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 id="2147483660" r:id="rId2"/>
    <p:sldMasterId id="2147483672" r:id="rId3"/>
  </p:sldMasterIdLst>
  <p:notesMasterIdLst>
    <p:notesMasterId r:id="rId30"/>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Lst>
  <p:sldSz cx="9144000" cy="5143500" type="screen16x9"/>
  <p:notesSz cx="6858000" cy="9144000"/>
  <p:custShowLst>
    <p:custShow name="自定义放映 1" id="0">
      <p:sldLst>
        <p:sld r:id="rId4"/>
        <p:sld r:id="rId10"/>
      </p:sldLst>
    </p:custShow>
  </p:custShow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511">
          <p15:clr>
            <a:srgbClr val="A4A3A4"/>
          </p15:clr>
        </p15:guide>
        <p15:guide id="2" pos="29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FFFF"/>
    <a:srgbClr val="FDD903"/>
    <a:srgbClr val="B2B2B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7" autoAdjust="0"/>
    <p:restoredTop sz="94464" autoAdjust="0"/>
  </p:normalViewPr>
  <p:slideViewPr>
    <p:cSldViewPr>
      <p:cViewPr varScale="1">
        <p:scale>
          <a:sx n="142" d="100"/>
          <a:sy n="142" d="100"/>
        </p:scale>
        <p:origin x="708" y="120"/>
      </p:cViewPr>
      <p:guideLst>
        <p:guide orient="horz" pos="1511"/>
        <p:guide pos="2947"/>
      </p:guideLst>
    </p:cSldViewPr>
  </p:slideViewPr>
  <p:notesTextViewPr>
    <p:cViewPr>
      <p:scale>
        <a:sx n="1" d="1"/>
        <a:sy n="1" d="1"/>
      </p:scale>
      <p:origin x="0" y="0"/>
    </p:cViewPr>
  </p:notesTextViewPr>
  <p:sorterViewPr>
    <p:cViewPr>
      <p:scale>
        <a:sx n="90" d="100"/>
        <a:sy n="90" d="100"/>
      </p:scale>
      <p:origin x="0" y="0"/>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0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200"/>
            </a:lvl1pPr>
          </a:lstStyle>
          <a:p>
            <a:r>
              <a:rPr lang="zh-CN" altLang="en-US"/>
              <a:t>单击此处添加标题</a:t>
            </a:r>
          </a:p>
        </p:txBody>
      </p:sp>
      <p:sp>
        <p:nvSpPr>
          <p:cNvPr id="3075" name="Rectangle 3"/>
          <p:cNvSpPr>
            <a:spLocks noGrp="1" noChangeArrowheads="1"/>
          </p:cNvSpPr>
          <p:nvPr>
            <p:ph type="dt" idx="1"/>
          </p:nvPr>
        </p:nvSpPr>
        <p:spPr bwMode="auto">
          <a:xfrm>
            <a:off x="3883025" y="0"/>
            <a:ext cx="2973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endParaRPr lang="en-US"/>
          </a:p>
        </p:txBody>
      </p:sp>
      <p:sp>
        <p:nvSpPr>
          <p:cNvPr id="3076" name="Rectangle 4"/>
          <p:cNvSpPr>
            <a:spLocks noGrp="1" noRot="1" noChangeAspect="1" noChangeArrowheads="1"/>
          </p:cNvSpPr>
          <p:nvPr>
            <p:ph type="sldImg" idx="2"/>
          </p:nvPr>
        </p:nvSpPr>
        <p:spPr bwMode="auto">
          <a:xfrm>
            <a:off x="381000" y="685800"/>
            <a:ext cx="6096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7" name="Rectangle 5"/>
          <p:cNvSpPr>
            <a:spLocks noGrp="1" noRot="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685213"/>
            <a:ext cx="2970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sz="1200"/>
            </a:lvl1pPr>
          </a:lstStyle>
          <a:p>
            <a:endParaRPr lang="en-US"/>
          </a:p>
        </p:txBody>
      </p:sp>
      <p:sp>
        <p:nvSpPr>
          <p:cNvPr id="3079" name="Rectangle 7"/>
          <p:cNvSpPr>
            <a:spLocks noGrp="1" noChangeArrowheads="1"/>
          </p:cNvSpPr>
          <p:nvPr>
            <p:ph type="sldNum" sz="quarter" idx="5"/>
          </p:nvPr>
        </p:nvSpPr>
        <p:spPr bwMode="auto">
          <a:xfrm>
            <a:off x="3883025" y="8685213"/>
            <a:ext cx="2973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vl1pPr>
          </a:lstStyle>
          <a:p>
            <a:fld id="{3A930D33-079D-4CA9-A1E7-7078CAC5F2FE}" type="slidenum">
              <a:rPr lang="zh-CN" altLang="en-US"/>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t>14</a:t>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t>15</a:t>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t>17</a:t>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t>18</a:t>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t>19</a:t>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t>20</a:t>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t>21</a:t>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t>23</a:t>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t>24</a:t>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t>25</a:t>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t>5</a:t>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t>26</a:t>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t>6</a:t>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t>7</a:t>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t>8</a:t>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t>9</a:t>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t>11</a:t>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t>12</a:t>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t>13</a:t>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80"/>
            <a:ext cx="2057400" cy="4388644"/>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80"/>
            <a:ext cx="6019800" cy="4388644"/>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p>
        </p:txBody>
      </p:sp>
      <p:sp>
        <p:nvSpPr>
          <p:cNvPr id="4" name="日期占位符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2021/1/6</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5" name="页脚占位符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2021/1/6</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5" name="页脚占位符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2021/1/6</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6" name="页脚占位符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7" name="灯片编号占位符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内容占位符 3"/>
          <p:cNvSpPr>
            <a:spLocks noGrp="1"/>
          </p:cNvSpPr>
          <p:nvPr>
            <p:ph sz="half" idx="2" hasCustomPrompt="1"/>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内容占位符 5"/>
          <p:cNvSpPr>
            <a:spLocks noGrp="1"/>
          </p:cNvSpPr>
          <p:nvPr>
            <p:ph sz="quarter" idx="4" hasCustomPrompt="1"/>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2021/1/6</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8" name="页脚占位符 7"/>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9" name="灯片编号占位符 8"/>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2021/1/6</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4" name="页脚占位符 3"/>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5" name="灯片编号占位符 4"/>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2021/1/6</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3" name="页脚占位符 2"/>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内容占位符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2021/1/6</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6" name="页脚占位符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7" name="灯片编号占位符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2" cstate="email"/>
          <a:stretch>
            <a:fillRect/>
          </a:stretch>
        </p:blipFill>
        <p:spPr>
          <a:xfrm>
            <a:off x="2437" y="0"/>
            <a:ext cx="9139126" cy="5143500"/>
          </a:xfrm>
          <a:prstGeom prst="rect">
            <a:avLst/>
          </a:prstGeom>
        </p:spPr>
      </p:pic>
      <p:pic>
        <p:nvPicPr>
          <p:cNvPr id="10" name="图片 9"/>
          <p:cNvPicPr>
            <a:picLocks noChangeAspect="1"/>
          </p:cNvPicPr>
          <p:nvPr userDrawn="1"/>
        </p:nvPicPr>
        <p:blipFill rotWithShape="1">
          <a:blip r:embed="rId3" cstate="email"/>
          <a:srcRect t="-1461" r="-25"/>
          <a:stretch>
            <a:fillRect/>
          </a:stretch>
        </p:blipFill>
        <p:spPr>
          <a:xfrm>
            <a:off x="2437" y="3751900"/>
            <a:ext cx="9143244" cy="1391601"/>
          </a:xfrm>
          <a:prstGeom prst="rect">
            <a:avLst/>
          </a:prstGeom>
        </p:spPr>
      </p:pic>
      <p:sp>
        <p:nvSpPr>
          <p:cNvPr id="6" name="标题 1"/>
          <p:cNvSpPr txBox="1"/>
          <p:nvPr userDrawn="1"/>
        </p:nvSpPr>
        <p:spPr bwMode="auto">
          <a:xfrm>
            <a:off x="914498" y="32113"/>
            <a:ext cx="30479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spAutoFit/>
          </a:bodyPr>
          <a:lstStyle>
            <a:lvl1pPr algn="l" rtl="0" eaLnBrk="0" fontAlgn="base" hangingPunct="0">
              <a:spcBef>
                <a:spcPct val="0"/>
              </a:spcBef>
              <a:spcAft>
                <a:spcPct val="0"/>
              </a:spcAft>
              <a:defRPr lang="zh-CN" altLang="en-US" sz="2800" b="1" kern="1200" dirty="0">
                <a:solidFill>
                  <a:schemeClr val="tx1"/>
                </a:solidFill>
                <a:latin typeface="+mn-lt"/>
                <a:ea typeface="+mn-ea"/>
                <a:cs typeface="+mn-cs"/>
              </a:defRPr>
            </a:lvl1pPr>
            <a:lvl2pPr algn="ctr" rtl="0" eaLnBrk="0" fontAlgn="base" hangingPunct="0">
              <a:spcBef>
                <a:spcPct val="0"/>
              </a:spcBef>
              <a:spcAft>
                <a:spcPct val="0"/>
              </a:spcAft>
              <a:defRPr sz="4400">
                <a:solidFill>
                  <a:schemeClr val="tx1"/>
                </a:solidFill>
                <a:latin typeface="Verdana" panose="020B0604030504040204" pitchFamily="34" charset="0"/>
                <a:ea typeface="微软雅黑" panose="020B0503020204020204" pitchFamily="34" charset="-122"/>
              </a:defRPr>
            </a:lvl2pPr>
            <a:lvl3pPr algn="ctr" rtl="0" eaLnBrk="0" fontAlgn="base" hangingPunct="0">
              <a:spcBef>
                <a:spcPct val="0"/>
              </a:spcBef>
              <a:spcAft>
                <a:spcPct val="0"/>
              </a:spcAft>
              <a:defRPr sz="4400">
                <a:solidFill>
                  <a:schemeClr val="tx1"/>
                </a:solidFill>
                <a:latin typeface="Verdana" panose="020B0604030504040204" pitchFamily="34" charset="0"/>
                <a:ea typeface="微软雅黑" panose="020B0503020204020204" pitchFamily="34" charset="-122"/>
              </a:defRPr>
            </a:lvl3pPr>
            <a:lvl4pPr algn="ctr" rtl="0" eaLnBrk="0" fontAlgn="base" hangingPunct="0">
              <a:spcBef>
                <a:spcPct val="0"/>
              </a:spcBef>
              <a:spcAft>
                <a:spcPct val="0"/>
              </a:spcAft>
              <a:defRPr sz="4400">
                <a:solidFill>
                  <a:schemeClr val="tx1"/>
                </a:solidFill>
                <a:latin typeface="Verdana" panose="020B0604030504040204" pitchFamily="34" charset="0"/>
                <a:ea typeface="微软雅黑" panose="020B0503020204020204" pitchFamily="34" charset="-122"/>
              </a:defRPr>
            </a:lvl4pPr>
            <a:lvl5pPr algn="ctr" rtl="0" eaLnBrk="0" fontAlgn="base" hangingPunct="0">
              <a:spcBef>
                <a:spcPct val="0"/>
              </a:spcBef>
              <a:spcAft>
                <a:spcPct val="0"/>
              </a:spcAft>
              <a:defRPr sz="4400">
                <a:solidFill>
                  <a:schemeClr val="tx1"/>
                </a:solidFill>
                <a:latin typeface="Verdana" panose="020B0604030504040204" pitchFamily="34" charset="0"/>
                <a:ea typeface="微软雅黑" panose="020B0503020204020204" pitchFamily="34" charset="-122"/>
              </a:defRPr>
            </a:lvl5pPr>
            <a:lvl6pPr marL="457200" algn="ctr" rtl="0" fontAlgn="base">
              <a:spcBef>
                <a:spcPct val="0"/>
              </a:spcBef>
              <a:spcAft>
                <a:spcPct val="0"/>
              </a:spcAft>
              <a:defRPr sz="4400">
                <a:solidFill>
                  <a:schemeClr val="tx1"/>
                </a:solidFill>
                <a:latin typeface="Verdana" panose="020B0604030504040204" pitchFamily="34" charset="0"/>
                <a:ea typeface="微软雅黑" panose="020B0503020204020204" pitchFamily="34" charset="-122"/>
              </a:defRPr>
            </a:lvl6pPr>
            <a:lvl7pPr marL="914400" algn="ctr" rtl="0" fontAlgn="base">
              <a:spcBef>
                <a:spcPct val="0"/>
              </a:spcBef>
              <a:spcAft>
                <a:spcPct val="0"/>
              </a:spcAft>
              <a:defRPr sz="4400">
                <a:solidFill>
                  <a:schemeClr val="tx1"/>
                </a:solidFill>
                <a:latin typeface="Verdana" panose="020B0604030504040204" pitchFamily="34" charset="0"/>
                <a:ea typeface="微软雅黑" panose="020B0503020204020204" pitchFamily="34" charset="-122"/>
              </a:defRPr>
            </a:lvl7pPr>
            <a:lvl8pPr marL="1371600" algn="ctr" rtl="0" fontAlgn="base">
              <a:spcBef>
                <a:spcPct val="0"/>
              </a:spcBef>
              <a:spcAft>
                <a:spcPct val="0"/>
              </a:spcAft>
              <a:defRPr sz="4400">
                <a:solidFill>
                  <a:schemeClr val="tx1"/>
                </a:solidFill>
                <a:latin typeface="Verdana" panose="020B0604030504040204" pitchFamily="34" charset="0"/>
                <a:ea typeface="微软雅黑" panose="020B0503020204020204" pitchFamily="34" charset="-122"/>
              </a:defRPr>
            </a:lvl8pPr>
            <a:lvl9pPr marL="1828800" algn="ctr" rtl="0" fontAlgn="base">
              <a:spcBef>
                <a:spcPct val="0"/>
              </a:spcBef>
              <a:spcAft>
                <a:spcPct val="0"/>
              </a:spcAft>
              <a:defRPr sz="4400">
                <a:solidFill>
                  <a:schemeClr val="tx1"/>
                </a:solidFill>
                <a:latin typeface="Verdana" panose="020B0604030504040204" pitchFamily="34" charset="0"/>
                <a:ea typeface="微软雅黑" panose="020B0503020204020204" pitchFamily="34" charset="-122"/>
              </a:defRPr>
            </a:lvl9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800" b="1" i="0" u="none" strike="noStrike" kern="1200" cap="none" spc="0" normalizeH="0" baseline="0" noProof="0" dirty="0">
                <a:ln>
                  <a:noFill/>
                </a:ln>
                <a:solidFill>
                  <a:sysClr val="windowText" lastClr="000000"/>
                </a:solidFill>
                <a:effectLst/>
                <a:uLnTx/>
                <a:uFillTx/>
                <a:latin typeface="Verdana" panose="020B0604030504040204"/>
                <a:ea typeface="微软雅黑" panose="020B0503020204020204" pitchFamily="34" charset="-122"/>
                <a:cs typeface="+mn-cs"/>
              </a:rPr>
              <a:t>单击此处添加目录</a:t>
            </a:r>
          </a:p>
        </p:txBody>
      </p:sp>
      <p:pic>
        <p:nvPicPr>
          <p:cNvPr id="2" name="图片 1"/>
          <p:cNvPicPr>
            <a:picLocks noChangeAspect="1"/>
          </p:cNvPicPr>
          <p:nvPr userDrawn="1"/>
        </p:nvPicPr>
        <p:blipFill>
          <a:blip r:embed="rId4" cstate="email"/>
          <a:stretch>
            <a:fillRect/>
          </a:stretch>
        </p:blipFill>
        <p:spPr>
          <a:xfrm>
            <a:off x="357361" y="58275"/>
            <a:ext cx="531650" cy="48710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2021/1/6</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6" name="页脚占位符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7" name="灯片编号占位符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2021/1/6</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5" name="页脚占位符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628650" y="273844"/>
            <a:ext cx="5800725" cy="435887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2021/1/6</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5" name="页脚占位符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标题和内容">
    <p:bg>
      <p:bgPr>
        <a:solidFill>
          <a:srgbClr val="FCFCFC"/>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标题和内容">
    <p:bg>
      <p:bgPr>
        <a:solidFill>
          <a:srgbClr val="FCFCFC"/>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2_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994172"/>
          </a:xfrm>
          <a:prstGeom prst="rect">
            <a:avLst/>
          </a:prstGeom>
        </p:spPr>
        <p:txBody>
          <a:bodyPr/>
          <a:lstStyle/>
          <a:p>
            <a:r>
              <a:rPr lang="zh-CN" altLang="en-US"/>
              <a:t>单击此处编辑母版标题样式</a:t>
            </a:r>
            <a:endParaRPr lang="en-US" dirty="0"/>
          </a:p>
        </p:txBody>
      </p:sp>
      <p:sp>
        <p:nvSpPr>
          <p:cNvPr id="3" name="Content Placeholder 2"/>
          <p:cNvSpPr>
            <a:spLocks noGrp="1"/>
          </p:cNvSpPr>
          <p:nvPr>
            <p:ph idx="1"/>
          </p:nvPr>
        </p:nvSpPr>
        <p:spPr>
          <a:xfrm>
            <a:off x="628650" y="1369219"/>
            <a:ext cx="7886700" cy="3263504"/>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A4E37400-0646-4690-B3CD-AFE7E0746041}" type="datetimeFigureOut">
              <a:rPr kumimoji="0" lang="zh-CN" altLang="en-US" sz="1800" b="0" i="0" u="none" strike="noStrike" kern="1200" cap="none" spc="0" normalizeH="0" baseline="0" noProof="0" smtClean="0">
                <a:ln>
                  <a:noFill/>
                </a:ln>
                <a:solidFill>
                  <a:prstClr val="black"/>
                </a:solidFill>
                <a:effectLst/>
                <a:uLnTx/>
                <a:uFillTx/>
                <a:latin typeface="Calibri" panose="020F0502020204030204" pitchFamily="34" charset="0"/>
                <a:ea typeface="宋体" panose="02010600030101010101" pitchFamily="2" charset="-122"/>
                <a:cs typeface="+mn-cs"/>
              </a:rPr>
              <a:t>2021/1/6</a:t>
            </a:fld>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7543FE73-A404-45C1-B77A-6DB3BD9EA953}" type="slidenum">
              <a:rPr kumimoji="0" lang="zh-CN" altLang="en-US" sz="1800" b="0" i="0" u="none" strike="noStrike" kern="1200" cap="none" spc="0" normalizeH="0" baseline="0" noProof="0" smtClean="0">
                <a:ln>
                  <a:noFill/>
                </a:ln>
                <a:solidFill>
                  <a:prstClr val="black"/>
                </a:solidFill>
                <a:effectLst/>
                <a:uLnTx/>
                <a:uFillTx/>
                <a:latin typeface="Calibri" panose="020F0502020204030204" pitchFamily="34" charset="0"/>
                <a:ea typeface="宋体" panose="02010600030101010101" pitchFamily="2" charset="-122"/>
                <a:cs typeface="+mn-cs"/>
              </a:rPr>
              <a:t>‹#›</a:t>
            </a:fld>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p>
        </p:txBody>
      </p:sp>
      <p:sp>
        <p:nvSpPr>
          <p:cNvPr id="4" name="日期占位符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1350" b="0" i="0" u="none" strike="noStrike" kern="1200" cap="none" spc="0" normalizeH="0" baseline="0" noProof="0" smtClean="0">
                <a:ln>
                  <a:noFill/>
                </a:ln>
                <a:solidFill>
                  <a:prstClr val="black"/>
                </a:solidFill>
                <a:effectLst/>
                <a:uLnTx/>
                <a:uFillTx/>
                <a:latin typeface="Calibri" panose="020F0502020204030204"/>
                <a:ea typeface="微软雅黑" panose="020B0503020204020204" pitchFamily="34" charset="-122"/>
                <a:cs typeface="+mn-cs"/>
              </a:rPr>
              <a:t>2021/1/6</a:t>
            </a:fld>
            <a:endParaRPr kumimoji="0" lang="zh-CN" altLang="en-US" sz="1350" b="0" i="0" u="none" strike="noStrike" kern="1200" cap="none" spc="0" normalizeH="0" baseline="0" noProof="0">
              <a:ln>
                <a:noFill/>
              </a:ln>
              <a:solidFill>
                <a:prstClr val="black"/>
              </a:solidFill>
              <a:effectLst/>
              <a:uLnTx/>
              <a:uFillTx/>
              <a:latin typeface="Calibri" panose="020F0502020204030204"/>
              <a:ea typeface="微软雅黑" panose="020B0503020204020204" pitchFamily="34" charset="-122"/>
              <a:cs typeface="+mn-cs"/>
            </a:endParaRPr>
          </a:p>
        </p:txBody>
      </p:sp>
      <p:sp>
        <p:nvSpPr>
          <p:cNvPr id="5" name="页脚占位符 4"/>
          <p:cNvSpPr>
            <a:spLocks noGrp="1"/>
          </p:cNvSpPr>
          <p:nvPr>
            <p:ph type="ftr" sz="quarter" idx="1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Calibri" panose="020F0502020204030204"/>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1350" b="0" i="0" u="none" strike="noStrike" kern="1200" cap="none" spc="0" normalizeH="0" baseline="0" noProof="0" smtClean="0">
                <a:ln>
                  <a:noFill/>
                </a:ln>
                <a:solidFill>
                  <a:prstClr val="black"/>
                </a:solidFill>
                <a:effectLst/>
                <a:uLnTx/>
                <a:uFillTx/>
                <a:latin typeface="Calibri" panose="020F0502020204030204"/>
                <a:ea typeface="微软雅黑" panose="020B0503020204020204" pitchFamily="34" charset="-122"/>
                <a:cs typeface="+mn-cs"/>
              </a:rPr>
              <a:t>‹#›</a:t>
            </a:fld>
            <a:endParaRPr kumimoji="0" lang="zh-CN" altLang="en-US" sz="1350" b="0" i="0" u="none" strike="noStrike" kern="1200" cap="none" spc="0" normalizeH="0" baseline="0" noProof="0">
              <a:ln>
                <a:noFill/>
              </a:ln>
              <a:solidFill>
                <a:prstClr val="black"/>
              </a:solidFill>
              <a:effectLst/>
              <a:uLnTx/>
              <a:uFillTx/>
              <a:latin typeface="Calibri" panose="020F0502020204030204"/>
              <a:ea typeface="微软雅黑" panose="020B0503020204020204" pitchFamily="34"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8"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8"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a:t>单击此处编辑母版标题样式</a:t>
            </a: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3" y="204787"/>
            <a:ext cx="3008313" cy="871538"/>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9"/>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3" y="1076327"/>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4"/>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5.xml"/><Relationship Id="rId7" Type="http://schemas.openxmlformats.org/officeDocument/2006/relationships/image" Target="../media/image4.pn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image" Target="../media/image1.jpeg"/><Relationship Id="rId5" Type="http://schemas.openxmlformats.org/officeDocument/2006/relationships/theme" Target="../theme/theme3.xml"/><Relationship Id="rId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xStyles>
    <p:titleStyle>
      <a:lvl1pPr algn="l" rtl="0" eaLnBrk="0" fontAlgn="base" hangingPunct="0">
        <a:spcBef>
          <a:spcPct val="0"/>
        </a:spcBef>
        <a:spcAft>
          <a:spcPct val="0"/>
        </a:spcAft>
        <a:defRPr sz="4000" b="1">
          <a:solidFill>
            <a:schemeClr val="tx2"/>
          </a:solidFill>
          <a:latin typeface="+mj-lt"/>
          <a:ea typeface="+mj-ea"/>
          <a:cs typeface="+mj-cs"/>
        </a:defRPr>
      </a:lvl1pPr>
      <a:lvl2pPr algn="l" rtl="0" eaLnBrk="0" fontAlgn="base" hangingPunct="0">
        <a:spcBef>
          <a:spcPct val="0"/>
        </a:spcBef>
        <a:spcAft>
          <a:spcPct val="0"/>
        </a:spcAft>
        <a:defRPr sz="4000" b="1">
          <a:solidFill>
            <a:schemeClr val="tx2"/>
          </a:solidFill>
          <a:latin typeface="Arial" panose="020B0604020202020204" pitchFamily="34" charset="0"/>
        </a:defRPr>
      </a:lvl2pPr>
      <a:lvl3pPr algn="l" rtl="0" eaLnBrk="0" fontAlgn="base" hangingPunct="0">
        <a:spcBef>
          <a:spcPct val="0"/>
        </a:spcBef>
        <a:spcAft>
          <a:spcPct val="0"/>
        </a:spcAft>
        <a:defRPr sz="4000" b="1">
          <a:solidFill>
            <a:schemeClr val="tx2"/>
          </a:solidFill>
          <a:latin typeface="Arial" panose="020B0604020202020204" pitchFamily="34" charset="0"/>
        </a:defRPr>
      </a:lvl3pPr>
      <a:lvl4pPr algn="l" rtl="0" eaLnBrk="0" fontAlgn="base" hangingPunct="0">
        <a:spcBef>
          <a:spcPct val="0"/>
        </a:spcBef>
        <a:spcAft>
          <a:spcPct val="0"/>
        </a:spcAft>
        <a:defRPr sz="4000" b="1">
          <a:solidFill>
            <a:schemeClr val="tx2"/>
          </a:solidFill>
          <a:latin typeface="Arial" panose="020B0604020202020204" pitchFamily="34" charset="0"/>
        </a:defRPr>
      </a:lvl4pPr>
      <a:lvl5pPr algn="l" rtl="0" eaLnBrk="0" fontAlgn="base" hangingPunct="0">
        <a:spcBef>
          <a:spcPct val="0"/>
        </a:spcBef>
        <a:spcAft>
          <a:spcPct val="0"/>
        </a:spcAft>
        <a:defRPr sz="4000" b="1">
          <a:solidFill>
            <a:schemeClr val="tx2"/>
          </a:solidFill>
          <a:latin typeface="Arial" panose="020B0604020202020204" pitchFamily="34" charset="0"/>
        </a:defRPr>
      </a:lvl5pPr>
      <a:lvl6pPr marL="457200" algn="l" rtl="0" eaLnBrk="0" fontAlgn="base" hangingPunct="0">
        <a:spcBef>
          <a:spcPct val="0"/>
        </a:spcBef>
        <a:spcAft>
          <a:spcPct val="0"/>
        </a:spcAft>
        <a:defRPr sz="4000" b="1">
          <a:solidFill>
            <a:schemeClr val="tx2"/>
          </a:solidFill>
          <a:latin typeface="Arial" panose="020B0604020202020204" pitchFamily="34" charset="0"/>
        </a:defRPr>
      </a:lvl6pPr>
      <a:lvl7pPr marL="914400" algn="l" rtl="0" eaLnBrk="0" fontAlgn="base" hangingPunct="0">
        <a:spcBef>
          <a:spcPct val="0"/>
        </a:spcBef>
        <a:spcAft>
          <a:spcPct val="0"/>
        </a:spcAft>
        <a:defRPr sz="4000" b="1">
          <a:solidFill>
            <a:schemeClr val="tx2"/>
          </a:solidFill>
          <a:latin typeface="Arial" panose="020B0604020202020204" pitchFamily="34" charset="0"/>
        </a:defRPr>
      </a:lvl7pPr>
      <a:lvl8pPr marL="1371600" algn="l" rtl="0" eaLnBrk="0" fontAlgn="base" hangingPunct="0">
        <a:spcBef>
          <a:spcPct val="0"/>
        </a:spcBef>
        <a:spcAft>
          <a:spcPct val="0"/>
        </a:spcAft>
        <a:defRPr sz="4000" b="1">
          <a:solidFill>
            <a:schemeClr val="tx2"/>
          </a:solidFill>
          <a:latin typeface="Arial" panose="020B0604020202020204" pitchFamily="34" charset="0"/>
        </a:defRPr>
      </a:lvl8pPr>
      <a:lvl9pPr marL="1828800" algn="l" rtl="0" eaLnBrk="0" fontAlgn="base" hangingPunct="0">
        <a:spcBef>
          <a:spcPct val="0"/>
        </a:spcBef>
        <a:spcAft>
          <a:spcPct val="0"/>
        </a:spcAft>
        <a:defRPr sz="4000" b="1">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685800" rtl="0" eaLnBrk="1" fontAlgn="auto" latinLnBrk="0" hangingPunct="1">
              <a:lnSpc>
                <a:spcPct val="100000"/>
              </a:lnSpc>
              <a:spcBef>
                <a:spcPts val="0"/>
              </a:spcBef>
              <a:spcAft>
                <a:spcPts val="0"/>
              </a:spcAft>
              <a:buClrTx/>
              <a:buSzTx/>
              <a:buFontTx/>
              <a:buNone/>
              <a:defRPr/>
            </a:pPr>
            <a:fld id="{9CE5B826-6809-49B3-9B4B-177D412235B0}" type="datetimeFigureOut">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2021/1/6</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5" name="页脚占位符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685800" rtl="0" eaLnBrk="1" fontAlgn="auto" latinLnBrk="0" hangingPunct="1">
              <a:lnSpc>
                <a:spcPct val="100000"/>
              </a:lnSpc>
              <a:spcBef>
                <a:spcPts val="0"/>
              </a:spcBef>
              <a:spcAft>
                <a:spcPts val="0"/>
              </a:spcAft>
              <a:buClrTx/>
              <a:buSzTx/>
              <a:buFontTx/>
              <a:buNone/>
              <a:defRPr/>
            </a:pPr>
            <a:fld id="{601AD0B5-09AD-499F-88BC-01FCE55CDA76}" type="slidenum">
              <a:rPr kumimoji="0" lang="zh-CN" altLang="en-US" sz="900" b="0" i="0" u="none" strike="noStrike" kern="1200" cap="none" spc="0" normalizeH="0" baseline="0" noProof="0" smtClean="0">
                <a:ln>
                  <a:noFill/>
                </a:ln>
                <a:solidFill>
                  <a:prstClr val="black">
                    <a:tint val="75000"/>
                  </a:prstClr>
                </a:solidFill>
                <a:effectLst/>
                <a:uLnTx/>
                <a:uFillTx/>
                <a:latin typeface="等线" panose="02010600030101010101" charset="-122"/>
                <a:ea typeface="微软雅黑" panose="020B0503020204020204" pitchFamily="34" charset="-122"/>
                <a:cs typeface="+mn-cs"/>
              </a:rPr>
              <a:t>‹#›</a:t>
            </a:fld>
            <a:endParaRPr kumimoji="0" lang="zh-CN" altLang="en-US" sz="900" b="0" i="0" u="none" strike="noStrike" kern="1200" cap="none" spc="0" normalizeH="0" baseline="0" noProof="0">
              <a:ln>
                <a:noFill/>
              </a:ln>
              <a:solidFill>
                <a:prstClr val="black">
                  <a:tint val="75000"/>
                </a:prstClr>
              </a:solidFill>
              <a:effectLst/>
              <a:uLnTx/>
              <a:uFillTx/>
              <a:latin typeface="等线" panose="02010600030101010101" charset="-122"/>
              <a:ea typeface="微软雅黑" panose="020B0503020204020204" pitchFamily="34" charset="-122"/>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组合 8"/>
          <p:cNvGrpSpPr/>
          <p:nvPr userDrawn="1"/>
        </p:nvGrpSpPr>
        <p:grpSpPr>
          <a:xfrm>
            <a:off x="-1681" y="0"/>
            <a:ext cx="9143244" cy="5143500"/>
            <a:chOff x="-1681" y="0"/>
            <a:chExt cx="9143244" cy="5143500"/>
          </a:xfrm>
        </p:grpSpPr>
        <p:pic>
          <p:nvPicPr>
            <p:cNvPr id="10" name="图片 9"/>
            <p:cNvPicPr>
              <a:picLocks noChangeAspect="1"/>
            </p:cNvPicPr>
            <p:nvPr/>
          </p:nvPicPr>
          <p:blipFill>
            <a:blip r:embed="rId6" cstate="email"/>
            <a:stretch>
              <a:fillRect/>
            </a:stretch>
          </p:blipFill>
          <p:spPr>
            <a:xfrm>
              <a:off x="2437" y="0"/>
              <a:ext cx="9139126" cy="5143500"/>
            </a:xfrm>
            <a:prstGeom prst="rect">
              <a:avLst/>
            </a:prstGeom>
          </p:spPr>
        </p:pic>
        <p:pic>
          <p:nvPicPr>
            <p:cNvPr id="11" name="图片 10"/>
            <p:cNvPicPr>
              <a:picLocks noChangeAspect="1"/>
            </p:cNvPicPr>
            <p:nvPr/>
          </p:nvPicPr>
          <p:blipFill>
            <a:blip r:embed="rId7" cstate="email"/>
            <a:stretch>
              <a:fillRect/>
            </a:stretch>
          </p:blipFill>
          <p:spPr>
            <a:xfrm>
              <a:off x="-1681" y="3197992"/>
              <a:ext cx="9143244" cy="1889604"/>
            </a:xfrm>
            <a:prstGeom prst="rect">
              <a:avLst/>
            </a:prstGeom>
          </p:spPr>
        </p:pic>
      </p:grpSp>
      <p:sp>
        <p:nvSpPr>
          <p:cNvPr id="7" name="矩形 6"/>
          <p:cNvSpPr/>
          <p:nvPr userDrawn="1"/>
        </p:nvSpPr>
        <p:spPr>
          <a:xfrm>
            <a:off x="0" y="537029"/>
            <a:ext cx="9144000" cy="4455884"/>
          </a:xfrm>
          <a:prstGeom prst="rect">
            <a:avLst/>
          </a:prstGeom>
          <a:solidFill>
            <a:schemeClr val="bg1">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微软雅黑" panose="020B0503020204020204" pitchFamily="34" charset="-122"/>
              <a:cs typeface="+mn-cs"/>
            </a:endParaRPr>
          </a:p>
        </p:txBody>
      </p:sp>
      <p:sp>
        <p:nvSpPr>
          <p:cNvPr id="8" name="五边形 7"/>
          <p:cNvSpPr/>
          <p:nvPr userDrawn="1"/>
        </p:nvSpPr>
        <p:spPr>
          <a:xfrm>
            <a:off x="0" y="130629"/>
            <a:ext cx="3280229" cy="406400"/>
          </a:xfrm>
          <a:prstGeom prst="homePlat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prstClr val="white"/>
                </a:solidFill>
                <a:effectLst/>
                <a:uLnTx/>
                <a:uFillTx/>
                <a:latin typeface="Calibri" panose="020F0502020204030204"/>
                <a:ea typeface="微软雅黑" panose="020B0503020204020204" pitchFamily="34" charset="-122"/>
                <a:cs typeface="+mn-cs"/>
              </a:rPr>
              <a:t>单击此处添加文字标题</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xStyles>
    <p:titleStyle>
      <a:lvl1pPr algn="ctr" rtl="0" fontAlgn="base">
        <a:spcBef>
          <a:spcPct val="0"/>
        </a:spcBef>
        <a:spcAft>
          <a:spcPct val="0"/>
        </a:spcAft>
        <a:defRPr sz="4400" kern="1200">
          <a:solidFill>
            <a:schemeClr val="tx1"/>
          </a:solidFill>
          <a:latin typeface="+mj-lt"/>
          <a:ea typeface="微软雅黑" panose="020B0503020204020204" pitchFamily="34" charset="-122"/>
          <a:cs typeface="+mj-cs"/>
        </a:defRPr>
      </a:lvl1pPr>
      <a:lvl2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微软雅黑" panose="020B0503020204020204" pitchFamily="34" charset="-122"/>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微软雅黑" panose="020B0503020204020204" pitchFamily="34" charset="-122"/>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微软雅黑" panose="020B0503020204020204" pitchFamily="34" charset="-122"/>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微软雅黑" panose="020B0503020204020204" pitchFamily="34" charset="-122"/>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微软雅黑" panose="020B0503020204020204" pitchFamily="34"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5.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4.xml"/><Relationship Id="rId5" Type="http://schemas.openxmlformats.org/officeDocument/2006/relationships/image" Target="../media/image10.png"/><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4" cstate="email"/>
          <a:stretch>
            <a:fillRect/>
          </a:stretch>
        </p:blipFill>
        <p:spPr>
          <a:xfrm>
            <a:off x="2437" y="0"/>
            <a:ext cx="9139126" cy="5143500"/>
          </a:xfrm>
          <a:prstGeom prst="rect">
            <a:avLst/>
          </a:prstGeom>
        </p:spPr>
      </p:pic>
      <p:pic>
        <p:nvPicPr>
          <p:cNvPr id="3" name="图片 2"/>
          <p:cNvPicPr>
            <a:picLocks noChangeAspect="1"/>
          </p:cNvPicPr>
          <p:nvPr/>
        </p:nvPicPr>
        <p:blipFill>
          <a:blip r:embed="rId5" cstate="email"/>
          <a:stretch>
            <a:fillRect/>
          </a:stretch>
        </p:blipFill>
        <p:spPr>
          <a:xfrm>
            <a:off x="3697812" y="399764"/>
            <a:ext cx="2133544" cy="2171987"/>
          </a:xfrm>
          <a:prstGeom prst="rect">
            <a:avLst/>
          </a:prstGeom>
        </p:spPr>
      </p:pic>
      <p:pic>
        <p:nvPicPr>
          <p:cNvPr id="4" name="图片 3"/>
          <p:cNvPicPr>
            <a:picLocks noChangeAspect="1"/>
          </p:cNvPicPr>
          <p:nvPr/>
        </p:nvPicPr>
        <p:blipFill>
          <a:blip r:embed="rId6" cstate="email"/>
          <a:stretch>
            <a:fillRect/>
          </a:stretch>
        </p:blipFill>
        <p:spPr>
          <a:xfrm>
            <a:off x="-1681" y="3197992"/>
            <a:ext cx="9143244" cy="1889604"/>
          </a:xfrm>
          <a:prstGeom prst="rect">
            <a:avLst/>
          </a:prstGeom>
        </p:spPr>
      </p:pic>
      <p:pic>
        <p:nvPicPr>
          <p:cNvPr id="5" name="图片 4"/>
          <p:cNvPicPr>
            <a:picLocks noChangeAspect="1"/>
          </p:cNvPicPr>
          <p:nvPr/>
        </p:nvPicPr>
        <p:blipFill>
          <a:blip r:embed="rId7" cstate="email"/>
          <a:stretch>
            <a:fillRect/>
          </a:stretch>
        </p:blipFill>
        <p:spPr>
          <a:xfrm>
            <a:off x="381110" y="213851"/>
            <a:ext cx="2938029" cy="371825"/>
          </a:xfrm>
          <a:prstGeom prst="rect">
            <a:avLst/>
          </a:prstGeom>
        </p:spPr>
      </p:pic>
      <p:sp>
        <p:nvSpPr>
          <p:cNvPr id="6" name="文本框 5"/>
          <p:cNvSpPr txBox="1"/>
          <p:nvPr/>
        </p:nvSpPr>
        <p:spPr>
          <a:xfrm>
            <a:off x="2123478" y="2616365"/>
            <a:ext cx="5282215" cy="707886"/>
          </a:xfrm>
          <a:prstGeom prst="rect">
            <a:avLst/>
          </a:prstGeom>
          <a:noFill/>
        </p:spPr>
        <p:txBody>
          <a:bodyPr wrap="none" rtlCol="0">
            <a:spAutoFit/>
          </a:bodyPr>
          <a:lstStyle/>
          <a:p>
            <a:r>
              <a:rPr lang="zh-CN" altLang="en-US" sz="4000" b="1" dirty="0">
                <a:solidFill>
                  <a:srgbClr val="C00000"/>
                </a:solidFill>
                <a:latin typeface="微软雅黑" panose="020B0503020204020204" pitchFamily="34" charset="-122"/>
                <a:ea typeface="微软雅黑" panose="020B0503020204020204" pitchFamily="34" charset="-122"/>
              </a:rPr>
              <a:t>中国工商银行</a:t>
            </a:r>
            <a:r>
              <a:rPr lang="en-US" altLang="zh-CN" sz="4000" b="1" dirty="0">
                <a:solidFill>
                  <a:srgbClr val="C00000"/>
                </a:solidFill>
                <a:latin typeface="微软雅黑" panose="020B0503020204020204" pitchFamily="34" charset="-122"/>
                <a:ea typeface="微软雅黑" panose="020B0503020204020204" pitchFamily="34" charset="-122"/>
              </a:rPr>
              <a:t>PPT</a:t>
            </a:r>
            <a:r>
              <a:rPr lang="zh-CN" altLang="en-US" sz="4000" b="1" dirty="0">
                <a:solidFill>
                  <a:srgbClr val="C00000"/>
                </a:solidFill>
                <a:latin typeface="微软雅黑" panose="020B0503020204020204" pitchFamily="34" charset="-122"/>
                <a:ea typeface="微软雅黑" panose="020B0503020204020204" pitchFamily="34" charset="-122"/>
              </a:rPr>
              <a:t>模板</a:t>
            </a:r>
          </a:p>
        </p:txBody>
      </p:sp>
      <p:sp>
        <p:nvSpPr>
          <p:cNvPr id="7" name="圆角矩形 6"/>
          <p:cNvSpPr/>
          <p:nvPr/>
        </p:nvSpPr>
        <p:spPr bwMode="auto">
          <a:xfrm>
            <a:off x="2971842" y="3385167"/>
            <a:ext cx="3505108" cy="380990"/>
          </a:xfrm>
          <a:prstGeom prst="roundRect">
            <a:avLst>
              <a:gd name="adj" fmla="val 50000"/>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lstStyle/>
          <a:p>
            <a:pPr algn="ctr"/>
            <a:r>
              <a:rPr lang="zh-CN" altLang="en-US" b="1" dirty="0">
                <a:solidFill>
                  <a:schemeClr val="bg1"/>
                </a:solidFill>
                <a:latin typeface="微软雅黑" panose="020B0503020204020204" pitchFamily="34" charset="-122"/>
                <a:ea typeface="微软雅黑" panose="020B0503020204020204" pitchFamily="34" charset="-122"/>
              </a:rPr>
              <a:t>单击此处添加文字标题内容</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7" presetClass="entr" presetSubtype="1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strVal val="#ppt_h"/>
                                          </p:val>
                                        </p:tav>
                                        <p:tav tm="100000">
                                          <p:val>
                                            <p:strVal val="#ppt_h"/>
                                          </p:val>
                                        </p:tav>
                                      </p:tavLst>
                                    </p:anim>
                                  </p:childTnLst>
                                </p:cTn>
                              </p:par>
                            </p:childTnLst>
                          </p:cTn>
                        </p:par>
                        <p:par>
                          <p:cTn id="15" fill="hold">
                            <p:stCondLst>
                              <p:cond delay="2000"/>
                            </p:stCondLst>
                            <p:childTnLst>
                              <p:par>
                                <p:cTn id="16" presetID="42" presetClass="entr" presetSubtype="0"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1000" fill="hold"/>
                                        <p:tgtEl>
                                          <p:spTgt spid="5"/>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17" presetClass="entr" presetSubtype="1" fill="hold" grpId="0" nodeType="afterEffect">
                                  <p:stCondLst>
                                    <p:cond delay="0"/>
                                  </p:stCondLst>
                                  <p:iterate type="lt">
                                    <p:tmPct val="26000"/>
                                  </p:iterate>
                                  <p:childTnLst>
                                    <p:set>
                                      <p:cBhvr>
                                        <p:cTn id="23" dur="1" fill="hold">
                                          <p:stCondLst>
                                            <p:cond delay="0"/>
                                          </p:stCondLst>
                                        </p:cTn>
                                        <p:tgtEl>
                                          <p:spTgt spid="6"/>
                                        </p:tgtEl>
                                        <p:attrNameLst>
                                          <p:attrName>style.visibility</p:attrName>
                                        </p:attrNameLst>
                                      </p:cBhvr>
                                      <p:to>
                                        <p:strVal val="visible"/>
                                      </p:to>
                                    </p:set>
                                    <p:anim calcmode="lin" valueType="num">
                                      <p:cBhvr>
                                        <p:cTn id="24" dur="250" fill="hold"/>
                                        <p:tgtEl>
                                          <p:spTgt spid="6"/>
                                        </p:tgtEl>
                                        <p:attrNameLst>
                                          <p:attrName>ppt_x</p:attrName>
                                        </p:attrNameLst>
                                      </p:cBhvr>
                                      <p:tavLst>
                                        <p:tav tm="0">
                                          <p:val>
                                            <p:strVal val="#ppt_x"/>
                                          </p:val>
                                        </p:tav>
                                        <p:tav tm="100000">
                                          <p:val>
                                            <p:strVal val="#ppt_x"/>
                                          </p:val>
                                        </p:tav>
                                      </p:tavLst>
                                    </p:anim>
                                    <p:anim calcmode="lin" valueType="num">
                                      <p:cBhvr>
                                        <p:cTn id="25" dur="250" fill="hold"/>
                                        <p:tgtEl>
                                          <p:spTgt spid="6"/>
                                        </p:tgtEl>
                                        <p:attrNameLst>
                                          <p:attrName>ppt_y</p:attrName>
                                        </p:attrNameLst>
                                      </p:cBhvr>
                                      <p:tavLst>
                                        <p:tav tm="0">
                                          <p:val>
                                            <p:strVal val="#ppt_y-#ppt_h/2"/>
                                          </p:val>
                                        </p:tav>
                                        <p:tav tm="100000">
                                          <p:val>
                                            <p:strVal val="#ppt_y"/>
                                          </p:val>
                                        </p:tav>
                                      </p:tavLst>
                                    </p:anim>
                                    <p:anim calcmode="lin" valueType="num">
                                      <p:cBhvr>
                                        <p:cTn id="26" dur="250" fill="hold"/>
                                        <p:tgtEl>
                                          <p:spTgt spid="6"/>
                                        </p:tgtEl>
                                        <p:attrNameLst>
                                          <p:attrName>ppt_w</p:attrName>
                                        </p:attrNameLst>
                                      </p:cBhvr>
                                      <p:tavLst>
                                        <p:tav tm="0">
                                          <p:val>
                                            <p:strVal val="#ppt_w"/>
                                          </p:val>
                                        </p:tav>
                                        <p:tav tm="100000">
                                          <p:val>
                                            <p:strVal val="#ppt_w"/>
                                          </p:val>
                                        </p:tav>
                                      </p:tavLst>
                                    </p:anim>
                                    <p:anim calcmode="lin" valueType="num">
                                      <p:cBhvr>
                                        <p:cTn id="27" dur="250" fill="hold"/>
                                        <p:tgtEl>
                                          <p:spTgt spid="6"/>
                                        </p:tgtEl>
                                        <p:attrNameLst>
                                          <p:attrName>ppt_h</p:attrName>
                                        </p:attrNameLst>
                                      </p:cBhvr>
                                      <p:tavLst>
                                        <p:tav tm="0">
                                          <p:val>
                                            <p:fltVal val="0"/>
                                          </p:val>
                                        </p:tav>
                                        <p:tav tm="100000">
                                          <p:val>
                                            <p:strVal val="#ppt_h"/>
                                          </p:val>
                                        </p:tav>
                                      </p:tavLst>
                                    </p:anim>
                                  </p:childTnLst>
                                </p:cTn>
                              </p:par>
                            </p:childTnLst>
                          </p:cTn>
                        </p:par>
                        <p:par>
                          <p:cTn id="28" fill="hold">
                            <p:stCondLst>
                              <p:cond delay="2900"/>
                            </p:stCondLst>
                            <p:childTnLst>
                              <p:par>
                                <p:cTn id="29" presetID="42"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1681" y="0"/>
            <a:ext cx="9143244" cy="5143500"/>
            <a:chOff x="-1681" y="0"/>
            <a:chExt cx="9143244" cy="5143500"/>
          </a:xfrm>
        </p:grpSpPr>
        <p:pic>
          <p:nvPicPr>
            <p:cNvPr id="21" name="图片 20"/>
            <p:cNvPicPr>
              <a:picLocks noChangeAspect="1"/>
            </p:cNvPicPr>
            <p:nvPr/>
          </p:nvPicPr>
          <p:blipFill>
            <a:blip r:embed="rId2" cstate="email"/>
            <a:stretch>
              <a:fillRect/>
            </a:stretch>
          </p:blipFill>
          <p:spPr>
            <a:xfrm>
              <a:off x="2437" y="0"/>
              <a:ext cx="9139126" cy="5143500"/>
            </a:xfrm>
            <a:prstGeom prst="rect">
              <a:avLst/>
            </a:prstGeom>
          </p:spPr>
        </p:pic>
        <p:pic>
          <p:nvPicPr>
            <p:cNvPr id="22" name="图片 21"/>
            <p:cNvPicPr>
              <a:picLocks noChangeAspect="1"/>
            </p:cNvPicPr>
            <p:nvPr/>
          </p:nvPicPr>
          <p:blipFill>
            <a:blip r:embed="rId3" cstate="email"/>
            <a:stretch>
              <a:fillRect/>
            </a:stretch>
          </p:blipFill>
          <p:spPr>
            <a:xfrm>
              <a:off x="-1681" y="3197992"/>
              <a:ext cx="9143244" cy="1889604"/>
            </a:xfrm>
            <a:prstGeom prst="rect">
              <a:avLst/>
            </a:prstGeom>
          </p:spPr>
        </p:pic>
      </p:grpSp>
      <p:sp>
        <p:nvSpPr>
          <p:cNvPr id="5" name="矩形 4"/>
          <p:cNvSpPr/>
          <p:nvPr/>
        </p:nvSpPr>
        <p:spPr>
          <a:xfrm>
            <a:off x="1654780" y="2159001"/>
            <a:ext cx="5702008" cy="71449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3200" b="1" i="0" u="none" strike="noStrike" kern="1200" cap="none" spc="0" normalizeH="0" baseline="0" noProof="0" dirty="0">
                <a:ln>
                  <a:noFill/>
                </a:ln>
                <a:solidFill>
                  <a:prstClr val="white"/>
                </a:solidFill>
                <a:effectLst/>
                <a:uLnTx/>
                <a:uFillTx/>
                <a:latin typeface="等线" panose="02010600030101010101" charset="-122"/>
                <a:ea typeface="微软雅黑" panose="020B0503020204020204" pitchFamily="34" charset="-122"/>
                <a:cs typeface="+mn-cs"/>
              </a:rPr>
              <a:t>第二部分：单击添加文字内容</a:t>
            </a:r>
          </a:p>
        </p:txBody>
      </p:sp>
      <p:grpSp>
        <p:nvGrpSpPr>
          <p:cNvPr id="13" name="组合 12"/>
          <p:cNvGrpSpPr/>
          <p:nvPr/>
        </p:nvGrpSpPr>
        <p:grpSpPr>
          <a:xfrm>
            <a:off x="3852716" y="639612"/>
            <a:ext cx="1306135" cy="1269327"/>
            <a:chOff x="2132199" y="770251"/>
            <a:chExt cx="1306135" cy="1269327"/>
          </a:xfrm>
        </p:grpSpPr>
        <p:grpSp>
          <p:nvGrpSpPr>
            <p:cNvPr id="14" name="组合 13"/>
            <p:cNvGrpSpPr/>
            <p:nvPr/>
          </p:nvGrpSpPr>
          <p:grpSpPr>
            <a:xfrm>
              <a:off x="2132199" y="770251"/>
              <a:ext cx="1306135" cy="1269327"/>
              <a:chOff x="4345444" y="2542859"/>
              <a:chExt cx="1810550" cy="1811205"/>
            </a:xfrm>
          </p:grpSpPr>
          <p:grpSp>
            <p:nvGrpSpPr>
              <p:cNvPr id="16" name="组合 15"/>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18" name="同心圆 17"/>
                <p:cNvSpPr/>
                <p:nvPr/>
              </p:nvSpPr>
              <p:spPr>
                <a:xfrm>
                  <a:off x="1463339" y="1072758"/>
                  <a:ext cx="1546058" cy="1546058"/>
                </a:xfrm>
                <a:prstGeom prst="donut">
                  <a:avLst>
                    <a:gd name="adj" fmla="val 4879"/>
                  </a:avLst>
                </a:prstGeom>
                <a:gradFill>
                  <a:gsLst>
                    <a:gs pos="0">
                      <a:sysClr val="window" lastClr="FFFFFF">
                        <a:lumMod val="95000"/>
                      </a:sysClr>
                    </a:gs>
                    <a:gs pos="55000">
                      <a:sysClr val="window" lastClr="FFFFFF">
                        <a:lumMod val="95000"/>
                      </a:sysClr>
                    </a:gs>
                    <a:gs pos="100000">
                      <a:sysClr val="window" lastClr="FFFFFF">
                        <a:lumMod val="85000"/>
                      </a:sysClr>
                    </a:gs>
                  </a:gsLst>
                  <a:lin ang="8100000" scaled="0"/>
                </a:gra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9" name="椭圆 18"/>
                <p:cNvSpPr/>
                <p:nvPr/>
              </p:nvSpPr>
              <p:spPr>
                <a:xfrm>
                  <a:off x="1484232" y="1093651"/>
                  <a:ext cx="1504274" cy="1504273"/>
                </a:xfrm>
                <a:prstGeom prst="ellipse">
                  <a:avLst/>
                </a:prstGeom>
                <a:gradFill>
                  <a:gsLst>
                    <a:gs pos="0">
                      <a:sysClr val="window" lastClr="FFFFFF"/>
                    </a:gs>
                    <a:gs pos="51000">
                      <a:sysClr val="window" lastClr="FFFFFF">
                        <a:lumMod val="95000"/>
                      </a:sysClr>
                    </a:gs>
                    <a:gs pos="100000">
                      <a:sysClr val="window" lastClr="FFFFFF">
                        <a:lumMod val="85000"/>
                      </a:sysClr>
                    </a:gs>
                  </a:gsLst>
                  <a:lin ang="18900000" scaled="0"/>
                </a:gra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17" name="椭圆 16"/>
              <p:cNvSpPr/>
              <p:nvPr/>
            </p:nvSpPr>
            <p:spPr>
              <a:xfrm>
                <a:off x="4565570" y="2763062"/>
                <a:ext cx="1370298" cy="1370793"/>
              </a:xfrm>
              <a:prstGeom prst="ellipse">
                <a:avLst/>
              </a:prstGeom>
              <a:solidFill>
                <a:srgbClr val="C00002"/>
              </a:soli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15" name="TextBox 11"/>
            <p:cNvSpPr txBox="1"/>
            <p:nvPr/>
          </p:nvSpPr>
          <p:spPr>
            <a:xfrm>
              <a:off x="2346492" y="1030463"/>
              <a:ext cx="950693" cy="78483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45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02</a:t>
              </a:r>
              <a:endParaRPr kumimoji="0" lang="zh-CN" altLang="en-US" sz="45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23" presetClass="entr" presetSubtype="528"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 calcmode="lin" valueType="num">
                                      <p:cBhvr>
                                        <p:cTn id="15" dur="500" fill="hold"/>
                                        <p:tgtEl>
                                          <p:spTgt spid="5"/>
                                        </p:tgtEl>
                                        <p:attrNameLst>
                                          <p:attrName>ppt_x</p:attrName>
                                        </p:attrNameLst>
                                      </p:cBhvr>
                                      <p:tavLst>
                                        <p:tav tm="0">
                                          <p:val>
                                            <p:fltVal val="0.5"/>
                                          </p:val>
                                        </p:tav>
                                        <p:tav tm="100000">
                                          <p:val>
                                            <p:strVal val="#ppt_x"/>
                                          </p:val>
                                        </p:tav>
                                      </p:tavLst>
                                    </p:anim>
                                    <p:anim calcmode="lin" valueType="num">
                                      <p:cBhvr>
                                        <p:cTn id="16" dur="500" fill="hold"/>
                                        <p:tgtEl>
                                          <p:spTgt spid="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1797960" y="1545103"/>
            <a:ext cx="1860245" cy="339072"/>
          </a:xfrm>
          <a:prstGeom prst="roundRect">
            <a:avLst/>
          </a:prstGeom>
          <a:solidFill>
            <a:schemeClr val="accent1"/>
          </a:solidFill>
          <a:ln>
            <a:noFill/>
          </a:ln>
          <a:effectLst>
            <a:outerShdw blurRad="152400" dist="152400" dir="5400000" sx="94000" sy="94000" algn="t"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1109" tIns="30555" rIns="61109" bIns="30555"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 name="圆角矩形 4"/>
          <p:cNvSpPr/>
          <p:nvPr/>
        </p:nvSpPr>
        <p:spPr>
          <a:xfrm>
            <a:off x="5391110" y="1533052"/>
            <a:ext cx="1860245" cy="339072"/>
          </a:xfrm>
          <a:prstGeom prst="roundRect">
            <a:avLst/>
          </a:prstGeom>
          <a:solidFill>
            <a:schemeClr val="accent2"/>
          </a:solidFill>
          <a:ln>
            <a:noFill/>
          </a:ln>
          <a:effectLst>
            <a:outerShdw blurRad="152400" dist="152400" dir="5400000" sx="94000" sy="94000" algn="t"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1109" tIns="30555" rIns="61109" bIns="30555"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cxnSp>
        <p:nvCxnSpPr>
          <p:cNvPr id="6" name="直接连接符 5"/>
          <p:cNvCxnSpPr/>
          <p:nvPr/>
        </p:nvCxnSpPr>
        <p:spPr bwMode="auto">
          <a:xfrm>
            <a:off x="4582020" y="1154916"/>
            <a:ext cx="0" cy="1458519"/>
          </a:xfrm>
          <a:prstGeom prst="line">
            <a:avLst/>
          </a:prstGeom>
          <a:solidFill>
            <a:schemeClr val="accent1"/>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直接连接符 6"/>
          <p:cNvCxnSpPr/>
          <p:nvPr/>
        </p:nvCxnSpPr>
        <p:spPr bwMode="auto">
          <a:xfrm>
            <a:off x="4582020" y="3298566"/>
            <a:ext cx="0" cy="1458519"/>
          </a:xfrm>
          <a:prstGeom prst="line">
            <a:avLst/>
          </a:prstGeom>
          <a:solidFill>
            <a:schemeClr val="accent1"/>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椭圆 7"/>
          <p:cNvSpPr/>
          <p:nvPr/>
        </p:nvSpPr>
        <p:spPr bwMode="auto">
          <a:xfrm>
            <a:off x="4172463" y="2479215"/>
            <a:ext cx="819114" cy="819351"/>
          </a:xfrm>
          <a:prstGeom prst="ellipse">
            <a:avLst/>
          </a:prstGeom>
          <a:solidFill>
            <a:schemeClr val="accent2"/>
          </a:solidFill>
          <a:ln w="9525" cap="flat" cmpd="sng" algn="ctr">
            <a:solidFill>
              <a:srgbClr val="F8F8F8"/>
            </a:solidFill>
            <a:prstDash val="solid"/>
            <a:round/>
            <a:headEnd type="none" w="med" len="med"/>
            <a:tailEnd type="none" w="med" len="med"/>
          </a:ln>
          <a:effectLst/>
        </p:spPr>
        <p:txBody>
          <a:bodyPr vert="horz" wrap="square" lIns="91438" tIns="45719" rIns="91438" bIns="45719" numCol="1" rtlCol="0"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9" name="TextBox 26"/>
          <p:cNvSpPr txBox="1"/>
          <p:nvPr/>
        </p:nvSpPr>
        <p:spPr>
          <a:xfrm>
            <a:off x="1746515" y="1536364"/>
            <a:ext cx="1922318" cy="338552"/>
          </a:xfrm>
          <a:prstGeom prst="rect">
            <a:avLst/>
          </a:prstGeom>
          <a:noFill/>
        </p:spPr>
        <p:txBody>
          <a:bodyPr wrap="none" lIns="91438" tIns="45719" rIns="91438" bIns="45719" rtlCol="0">
            <a:spAutoFit/>
          </a:body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en-US" altLang="zh-CN" sz="16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2015</a:t>
            </a:r>
            <a:r>
              <a:rPr kumimoji="0" lang="zh-CN" altLang="en-US" sz="16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年上半年情况</a:t>
            </a:r>
          </a:p>
        </p:txBody>
      </p:sp>
      <p:sp>
        <p:nvSpPr>
          <p:cNvPr id="10" name="TextBox 27"/>
          <p:cNvSpPr txBox="1"/>
          <p:nvPr/>
        </p:nvSpPr>
        <p:spPr>
          <a:xfrm>
            <a:off x="5392020" y="1536364"/>
            <a:ext cx="1922317" cy="338552"/>
          </a:xfrm>
          <a:prstGeom prst="rect">
            <a:avLst/>
          </a:prstGeom>
          <a:noFill/>
        </p:spPr>
        <p:txBody>
          <a:bodyPr wrap="none" lIns="91438" tIns="45719" rIns="91438" bIns="45719"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6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2016</a:t>
            </a:r>
            <a:r>
              <a:rPr kumimoji="0" lang="zh-CN" altLang="en-US" sz="16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年上半年情况</a:t>
            </a:r>
          </a:p>
        </p:txBody>
      </p:sp>
      <p:sp>
        <p:nvSpPr>
          <p:cNvPr id="11" name="TextBox 28"/>
          <p:cNvSpPr txBox="1"/>
          <p:nvPr/>
        </p:nvSpPr>
        <p:spPr>
          <a:xfrm>
            <a:off x="1010712" y="1964303"/>
            <a:ext cx="2728459" cy="600162"/>
          </a:xfrm>
          <a:prstGeom prst="rect">
            <a:avLst/>
          </a:prstGeom>
          <a:noFill/>
        </p:spPr>
        <p:txBody>
          <a:bodyPr wrap="square" lIns="91438" tIns="45719" rIns="91438" bIns="45719" rtlCol="0">
            <a:spAutoFit/>
          </a:body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100" b="0" i="0" u="none" strike="noStrike" kern="1200" cap="none" spc="0" normalizeH="0" baseline="0" noProof="0" dirty="0">
                <a:ln>
                  <a:noFill/>
                </a:ln>
                <a:solidFill>
                  <a:srgbClr val="7F7F7F"/>
                </a:solidFill>
                <a:effectLst/>
                <a:uLnTx/>
                <a:uFillTx/>
                <a:latin typeface="微软雅黑" panose="020B0503020204020204" pitchFamily="34" charset="-122"/>
                <a:ea typeface="微软雅黑" panose="020B0503020204020204" pitchFamily="34" charset="-122"/>
                <a:cs typeface="+mn-cs"/>
              </a:rPr>
              <a:t>这里输入简要文字说明这里输入简要文字说明这里输入简要文字说明</a:t>
            </a:r>
          </a:p>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100" b="0" i="0" u="none" strike="noStrike" kern="1200" cap="none" spc="0" normalizeH="0" baseline="0" noProof="0" dirty="0">
                <a:ln>
                  <a:noFill/>
                </a:ln>
                <a:solidFill>
                  <a:srgbClr val="7F7F7F"/>
                </a:solidFill>
                <a:effectLst/>
                <a:uLnTx/>
                <a:uFillTx/>
                <a:latin typeface="微软雅黑" panose="020B0503020204020204" pitchFamily="34" charset="-122"/>
                <a:ea typeface="微软雅黑" panose="020B0503020204020204" pitchFamily="34" charset="-122"/>
                <a:cs typeface="+mn-cs"/>
              </a:rPr>
              <a:t>这里输入简要文字说明</a:t>
            </a:r>
          </a:p>
        </p:txBody>
      </p:sp>
      <p:sp>
        <p:nvSpPr>
          <p:cNvPr id="12" name="TextBox 29"/>
          <p:cNvSpPr txBox="1"/>
          <p:nvPr/>
        </p:nvSpPr>
        <p:spPr>
          <a:xfrm>
            <a:off x="5294837" y="1964303"/>
            <a:ext cx="2728459" cy="600162"/>
          </a:xfrm>
          <a:prstGeom prst="rect">
            <a:avLst/>
          </a:prstGeom>
          <a:noFill/>
        </p:spPr>
        <p:txBody>
          <a:bodyPr wrap="square" lIns="91438" tIns="45719" rIns="91438" bIns="45719"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100" b="0" i="0" u="none" strike="noStrike" kern="1200" cap="none" spc="0" normalizeH="0" baseline="0" noProof="0" dirty="0">
                <a:ln>
                  <a:noFill/>
                </a:ln>
                <a:solidFill>
                  <a:srgbClr val="7F7F7F"/>
                </a:solidFill>
                <a:effectLst/>
                <a:uLnTx/>
                <a:uFillTx/>
                <a:latin typeface="微软雅黑" panose="020B0503020204020204" pitchFamily="34" charset="-122"/>
                <a:ea typeface="微软雅黑" panose="020B0503020204020204" pitchFamily="34" charset="-122"/>
                <a:cs typeface="+mn-cs"/>
              </a:rPr>
              <a:t>这里输入简要文字说明这里输入简要文字说明这里输入简要文字说明</a:t>
            </a: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100" b="0" i="0" u="none" strike="noStrike" kern="1200" cap="none" spc="0" normalizeH="0" baseline="0" noProof="0" dirty="0">
                <a:ln>
                  <a:noFill/>
                </a:ln>
                <a:solidFill>
                  <a:srgbClr val="7F7F7F"/>
                </a:solidFill>
                <a:effectLst/>
                <a:uLnTx/>
                <a:uFillTx/>
                <a:latin typeface="微软雅黑" panose="020B0503020204020204" pitchFamily="34" charset="-122"/>
                <a:ea typeface="微软雅黑" panose="020B0503020204020204" pitchFamily="34" charset="-122"/>
                <a:cs typeface="+mn-cs"/>
              </a:rPr>
              <a:t>这里输入简要文字说明</a:t>
            </a:r>
          </a:p>
        </p:txBody>
      </p:sp>
      <p:sp>
        <p:nvSpPr>
          <p:cNvPr id="13" name="矩形 12"/>
          <p:cNvSpPr/>
          <p:nvPr/>
        </p:nvSpPr>
        <p:spPr bwMode="auto">
          <a:xfrm>
            <a:off x="2015365" y="2888890"/>
            <a:ext cx="1612294" cy="264737"/>
          </a:xfrm>
          <a:prstGeom prst="rect">
            <a:avLst/>
          </a:prstGeom>
          <a:solidFill>
            <a:schemeClr val="accent1"/>
          </a:solidFill>
          <a:ln w="34925">
            <a:solidFill>
              <a:schemeClr val="bg1"/>
            </a:solidFill>
          </a:ln>
          <a:effectLst>
            <a:outerShdw blurRad="63500" dist="38100" dir="16500000" algn="tl" rotWithShape="0">
              <a:prstClr val="black">
                <a:alpha val="22000"/>
              </a:prstClr>
            </a:outerShdw>
          </a:effectLst>
        </p:spPr>
        <p:style>
          <a:lnRef idx="1">
            <a:schemeClr val="accent5"/>
          </a:lnRef>
          <a:fillRef idx="3">
            <a:schemeClr val="accent5"/>
          </a:fillRef>
          <a:effectRef idx="2">
            <a:schemeClr val="accent5"/>
          </a:effectRef>
          <a:fontRef idx="minor">
            <a:schemeClr val="lt1"/>
          </a:fontRef>
        </p:style>
        <p:txBody>
          <a:bodyPr lIns="92354" tIns="46177" rIns="92354" bIns="46177" spcCol="0" rtlCol="0" anchor="ct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3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计划完成：</a:t>
            </a:r>
            <a:r>
              <a:rPr kumimoji="0" lang="en-US" altLang="zh-CN" sz="13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60%</a:t>
            </a:r>
            <a:endParaRPr kumimoji="0" lang="zh-CN" altLang="en-US" sz="13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4" name="矩形 13"/>
          <p:cNvSpPr/>
          <p:nvPr/>
        </p:nvSpPr>
        <p:spPr bwMode="auto">
          <a:xfrm>
            <a:off x="1363008" y="3222347"/>
            <a:ext cx="2264651" cy="264737"/>
          </a:xfrm>
          <a:prstGeom prst="rect">
            <a:avLst/>
          </a:prstGeom>
          <a:solidFill>
            <a:schemeClr val="accent2"/>
          </a:solidFill>
          <a:ln w="34925">
            <a:solidFill>
              <a:schemeClr val="bg1"/>
            </a:solidFill>
          </a:ln>
          <a:effectLst>
            <a:outerShdw blurRad="63500" dist="38100" dir="16500000" algn="tl" rotWithShape="0">
              <a:prstClr val="black">
                <a:alpha val="22000"/>
              </a:prstClr>
            </a:outerShdw>
          </a:effectLst>
        </p:spPr>
        <p:style>
          <a:lnRef idx="1">
            <a:schemeClr val="accent5"/>
          </a:lnRef>
          <a:fillRef idx="3">
            <a:schemeClr val="accent5"/>
          </a:fillRef>
          <a:effectRef idx="2">
            <a:schemeClr val="accent5"/>
          </a:effectRef>
          <a:fontRef idx="minor">
            <a:schemeClr val="lt1"/>
          </a:fontRef>
        </p:style>
        <p:txBody>
          <a:bodyPr lIns="92354" tIns="46177" rIns="92354" bIns="46177" spcCol="0" rtlCol="0" anchor="ct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3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实际完成数：</a:t>
            </a:r>
            <a:r>
              <a:rPr kumimoji="0" lang="en-US" altLang="zh-CN" sz="13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555</a:t>
            </a:r>
            <a:r>
              <a:rPr kumimoji="0" lang="zh-CN" altLang="en-US" sz="13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万</a:t>
            </a:r>
          </a:p>
        </p:txBody>
      </p:sp>
      <p:sp>
        <p:nvSpPr>
          <p:cNvPr id="15" name="矩形 14"/>
          <p:cNvSpPr/>
          <p:nvPr/>
        </p:nvSpPr>
        <p:spPr bwMode="auto">
          <a:xfrm>
            <a:off x="1687032" y="3593912"/>
            <a:ext cx="1940630" cy="264737"/>
          </a:xfrm>
          <a:prstGeom prst="rect">
            <a:avLst/>
          </a:prstGeom>
          <a:solidFill>
            <a:schemeClr val="accent1"/>
          </a:solidFill>
          <a:ln w="34925">
            <a:solidFill>
              <a:schemeClr val="bg1"/>
            </a:solidFill>
          </a:ln>
          <a:effectLst>
            <a:outerShdw blurRad="63500" dist="38100" dir="16500000" algn="tl" rotWithShape="0">
              <a:prstClr val="black">
                <a:alpha val="22000"/>
              </a:prstClr>
            </a:outerShdw>
          </a:effectLst>
        </p:spPr>
        <p:style>
          <a:lnRef idx="1">
            <a:schemeClr val="accent5"/>
          </a:lnRef>
          <a:fillRef idx="3">
            <a:schemeClr val="accent5"/>
          </a:fillRef>
          <a:effectRef idx="2">
            <a:schemeClr val="accent5"/>
          </a:effectRef>
          <a:fontRef idx="minor">
            <a:schemeClr val="lt1"/>
          </a:fontRef>
        </p:style>
        <p:txBody>
          <a:bodyPr lIns="92354" tIns="46177" rIns="92354" bIns="46177" spcCol="0" rtlCol="0" anchor="ct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3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回款数：</a:t>
            </a:r>
            <a:r>
              <a:rPr kumimoji="0" lang="en-US" altLang="zh-CN" sz="13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400</a:t>
            </a:r>
            <a:r>
              <a:rPr kumimoji="0" lang="zh-CN" altLang="en-US" sz="13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万</a:t>
            </a:r>
          </a:p>
        </p:txBody>
      </p:sp>
      <p:sp>
        <p:nvSpPr>
          <p:cNvPr id="16" name="矩形 15"/>
          <p:cNvSpPr/>
          <p:nvPr/>
        </p:nvSpPr>
        <p:spPr bwMode="auto">
          <a:xfrm>
            <a:off x="2065057" y="3963916"/>
            <a:ext cx="1562604" cy="264737"/>
          </a:xfrm>
          <a:prstGeom prst="rect">
            <a:avLst/>
          </a:prstGeom>
          <a:solidFill>
            <a:schemeClr val="accent2"/>
          </a:solidFill>
          <a:ln w="34925">
            <a:solidFill>
              <a:schemeClr val="bg1"/>
            </a:solidFill>
          </a:ln>
          <a:effectLst>
            <a:outerShdw blurRad="63500" dist="38100" dir="16500000" algn="tl" rotWithShape="0">
              <a:prstClr val="black">
                <a:alpha val="22000"/>
              </a:prstClr>
            </a:outerShdw>
          </a:effectLst>
        </p:spPr>
        <p:style>
          <a:lnRef idx="1">
            <a:schemeClr val="accent5"/>
          </a:lnRef>
          <a:fillRef idx="3">
            <a:schemeClr val="accent5"/>
          </a:fillRef>
          <a:effectRef idx="2">
            <a:schemeClr val="accent5"/>
          </a:effectRef>
          <a:fontRef idx="minor">
            <a:schemeClr val="lt1"/>
          </a:fontRef>
        </p:style>
        <p:txBody>
          <a:bodyPr lIns="92354" tIns="46177" rIns="92354" bIns="46177" spcCol="0" rtlCol="0" anchor="ct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3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您的文字</a:t>
            </a:r>
          </a:p>
        </p:txBody>
      </p:sp>
      <p:sp>
        <p:nvSpPr>
          <p:cNvPr id="17" name="矩形 16"/>
          <p:cNvSpPr/>
          <p:nvPr/>
        </p:nvSpPr>
        <p:spPr bwMode="auto">
          <a:xfrm>
            <a:off x="5497171" y="2888890"/>
            <a:ext cx="1752237" cy="264737"/>
          </a:xfrm>
          <a:prstGeom prst="rect">
            <a:avLst/>
          </a:prstGeom>
          <a:solidFill>
            <a:schemeClr val="accent1"/>
          </a:solidFill>
          <a:ln w="34925">
            <a:solidFill>
              <a:schemeClr val="bg1"/>
            </a:solidFill>
          </a:ln>
          <a:effectLst>
            <a:outerShdw blurRad="63500" dist="38100" dir="16500000" algn="tl" rotWithShape="0">
              <a:prstClr val="black">
                <a:alpha val="22000"/>
              </a:prstClr>
            </a:outerShdw>
          </a:effectLst>
        </p:spPr>
        <p:style>
          <a:lnRef idx="1">
            <a:schemeClr val="accent5"/>
          </a:lnRef>
          <a:fillRef idx="3">
            <a:schemeClr val="accent5"/>
          </a:fillRef>
          <a:effectRef idx="2">
            <a:schemeClr val="accent5"/>
          </a:effectRef>
          <a:fontRef idx="minor">
            <a:schemeClr val="lt1"/>
          </a:fontRef>
        </p:style>
        <p:txBody>
          <a:bodyPr lIns="92354" tIns="46177" rIns="92354" bIns="46177" spcCol="0" rtlCol="0" anchor="ct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3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计划完成：</a:t>
            </a:r>
            <a:r>
              <a:rPr kumimoji="0" lang="en-US" altLang="zh-CN" sz="13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80%</a:t>
            </a:r>
            <a:endParaRPr kumimoji="0" lang="zh-CN" altLang="en-US" sz="13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8" name="矩形 17"/>
          <p:cNvSpPr/>
          <p:nvPr/>
        </p:nvSpPr>
        <p:spPr bwMode="auto">
          <a:xfrm>
            <a:off x="5506204" y="3222347"/>
            <a:ext cx="2614276" cy="264737"/>
          </a:xfrm>
          <a:prstGeom prst="rect">
            <a:avLst/>
          </a:prstGeom>
          <a:solidFill>
            <a:schemeClr val="accent2"/>
          </a:solidFill>
          <a:ln w="34925">
            <a:solidFill>
              <a:schemeClr val="bg1"/>
            </a:solidFill>
          </a:ln>
          <a:effectLst>
            <a:outerShdw blurRad="63500" dist="38100" dir="16500000" algn="tl" rotWithShape="0">
              <a:prstClr val="black">
                <a:alpha val="22000"/>
              </a:prstClr>
            </a:outerShdw>
          </a:effectLst>
        </p:spPr>
        <p:style>
          <a:lnRef idx="1">
            <a:schemeClr val="accent5"/>
          </a:lnRef>
          <a:fillRef idx="3">
            <a:schemeClr val="accent5"/>
          </a:fillRef>
          <a:effectRef idx="2">
            <a:schemeClr val="accent5"/>
          </a:effectRef>
          <a:fontRef idx="minor">
            <a:schemeClr val="lt1"/>
          </a:fontRef>
        </p:style>
        <p:txBody>
          <a:bodyPr lIns="92354" tIns="46177" rIns="92354" bIns="46177" spcCol="0" rtlCol="0" anchor="ct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3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实际完成数：</a:t>
            </a:r>
            <a:r>
              <a:rPr kumimoji="0" lang="en-US" altLang="zh-CN" sz="13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800</a:t>
            </a:r>
            <a:r>
              <a:rPr kumimoji="0" lang="zh-CN" altLang="en-US" sz="13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万</a:t>
            </a:r>
          </a:p>
        </p:txBody>
      </p:sp>
      <p:sp>
        <p:nvSpPr>
          <p:cNvPr id="19" name="矩形 18"/>
          <p:cNvSpPr/>
          <p:nvPr/>
        </p:nvSpPr>
        <p:spPr bwMode="auto">
          <a:xfrm>
            <a:off x="5506205" y="3593912"/>
            <a:ext cx="1365178" cy="264737"/>
          </a:xfrm>
          <a:prstGeom prst="rect">
            <a:avLst/>
          </a:prstGeom>
          <a:solidFill>
            <a:schemeClr val="accent1"/>
          </a:solidFill>
          <a:ln w="34925">
            <a:solidFill>
              <a:schemeClr val="bg1"/>
            </a:solidFill>
          </a:ln>
          <a:effectLst>
            <a:outerShdw blurRad="63500" dist="38100" dir="16500000" algn="tl" rotWithShape="0">
              <a:prstClr val="black">
                <a:alpha val="22000"/>
              </a:prstClr>
            </a:outerShdw>
          </a:effectLst>
        </p:spPr>
        <p:style>
          <a:lnRef idx="1">
            <a:schemeClr val="accent5"/>
          </a:lnRef>
          <a:fillRef idx="3">
            <a:schemeClr val="accent5"/>
          </a:fillRef>
          <a:effectRef idx="2">
            <a:schemeClr val="accent5"/>
          </a:effectRef>
          <a:fontRef idx="minor">
            <a:schemeClr val="lt1"/>
          </a:fontRef>
        </p:style>
        <p:txBody>
          <a:bodyPr lIns="92354" tIns="46177" rIns="92354" bIns="46177" spcCol="0" rtlCol="0" anchor="ct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3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回款数：</a:t>
            </a:r>
            <a:r>
              <a:rPr kumimoji="0" lang="en-US" altLang="zh-CN" sz="13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500</a:t>
            </a:r>
            <a:r>
              <a:rPr kumimoji="0" lang="zh-CN" altLang="en-US" sz="13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万</a:t>
            </a:r>
          </a:p>
        </p:txBody>
      </p:sp>
      <p:sp>
        <p:nvSpPr>
          <p:cNvPr id="20" name="矩形 19"/>
          <p:cNvSpPr/>
          <p:nvPr/>
        </p:nvSpPr>
        <p:spPr bwMode="auto">
          <a:xfrm>
            <a:off x="5497170" y="3963916"/>
            <a:ext cx="1860245" cy="264737"/>
          </a:xfrm>
          <a:prstGeom prst="rect">
            <a:avLst/>
          </a:prstGeom>
          <a:solidFill>
            <a:schemeClr val="accent2"/>
          </a:solidFill>
          <a:ln w="34925">
            <a:solidFill>
              <a:schemeClr val="bg1"/>
            </a:solidFill>
          </a:ln>
          <a:effectLst>
            <a:outerShdw blurRad="63500" dist="38100" dir="16500000" algn="tl" rotWithShape="0">
              <a:prstClr val="black">
                <a:alpha val="22000"/>
              </a:prstClr>
            </a:outerShdw>
          </a:effectLst>
        </p:spPr>
        <p:style>
          <a:lnRef idx="1">
            <a:schemeClr val="accent5"/>
          </a:lnRef>
          <a:fillRef idx="3">
            <a:schemeClr val="accent5"/>
          </a:fillRef>
          <a:effectRef idx="2">
            <a:schemeClr val="accent5"/>
          </a:effectRef>
          <a:fontRef idx="minor">
            <a:schemeClr val="lt1"/>
          </a:fontRef>
        </p:style>
        <p:txBody>
          <a:bodyPr lIns="92354" tIns="46177" rIns="92354" bIns="46177" spcCol="0" rtlCol="0" anchor="ct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3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您的文字</a:t>
            </a:r>
          </a:p>
        </p:txBody>
      </p:sp>
      <p:sp>
        <p:nvSpPr>
          <p:cNvPr id="21" name="TextBox 38"/>
          <p:cNvSpPr txBox="1"/>
          <p:nvPr/>
        </p:nvSpPr>
        <p:spPr>
          <a:xfrm>
            <a:off x="4332113" y="2665019"/>
            <a:ext cx="566626" cy="461663"/>
          </a:xfrm>
          <a:prstGeom prst="rect">
            <a:avLst/>
          </a:prstGeom>
          <a:noFill/>
        </p:spPr>
        <p:txBody>
          <a:bodyPr wrap="none" lIns="91438" tIns="45719" rIns="91438" bIns="45719"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n-cs"/>
              </a:rPr>
              <a:t>VS</a:t>
            </a:r>
            <a:endParaRPr kumimoji="0" lang="zh-CN" altLang="en-US" sz="24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par>
                                    <p:cTn id="8" presetID="22" presetClass="entr" presetSubtype="4"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p:cTn id="19" dur="500" fill="hold"/>
                                            <p:tgtEl>
                                              <p:spTgt spid="21"/>
                                            </p:tgtEl>
                                            <p:attrNameLst>
                                              <p:attrName>ppt_w</p:attrName>
                                            </p:attrNameLst>
                                          </p:cBhvr>
                                          <p:tavLst>
                                            <p:tav tm="0">
                                              <p:val>
                                                <p:fltVal val="0"/>
                                              </p:val>
                                            </p:tav>
                                            <p:tav tm="100000">
                                              <p:val>
                                                <p:strVal val="#ppt_w"/>
                                              </p:val>
                                            </p:tav>
                                          </p:tavLst>
                                        </p:anim>
                                        <p:anim calcmode="lin" valueType="num">
                                          <p:cBhvr>
                                            <p:cTn id="20" dur="500" fill="hold"/>
                                            <p:tgtEl>
                                              <p:spTgt spid="21"/>
                                            </p:tgtEl>
                                            <p:attrNameLst>
                                              <p:attrName>ppt_h</p:attrName>
                                            </p:attrNameLst>
                                          </p:cBhvr>
                                          <p:tavLst>
                                            <p:tav tm="0">
                                              <p:val>
                                                <p:fltVal val="0"/>
                                              </p:val>
                                            </p:tav>
                                            <p:tav tm="100000">
                                              <p:val>
                                                <p:strVal val="#ppt_h"/>
                                              </p:val>
                                            </p:tav>
                                          </p:tavLst>
                                        </p:anim>
                                        <p:animEffect transition="in" filter="fade">
                                          <p:cBhvr>
                                            <p:cTn id="21" dur="500"/>
                                            <p:tgtEl>
                                              <p:spTgt spid="21"/>
                                            </p:tgtEl>
                                          </p:cBhvr>
                                        </p:animEffect>
                                      </p:childTnLst>
                                    </p:cTn>
                                  </p:par>
                                </p:childTnLst>
                              </p:cTn>
                            </p:par>
                            <p:par>
                              <p:cTn id="22" fill="hold">
                                <p:stCondLst>
                                  <p:cond delay="1000"/>
                                </p:stCondLst>
                                <p:childTnLst>
                                  <p:par>
                                    <p:cTn id="23" presetID="42" presetClass="entr" presetSubtype="0"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2" presetClass="entr" presetSubtype="1" accel="68000" fill="hold" grpId="0" nodeType="afterEffect" p14:presetBounceEnd="20000">
                                      <p:stCondLst>
                                        <p:cond delay="0"/>
                                      </p:stCondLst>
                                      <p:iterate type="lt">
                                        <p:tmPct val="10000"/>
                                      </p:iterate>
                                      <p:childTnLst>
                                        <p:set>
                                          <p:cBhvr>
                                            <p:cTn id="36" dur="1" fill="hold">
                                              <p:stCondLst>
                                                <p:cond delay="0"/>
                                              </p:stCondLst>
                                            </p:cTn>
                                            <p:tgtEl>
                                              <p:spTgt spid="9"/>
                                            </p:tgtEl>
                                            <p:attrNameLst>
                                              <p:attrName>style.visibility</p:attrName>
                                            </p:attrNameLst>
                                          </p:cBhvr>
                                          <p:to>
                                            <p:strVal val="visible"/>
                                          </p:to>
                                        </p:set>
                                        <p:anim calcmode="lin" valueType="num" p14:bounceEnd="20000">
                                          <p:cBhvr additive="base">
                                            <p:cTn id="37" dur="500" fill="hold"/>
                                            <p:tgtEl>
                                              <p:spTgt spid="9"/>
                                            </p:tgtEl>
                                            <p:attrNameLst>
                                              <p:attrName>ppt_x</p:attrName>
                                            </p:attrNameLst>
                                          </p:cBhvr>
                                          <p:tavLst>
                                            <p:tav tm="0">
                                              <p:val>
                                                <p:strVal val="#ppt_x"/>
                                              </p:val>
                                            </p:tav>
                                            <p:tav tm="100000">
                                              <p:val>
                                                <p:strVal val="#ppt_x"/>
                                              </p:val>
                                            </p:tav>
                                          </p:tavLst>
                                        </p:anim>
                                        <p:anim calcmode="lin" valueType="num" p14:bounceEnd="20000">
                                          <p:cBhvr additive="base">
                                            <p:cTn id="38" dur="500" fill="hold"/>
                                            <p:tgtEl>
                                              <p:spTgt spid="9"/>
                                            </p:tgtEl>
                                            <p:attrNameLst>
                                              <p:attrName>ppt_y</p:attrName>
                                            </p:attrNameLst>
                                          </p:cBhvr>
                                          <p:tavLst>
                                            <p:tav tm="0">
                                              <p:val>
                                                <p:strVal val="0-#ppt_h/2"/>
                                              </p:val>
                                            </p:tav>
                                            <p:tav tm="100000">
                                              <p:val>
                                                <p:strVal val="#ppt_y"/>
                                              </p:val>
                                            </p:tav>
                                          </p:tavLst>
                                        </p:anim>
                                      </p:childTnLst>
                                    </p:cTn>
                                  </p:par>
                                  <p:par>
                                    <p:cTn id="39" presetID="2" presetClass="entr" presetSubtype="1" accel="68000" fill="hold" grpId="0" nodeType="withEffect" p14:presetBounceEnd="20000">
                                      <p:stCondLst>
                                        <p:cond delay="0"/>
                                      </p:stCondLst>
                                      <p:iterate type="lt">
                                        <p:tmPct val="10000"/>
                                      </p:iterate>
                                      <p:childTnLst>
                                        <p:set>
                                          <p:cBhvr>
                                            <p:cTn id="40" dur="1" fill="hold">
                                              <p:stCondLst>
                                                <p:cond delay="0"/>
                                              </p:stCondLst>
                                            </p:cTn>
                                            <p:tgtEl>
                                              <p:spTgt spid="10"/>
                                            </p:tgtEl>
                                            <p:attrNameLst>
                                              <p:attrName>style.visibility</p:attrName>
                                            </p:attrNameLst>
                                          </p:cBhvr>
                                          <p:to>
                                            <p:strVal val="visible"/>
                                          </p:to>
                                        </p:set>
                                        <p:anim calcmode="lin" valueType="num" p14:bounceEnd="20000">
                                          <p:cBhvr additive="base">
                                            <p:cTn id="41" dur="500" fill="hold"/>
                                            <p:tgtEl>
                                              <p:spTgt spid="10"/>
                                            </p:tgtEl>
                                            <p:attrNameLst>
                                              <p:attrName>ppt_x</p:attrName>
                                            </p:attrNameLst>
                                          </p:cBhvr>
                                          <p:tavLst>
                                            <p:tav tm="0">
                                              <p:val>
                                                <p:strVal val="#ppt_x"/>
                                              </p:val>
                                            </p:tav>
                                            <p:tav tm="100000">
                                              <p:val>
                                                <p:strVal val="#ppt_x"/>
                                              </p:val>
                                            </p:tav>
                                          </p:tavLst>
                                        </p:anim>
                                        <p:anim calcmode="lin" valueType="num" p14:bounceEnd="20000">
                                          <p:cBhvr additive="base">
                                            <p:cTn id="42" dur="500" fill="hold"/>
                                            <p:tgtEl>
                                              <p:spTgt spid="10"/>
                                            </p:tgtEl>
                                            <p:attrNameLst>
                                              <p:attrName>ppt_y</p:attrName>
                                            </p:attrNameLst>
                                          </p:cBhvr>
                                          <p:tavLst>
                                            <p:tav tm="0">
                                              <p:val>
                                                <p:strVal val="0-#ppt_h/2"/>
                                              </p:val>
                                            </p:tav>
                                            <p:tav tm="100000">
                                              <p:val>
                                                <p:strVal val="#ppt_y"/>
                                              </p:val>
                                            </p:tav>
                                          </p:tavLst>
                                        </p:anim>
                                      </p:childTnLst>
                                    </p:cTn>
                                  </p:par>
                                </p:childTnLst>
                              </p:cTn>
                            </p:par>
                            <p:par>
                              <p:cTn id="43" fill="hold">
                                <p:stCondLst>
                                  <p:cond delay="3950"/>
                                </p:stCondLst>
                                <p:childTnLst>
                                  <p:par>
                                    <p:cTn id="44" presetID="22" presetClass="entr" presetSubtype="1" fill="hold" grpId="0" nodeType="after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wipe(up)">
                                          <p:cBhvr>
                                            <p:cTn id="46" dur="500"/>
                                            <p:tgtEl>
                                              <p:spTgt spid="11"/>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up)">
                                          <p:cBhvr>
                                            <p:cTn id="49" dur="500"/>
                                            <p:tgtEl>
                                              <p:spTgt spid="12"/>
                                            </p:tgtEl>
                                          </p:cBhvr>
                                        </p:animEffect>
                                      </p:childTnLst>
                                    </p:cTn>
                                  </p:par>
                                </p:childTnLst>
                              </p:cTn>
                            </p:par>
                            <p:par>
                              <p:cTn id="50" fill="hold">
                                <p:stCondLst>
                                  <p:cond delay="4450"/>
                                </p:stCondLst>
                                <p:childTnLst>
                                  <p:par>
                                    <p:cTn id="51" presetID="22" presetClass="entr" presetSubtype="2" fill="hold" grpId="0" nodeType="after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right)">
                                          <p:cBhvr>
                                            <p:cTn id="53" dur="500"/>
                                            <p:tgtEl>
                                              <p:spTgt spid="13"/>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wipe(left)">
                                          <p:cBhvr>
                                            <p:cTn id="56" dur="500"/>
                                            <p:tgtEl>
                                              <p:spTgt spid="17"/>
                                            </p:tgtEl>
                                          </p:cBhvr>
                                        </p:animEffect>
                                      </p:childTnLst>
                                    </p:cTn>
                                  </p:par>
                                </p:childTnLst>
                              </p:cTn>
                            </p:par>
                            <p:par>
                              <p:cTn id="57" fill="hold">
                                <p:stCondLst>
                                  <p:cond delay="4950"/>
                                </p:stCondLst>
                                <p:childTnLst>
                                  <p:par>
                                    <p:cTn id="58" presetID="22" presetClass="entr" presetSubtype="2" fill="hold" grpId="0" nodeType="afterEffect">
                                      <p:stCondLst>
                                        <p:cond delay="0"/>
                                      </p:stCondLst>
                                      <p:childTnLst>
                                        <p:set>
                                          <p:cBhvr>
                                            <p:cTn id="59" dur="1" fill="hold">
                                              <p:stCondLst>
                                                <p:cond delay="0"/>
                                              </p:stCondLst>
                                            </p:cTn>
                                            <p:tgtEl>
                                              <p:spTgt spid="14"/>
                                            </p:tgtEl>
                                            <p:attrNameLst>
                                              <p:attrName>style.visibility</p:attrName>
                                            </p:attrNameLst>
                                          </p:cBhvr>
                                          <p:to>
                                            <p:strVal val="visible"/>
                                          </p:to>
                                        </p:set>
                                        <p:animEffect transition="in" filter="wipe(right)">
                                          <p:cBhvr>
                                            <p:cTn id="60" dur="500"/>
                                            <p:tgtEl>
                                              <p:spTgt spid="14"/>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ipe(left)">
                                          <p:cBhvr>
                                            <p:cTn id="63" dur="500"/>
                                            <p:tgtEl>
                                              <p:spTgt spid="18"/>
                                            </p:tgtEl>
                                          </p:cBhvr>
                                        </p:animEffect>
                                      </p:childTnLst>
                                    </p:cTn>
                                  </p:par>
                                </p:childTnLst>
                              </p:cTn>
                            </p:par>
                            <p:par>
                              <p:cTn id="64" fill="hold">
                                <p:stCondLst>
                                  <p:cond delay="5450"/>
                                </p:stCondLst>
                                <p:childTnLst>
                                  <p:par>
                                    <p:cTn id="65" presetID="22" presetClass="entr" presetSubtype="2"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wipe(right)">
                                          <p:cBhvr>
                                            <p:cTn id="67" dur="500"/>
                                            <p:tgtEl>
                                              <p:spTgt spid="15"/>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wipe(left)">
                                          <p:cBhvr>
                                            <p:cTn id="70" dur="500"/>
                                            <p:tgtEl>
                                              <p:spTgt spid="19"/>
                                            </p:tgtEl>
                                          </p:cBhvr>
                                        </p:animEffect>
                                      </p:childTnLst>
                                    </p:cTn>
                                  </p:par>
                                </p:childTnLst>
                              </p:cTn>
                            </p:par>
                            <p:par>
                              <p:cTn id="71" fill="hold">
                                <p:stCondLst>
                                  <p:cond delay="5950"/>
                                </p:stCondLst>
                                <p:childTnLst>
                                  <p:par>
                                    <p:cTn id="72" presetID="22" presetClass="entr" presetSubtype="2" fill="hold" grpId="0" nodeType="after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wipe(right)">
                                          <p:cBhvr>
                                            <p:cTn id="74" dur="500"/>
                                            <p:tgtEl>
                                              <p:spTgt spid="16"/>
                                            </p:tgtEl>
                                          </p:cBhvr>
                                        </p:animEffect>
                                      </p:childTnLst>
                                    </p:cTn>
                                  </p:par>
                                  <p:par>
                                    <p:cTn id="75" presetID="22" presetClass="entr" presetSubtype="8" fill="hold" grpId="0" nodeType="with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wipe(left)">
                                          <p:cBhvr>
                                            <p:cTn id="7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9" grpId="0"/>
          <p:bldP spid="10" grpId="0"/>
          <p:bldP spid="11" grpId="0"/>
          <p:bldP spid="12" grpId="0"/>
          <p:bldP spid="13" grpId="0" animBg="1"/>
          <p:bldP spid="14" grpId="0" animBg="1"/>
          <p:bldP spid="15" grpId="0" animBg="1"/>
          <p:bldP spid="16" grpId="0" animBg="1"/>
          <p:bldP spid="17" grpId="0" animBg="1"/>
          <p:bldP spid="18" grpId="0" animBg="1"/>
          <p:bldP spid="19" grpId="0" animBg="1"/>
          <p:bldP spid="20" grpId="0" animBg="1"/>
          <p:bldP spid="2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par>
                                    <p:cTn id="8" presetID="22" presetClass="entr" presetSubtype="4"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p:cTn id="19" dur="500" fill="hold"/>
                                            <p:tgtEl>
                                              <p:spTgt spid="21"/>
                                            </p:tgtEl>
                                            <p:attrNameLst>
                                              <p:attrName>ppt_w</p:attrName>
                                            </p:attrNameLst>
                                          </p:cBhvr>
                                          <p:tavLst>
                                            <p:tav tm="0">
                                              <p:val>
                                                <p:fltVal val="0"/>
                                              </p:val>
                                            </p:tav>
                                            <p:tav tm="100000">
                                              <p:val>
                                                <p:strVal val="#ppt_w"/>
                                              </p:val>
                                            </p:tav>
                                          </p:tavLst>
                                        </p:anim>
                                        <p:anim calcmode="lin" valueType="num">
                                          <p:cBhvr>
                                            <p:cTn id="20" dur="500" fill="hold"/>
                                            <p:tgtEl>
                                              <p:spTgt spid="21"/>
                                            </p:tgtEl>
                                            <p:attrNameLst>
                                              <p:attrName>ppt_h</p:attrName>
                                            </p:attrNameLst>
                                          </p:cBhvr>
                                          <p:tavLst>
                                            <p:tav tm="0">
                                              <p:val>
                                                <p:fltVal val="0"/>
                                              </p:val>
                                            </p:tav>
                                            <p:tav tm="100000">
                                              <p:val>
                                                <p:strVal val="#ppt_h"/>
                                              </p:val>
                                            </p:tav>
                                          </p:tavLst>
                                        </p:anim>
                                        <p:animEffect transition="in" filter="fade">
                                          <p:cBhvr>
                                            <p:cTn id="21" dur="500"/>
                                            <p:tgtEl>
                                              <p:spTgt spid="21"/>
                                            </p:tgtEl>
                                          </p:cBhvr>
                                        </p:animEffect>
                                      </p:childTnLst>
                                    </p:cTn>
                                  </p:par>
                                </p:childTnLst>
                              </p:cTn>
                            </p:par>
                            <p:par>
                              <p:cTn id="22" fill="hold">
                                <p:stCondLst>
                                  <p:cond delay="1000"/>
                                </p:stCondLst>
                                <p:childTnLst>
                                  <p:par>
                                    <p:cTn id="23" presetID="42" presetClass="entr" presetSubtype="0"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2" presetClass="entr" presetSubtype="1" accel="68000" fill="hold" grpId="0" nodeType="afterEffect">
                                      <p:stCondLst>
                                        <p:cond delay="0"/>
                                      </p:stCondLst>
                                      <p:iterate type="lt">
                                        <p:tmPct val="10000"/>
                                      </p:iterate>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0-#ppt_h/2"/>
                                              </p:val>
                                            </p:tav>
                                            <p:tav tm="100000">
                                              <p:val>
                                                <p:strVal val="#ppt_y"/>
                                              </p:val>
                                            </p:tav>
                                          </p:tavLst>
                                        </p:anim>
                                      </p:childTnLst>
                                    </p:cTn>
                                  </p:par>
                                  <p:par>
                                    <p:cTn id="39" presetID="2" presetClass="entr" presetSubtype="1" accel="68000" fill="hold" grpId="0" nodeType="withEffect">
                                      <p:stCondLst>
                                        <p:cond delay="0"/>
                                      </p:stCondLst>
                                      <p:iterate type="lt">
                                        <p:tmPct val="10000"/>
                                      </p:iterate>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0-#ppt_h/2"/>
                                              </p:val>
                                            </p:tav>
                                            <p:tav tm="100000">
                                              <p:val>
                                                <p:strVal val="#ppt_y"/>
                                              </p:val>
                                            </p:tav>
                                          </p:tavLst>
                                        </p:anim>
                                      </p:childTnLst>
                                    </p:cTn>
                                  </p:par>
                                </p:childTnLst>
                              </p:cTn>
                            </p:par>
                            <p:par>
                              <p:cTn id="43" fill="hold">
                                <p:stCondLst>
                                  <p:cond delay="3950"/>
                                </p:stCondLst>
                                <p:childTnLst>
                                  <p:par>
                                    <p:cTn id="44" presetID="22" presetClass="entr" presetSubtype="1" fill="hold" grpId="0" nodeType="after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wipe(up)">
                                          <p:cBhvr>
                                            <p:cTn id="46" dur="500"/>
                                            <p:tgtEl>
                                              <p:spTgt spid="11"/>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up)">
                                          <p:cBhvr>
                                            <p:cTn id="49" dur="500"/>
                                            <p:tgtEl>
                                              <p:spTgt spid="12"/>
                                            </p:tgtEl>
                                          </p:cBhvr>
                                        </p:animEffect>
                                      </p:childTnLst>
                                    </p:cTn>
                                  </p:par>
                                </p:childTnLst>
                              </p:cTn>
                            </p:par>
                            <p:par>
                              <p:cTn id="50" fill="hold">
                                <p:stCondLst>
                                  <p:cond delay="4450"/>
                                </p:stCondLst>
                                <p:childTnLst>
                                  <p:par>
                                    <p:cTn id="51" presetID="22" presetClass="entr" presetSubtype="2" fill="hold" grpId="0" nodeType="after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right)">
                                          <p:cBhvr>
                                            <p:cTn id="53" dur="500"/>
                                            <p:tgtEl>
                                              <p:spTgt spid="13"/>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wipe(left)">
                                          <p:cBhvr>
                                            <p:cTn id="56" dur="500"/>
                                            <p:tgtEl>
                                              <p:spTgt spid="17"/>
                                            </p:tgtEl>
                                          </p:cBhvr>
                                        </p:animEffect>
                                      </p:childTnLst>
                                    </p:cTn>
                                  </p:par>
                                </p:childTnLst>
                              </p:cTn>
                            </p:par>
                            <p:par>
                              <p:cTn id="57" fill="hold">
                                <p:stCondLst>
                                  <p:cond delay="4950"/>
                                </p:stCondLst>
                                <p:childTnLst>
                                  <p:par>
                                    <p:cTn id="58" presetID="22" presetClass="entr" presetSubtype="2" fill="hold" grpId="0" nodeType="afterEffect">
                                      <p:stCondLst>
                                        <p:cond delay="0"/>
                                      </p:stCondLst>
                                      <p:childTnLst>
                                        <p:set>
                                          <p:cBhvr>
                                            <p:cTn id="59" dur="1" fill="hold">
                                              <p:stCondLst>
                                                <p:cond delay="0"/>
                                              </p:stCondLst>
                                            </p:cTn>
                                            <p:tgtEl>
                                              <p:spTgt spid="14"/>
                                            </p:tgtEl>
                                            <p:attrNameLst>
                                              <p:attrName>style.visibility</p:attrName>
                                            </p:attrNameLst>
                                          </p:cBhvr>
                                          <p:to>
                                            <p:strVal val="visible"/>
                                          </p:to>
                                        </p:set>
                                        <p:animEffect transition="in" filter="wipe(right)">
                                          <p:cBhvr>
                                            <p:cTn id="60" dur="500"/>
                                            <p:tgtEl>
                                              <p:spTgt spid="14"/>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ipe(left)">
                                          <p:cBhvr>
                                            <p:cTn id="63" dur="500"/>
                                            <p:tgtEl>
                                              <p:spTgt spid="18"/>
                                            </p:tgtEl>
                                          </p:cBhvr>
                                        </p:animEffect>
                                      </p:childTnLst>
                                    </p:cTn>
                                  </p:par>
                                </p:childTnLst>
                              </p:cTn>
                            </p:par>
                            <p:par>
                              <p:cTn id="64" fill="hold">
                                <p:stCondLst>
                                  <p:cond delay="5450"/>
                                </p:stCondLst>
                                <p:childTnLst>
                                  <p:par>
                                    <p:cTn id="65" presetID="22" presetClass="entr" presetSubtype="2"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wipe(right)">
                                          <p:cBhvr>
                                            <p:cTn id="67" dur="500"/>
                                            <p:tgtEl>
                                              <p:spTgt spid="15"/>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wipe(left)">
                                          <p:cBhvr>
                                            <p:cTn id="70" dur="500"/>
                                            <p:tgtEl>
                                              <p:spTgt spid="19"/>
                                            </p:tgtEl>
                                          </p:cBhvr>
                                        </p:animEffect>
                                      </p:childTnLst>
                                    </p:cTn>
                                  </p:par>
                                </p:childTnLst>
                              </p:cTn>
                            </p:par>
                            <p:par>
                              <p:cTn id="71" fill="hold">
                                <p:stCondLst>
                                  <p:cond delay="5950"/>
                                </p:stCondLst>
                                <p:childTnLst>
                                  <p:par>
                                    <p:cTn id="72" presetID="22" presetClass="entr" presetSubtype="2" fill="hold" grpId="0" nodeType="after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wipe(right)">
                                          <p:cBhvr>
                                            <p:cTn id="74" dur="500"/>
                                            <p:tgtEl>
                                              <p:spTgt spid="16"/>
                                            </p:tgtEl>
                                          </p:cBhvr>
                                        </p:animEffect>
                                      </p:childTnLst>
                                    </p:cTn>
                                  </p:par>
                                  <p:par>
                                    <p:cTn id="75" presetID="22" presetClass="entr" presetSubtype="8" fill="hold" grpId="0" nodeType="with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wipe(left)">
                                          <p:cBhvr>
                                            <p:cTn id="7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9" grpId="0"/>
          <p:bldP spid="10" grpId="0"/>
          <p:bldP spid="11" grpId="0"/>
          <p:bldP spid="12" grpId="0"/>
          <p:bldP spid="13" grpId="0" animBg="1"/>
          <p:bldP spid="14" grpId="0" animBg="1"/>
          <p:bldP spid="15" grpId="0" animBg="1"/>
          <p:bldP spid="16" grpId="0" animBg="1"/>
          <p:bldP spid="17" grpId="0" animBg="1"/>
          <p:bldP spid="18" grpId="0" animBg="1"/>
          <p:bldP spid="19" grpId="0" animBg="1"/>
          <p:bldP spid="20" grpId="0" animBg="1"/>
          <p:bldP spid="21" grpId="0"/>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1621610" y="1250443"/>
            <a:ext cx="1716709" cy="3122331"/>
          </a:xfrm>
          <a:prstGeom prst="roundRect">
            <a:avLst>
              <a:gd name="adj" fmla="val 50000"/>
            </a:avLst>
          </a:prstGeom>
          <a:solidFill>
            <a:schemeClr val="bg1">
              <a:lumMod val="95000"/>
            </a:schemeClr>
          </a:solidFill>
          <a:ln w="50800">
            <a:noFill/>
          </a:ln>
          <a:effectLst>
            <a:outerShdw blurRad="139700" dist="50800" dir="2700000" algn="tl" rotWithShape="0">
              <a:schemeClr val="tx1">
                <a:alpha val="29000"/>
              </a:schemeClr>
            </a:outerShdw>
          </a:effectLst>
          <a:scene3d>
            <a:camera prst="orthographicFront"/>
            <a:lightRig rig="threePt" dir="t"/>
          </a:scene3d>
          <a:sp3d prstMaterial="softEdge">
            <a:bevelT w="3810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5" name="圆角矩形 4"/>
          <p:cNvSpPr/>
          <p:nvPr/>
        </p:nvSpPr>
        <p:spPr>
          <a:xfrm>
            <a:off x="5805682" y="1250443"/>
            <a:ext cx="1716709" cy="3122331"/>
          </a:xfrm>
          <a:prstGeom prst="roundRect">
            <a:avLst>
              <a:gd name="adj" fmla="val 50000"/>
            </a:avLst>
          </a:prstGeom>
          <a:solidFill>
            <a:schemeClr val="bg1">
              <a:lumMod val="95000"/>
            </a:schemeClr>
          </a:solidFill>
          <a:ln w="50800">
            <a:noFill/>
          </a:ln>
          <a:effectLst>
            <a:outerShdw blurRad="139700" dist="50800" dir="2700000" algn="tl" rotWithShape="0">
              <a:schemeClr val="tx1">
                <a:alpha val="29000"/>
              </a:schemeClr>
            </a:outerShdw>
          </a:effectLst>
          <a:scene3d>
            <a:camera prst="orthographicFront"/>
            <a:lightRig rig="threePt" dir="t"/>
          </a:scene3d>
          <a:sp3d prstMaterial="softEdge">
            <a:bevelT w="3810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nvGrpSpPr>
          <p:cNvPr id="6" name="组合 5"/>
          <p:cNvGrpSpPr/>
          <p:nvPr/>
        </p:nvGrpSpPr>
        <p:grpSpPr>
          <a:xfrm>
            <a:off x="1606363" y="1208043"/>
            <a:ext cx="1747199" cy="1747199"/>
            <a:chOff x="4184106" y="2952206"/>
            <a:chExt cx="3823790" cy="3823790"/>
          </a:xfrm>
        </p:grpSpPr>
        <p:sp>
          <p:nvSpPr>
            <p:cNvPr id="7" name="椭圆 6"/>
            <p:cNvSpPr/>
            <p:nvPr/>
          </p:nvSpPr>
          <p:spPr>
            <a:xfrm>
              <a:off x="4184106" y="2952206"/>
              <a:ext cx="3823790" cy="3823790"/>
            </a:xfrm>
            <a:prstGeom prst="ellipse">
              <a:avLst/>
            </a:prstGeom>
            <a:gradFill>
              <a:gsLst>
                <a:gs pos="100000">
                  <a:schemeClr val="bg1">
                    <a:lumMod val="75000"/>
                  </a:schemeClr>
                </a:gs>
                <a:gs pos="0">
                  <a:schemeClr val="bg1"/>
                </a:gs>
              </a:gsLst>
              <a:lin ang="5400000" scaled="0"/>
            </a:gradFill>
            <a:ln w="9525">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nvGrpSpPr>
            <p:cNvPr id="8" name="组合 7"/>
            <p:cNvGrpSpPr/>
            <p:nvPr/>
          </p:nvGrpSpPr>
          <p:grpSpPr>
            <a:xfrm>
              <a:off x="4710169" y="3478269"/>
              <a:ext cx="2771663" cy="2771663"/>
              <a:chOff x="2193191" y="1899415"/>
              <a:chExt cx="2421376" cy="2421376"/>
            </a:xfrm>
            <a:effectLst/>
          </p:grpSpPr>
          <p:sp>
            <p:nvSpPr>
              <p:cNvPr id="9" name="椭圆 8"/>
              <p:cNvSpPr/>
              <p:nvPr/>
            </p:nvSpPr>
            <p:spPr>
              <a:xfrm>
                <a:off x="2193191" y="1899415"/>
                <a:ext cx="2421376" cy="2421376"/>
              </a:xfrm>
              <a:prstGeom prst="ellipse">
                <a:avLst/>
              </a:prstGeom>
              <a:solidFill>
                <a:schemeClr val="accent1"/>
              </a:solidFill>
              <a:ln w="31750">
                <a:gradFill flip="none" rotWithShape="1">
                  <a:gsLst>
                    <a:gs pos="0">
                      <a:schemeClr val="bg1">
                        <a:lumMod val="75000"/>
                      </a:schemeClr>
                    </a:gs>
                    <a:gs pos="100000">
                      <a:schemeClr val="bg1"/>
                    </a:gs>
                  </a:gsLst>
                  <a:lin ang="2700000" scaled="1"/>
                  <a:tileRect/>
                </a:gradFill>
              </a:ln>
              <a:effectLst>
                <a:innerShdw blurRad="127000" dist="63500" dir="13500000">
                  <a:schemeClr val="accent1">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0" name="椭圆 9"/>
              <p:cNvSpPr/>
              <p:nvPr/>
            </p:nvSpPr>
            <p:spPr>
              <a:xfrm>
                <a:off x="2386802" y="2093026"/>
                <a:ext cx="2034160" cy="2034160"/>
              </a:xfrm>
              <a:prstGeom prst="ellipse">
                <a:avLst/>
              </a:prstGeom>
              <a:solidFill>
                <a:schemeClr val="bg1">
                  <a:lumMod val="95000"/>
                </a:schemeClr>
              </a:solidFill>
              <a:ln w="50800">
                <a:noFill/>
              </a:ln>
              <a:effectLst>
                <a:outerShdw blurRad="76200" dist="38100" dir="2700000" algn="tl" rotWithShape="0">
                  <a:schemeClr val="accent1">
                    <a:lumMod val="50000"/>
                    <a:alpha val="64000"/>
                  </a:schemeClr>
                </a:outerShdw>
              </a:effectLst>
              <a:scene3d>
                <a:camera prst="orthographicFront"/>
                <a:lightRig rig="threePt" dir="t"/>
              </a:scene3d>
              <a:sp3d prstMaterial="softEdge">
                <a:bevelT w="317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grpSp>
        <p:nvGrpSpPr>
          <p:cNvPr id="11" name="组合 10"/>
          <p:cNvGrpSpPr/>
          <p:nvPr/>
        </p:nvGrpSpPr>
        <p:grpSpPr>
          <a:xfrm>
            <a:off x="1598793" y="3290527"/>
            <a:ext cx="1762338" cy="597479"/>
            <a:chOff x="2061936" y="5263650"/>
            <a:chExt cx="2349784" cy="796639"/>
          </a:xfrm>
        </p:grpSpPr>
        <p:sp>
          <p:nvSpPr>
            <p:cNvPr id="12" name="文本框 11"/>
            <p:cNvSpPr txBox="1"/>
            <p:nvPr/>
          </p:nvSpPr>
          <p:spPr bwMode="auto">
            <a:xfrm>
              <a:off x="2217364" y="5498597"/>
              <a:ext cx="2038928" cy="561692"/>
            </a:xfrm>
            <a:prstGeom prst="rect">
              <a:avLst/>
            </a:prstGeom>
            <a:noFill/>
          </p:spPr>
          <p:txBody>
            <a:bodyPr wrap="square">
              <a:spAutoFit/>
            </a:bodyPr>
            <a:lstStyle/>
            <a:p>
              <a:pPr marL="0" marR="0" lvl="0" indent="0" algn="l" defTabSz="914400" rtl="0" eaLnBrk="1" fontAlgn="base" latinLnBrk="0" hangingPunct="1">
                <a:lnSpc>
                  <a:spcPct val="125000"/>
                </a:lnSpc>
                <a:spcBef>
                  <a:spcPct val="0"/>
                </a:spcBef>
                <a:spcAft>
                  <a:spcPct val="0"/>
                </a:spcAft>
                <a:buClrTx/>
                <a:buSzTx/>
                <a:buFontTx/>
                <a:buNone/>
                <a:defRPr/>
              </a:pPr>
              <a:r>
                <a:rPr kumimoji="0" lang="zh-CN" altLang="en-US" sz="9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Lato Light" charset="0"/>
                  <a:sym typeface="Lato Light" charset="0"/>
                </a:rPr>
                <a:t>此处添加详细文本描述，建议与标题相关并符合</a:t>
              </a:r>
              <a:endParaRPr kumimoji="0" lang="en-US" altLang="zh-CN" sz="9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Lato Light" charset="0"/>
                <a:sym typeface="Lato Light" charset="0"/>
              </a:endParaRPr>
            </a:p>
          </p:txBody>
        </p:sp>
        <p:sp>
          <p:nvSpPr>
            <p:cNvPr id="13" name="文本框 12"/>
            <p:cNvSpPr txBox="1"/>
            <p:nvPr/>
          </p:nvSpPr>
          <p:spPr bwMode="auto">
            <a:xfrm>
              <a:off x="2061936" y="5263650"/>
              <a:ext cx="2349784" cy="369332"/>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75"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在此添加标题</a:t>
              </a:r>
            </a:p>
          </p:txBody>
        </p:sp>
      </p:grpSp>
      <p:cxnSp>
        <p:nvCxnSpPr>
          <p:cNvPr id="14" name="直接连接符 13"/>
          <p:cNvCxnSpPr/>
          <p:nvPr/>
        </p:nvCxnSpPr>
        <p:spPr>
          <a:xfrm>
            <a:off x="1867748" y="3081738"/>
            <a:ext cx="1224429" cy="0"/>
          </a:xfrm>
          <a:prstGeom prst="line">
            <a:avLst/>
          </a:prstGeom>
          <a:ln>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15" name="组合 14"/>
          <p:cNvGrpSpPr/>
          <p:nvPr/>
        </p:nvGrpSpPr>
        <p:grpSpPr>
          <a:xfrm>
            <a:off x="5789200" y="1208043"/>
            <a:ext cx="1747199" cy="1747199"/>
            <a:chOff x="4184106" y="2952206"/>
            <a:chExt cx="3823790" cy="3823790"/>
          </a:xfrm>
        </p:grpSpPr>
        <p:sp>
          <p:nvSpPr>
            <p:cNvPr id="16" name="椭圆 15"/>
            <p:cNvSpPr/>
            <p:nvPr/>
          </p:nvSpPr>
          <p:spPr>
            <a:xfrm>
              <a:off x="4184106" y="2952206"/>
              <a:ext cx="3823790" cy="3823790"/>
            </a:xfrm>
            <a:prstGeom prst="ellipse">
              <a:avLst/>
            </a:prstGeom>
            <a:gradFill>
              <a:gsLst>
                <a:gs pos="100000">
                  <a:schemeClr val="bg1">
                    <a:lumMod val="75000"/>
                  </a:schemeClr>
                </a:gs>
                <a:gs pos="0">
                  <a:schemeClr val="bg1"/>
                </a:gs>
              </a:gsLst>
              <a:lin ang="5400000" scaled="0"/>
            </a:gradFill>
            <a:ln w="9525">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nvGrpSpPr>
            <p:cNvPr id="17" name="组合 16"/>
            <p:cNvGrpSpPr/>
            <p:nvPr/>
          </p:nvGrpSpPr>
          <p:grpSpPr>
            <a:xfrm>
              <a:off x="4710169" y="3478269"/>
              <a:ext cx="2771663" cy="2771663"/>
              <a:chOff x="2193191" y="1899415"/>
              <a:chExt cx="2421376" cy="2421376"/>
            </a:xfrm>
            <a:effectLst/>
          </p:grpSpPr>
          <p:sp>
            <p:nvSpPr>
              <p:cNvPr id="18" name="椭圆 17"/>
              <p:cNvSpPr/>
              <p:nvPr/>
            </p:nvSpPr>
            <p:spPr>
              <a:xfrm>
                <a:off x="2193191" y="1899415"/>
                <a:ext cx="2421376" cy="2421376"/>
              </a:xfrm>
              <a:prstGeom prst="ellipse">
                <a:avLst/>
              </a:prstGeom>
              <a:solidFill>
                <a:schemeClr val="accent3"/>
              </a:solidFill>
              <a:ln w="31750">
                <a:gradFill flip="none" rotWithShape="1">
                  <a:gsLst>
                    <a:gs pos="0">
                      <a:schemeClr val="bg1">
                        <a:lumMod val="75000"/>
                      </a:schemeClr>
                    </a:gs>
                    <a:gs pos="100000">
                      <a:schemeClr val="bg1"/>
                    </a:gs>
                  </a:gsLst>
                  <a:lin ang="2700000" scaled="1"/>
                  <a:tileRect/>
                </a:gradFill>
              </a:ln>
              <a:effectLst>
                <a:innerShdw blurRad="127000" dist="63500" dir="13500000">
                  <a:schemeClr val="accent3">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9" name="椭圆 18"/>
              <p:cNvSpPr/>
              <p:nvPr/>
            </p:nvSpPr>
            <p:spPr>
              <a:xfrm>
                <a:off x="2386802" y="2093026"/>
                <a:ext cx="2034160" cy="2034160"/>
              </a:xfrm>
              <a:prstGeom prst="ellipse">
                <a:avLst/>
              </a:prstGeom>
              <a:solidFill>
                <a:schemeClr val="bg1">
                  <a:lumMod val="95000"/>
                </a:schemeClr>
              </a:solidFill>
              <a:ln w="50800">
                <a:noFill/>
              </a:ln>
              <a:effectLst>
                <a:outerShdw blurRad="76200" dist="38100" dir="2700000" algn="tl" rotWithShape="0">
                  <a:schemeClr val="accent3">
                    <a:lumMod val="50000"/>
                    <a:alpha val="64000"/>
                  </a:schemeClr>
                </a:outerShdw>
              </a:effectLst>
              <a:scene3d>
                <a:camera prst="orthographicFront"/>
                <a:lightRig rig="threePt" dir="t"/>
              </a:scene3d>
              <a:sp3d prstMaterial="softEdge">
                <a:bevelT w="317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grpSp>
        <p:nvGrpSpPr>
          <p:cNvPr id="20" name="组合 19"/>
          <p:cNvGrpSpPr/>
          <p:nvPr/>
        </p:nvGrpSpPr>
        <p:grpSpPr>
          <a:xfrm>
            <a:off x="5781631" y="3290528"/>
            <a:ext cx="1762338" cy="597477"/>
            <a:chOff x="2061936" y="5263650"/>
            <a:chExt cx="2349784" cy="796636"/>
          </a:xfrm>
        </p:grpSpPr>
        <p:sp>
          <p:nvSpPr>
            <p:cNvPr id="21" name="文本框 20"/>
            <p:cNvSpPr txBox="1"/>
            <p:nvPr/>
          </p:nvSpPr>
          <p:spPr bwMode="auto">
            <a:xfrm>
              <a:off x="2217364" y="5498594"/>
              <a:ext cx="2038928" cy="561692"/>
            </a:xfrm>
            <a:prstGeom prst="rect">
              <a:avLst/>
            </a:prstGeom>
            <a:noFill/>
          </p:spPr>
          <p:txBody>
            <a:bodyPr wrap="square">
              <a:spAutoFit/>
            </a:bodyPr>
            <a:lstStyle/>
            <a:p>
              <a:pPr marL="0" marR="0" lvl="0" indent="0" algn="l" defTabSz="914400" rtl="0" eaLnBrk="1" fontAlgn="base" latinLnBrk="0" hangingPunct="1">
                <a:lnSpc>
                  <a:spcPct val="125000"/>
                </a:lnSpc>
                <a:spcBef>
                  <a:spcPct val="0"/>
                </a:spcBef>
                <a:spcAft>
                  <a:spcPct val="0"/>
                </a:spcAft>
                <a:buClrTx/>
                <a:buSzTx/>
                <a:buFontTx/>
                <a:buNone/>
                <a:defRPr/>
              </a:pPr>
              <a:r>
                <a:rPr kumimoji="0" lang="zh-CN" altLang="en-US" sz="9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Lato Light" charset="0"/>
                  <a:sym typeface="Lato Light" charset="0"/>
                </a:rPr>
                <a:t>此处添加详细文本描述，建议与标题相关并符合</a:t>
              </a:r>
              <a:endParaRPr kumimoji="0" lang="en-US" altLang="zh-CN" sz="9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Lato Light" charset="0"/>
                <a:sym typeface="Lato Light" charset="0"/>
              </a:endParaRPr>
            </a:p>
          </p:txBody>
        </p:sp>
        <p:sp>
          <p:nvSpPr>
            <p:cNvPr id="22" name="文本框 21"/>
            <p:cNvSpPr txBox="1"/>
            <p:nvPr/>
          </p:nvSpPr>
          <p:spPr bwMode="auto">
            <a:xfrm>
              <a:off x="2061936" y="5263650"/>
              <a:ext cx="2349784" cy="369332"/>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75"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在此添加标题</a:t>
              </a:r>
            </a:p>
          </p:txBody>
        </p:sp>
      </p:grpSp>
      <p:cxnSp>
        <p:nvCxnSpPr>
          <p:cNvPr id="23" name="直接连接符 22"/>
          <p:cNvCxnSpPr/>
          <p:nvPr/>
        </p:nvCxnSpPr>
        <p:spPr>
          <a:xfrm>
            <a:off x="6050585" y="3081738"/>
            <a:ext cx="1224429" cy="0"/>
          </a:xfrm>
          <a:prstGeom prst="line">
            <a:avLst/>
          </a:prstGeom>
          <a:ln>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4" name="右箭头 23"/>
          <p:cNvSpPr/>
          <p:nvPr/>
        </p:nvSpPr>
        <p:spPr>
          <a:xfrm flipH="1">
            <a:off x="3679476" y="1932302"/>
            <a:ext cx="1785049" cy="255944"/>
          </a:xfrm>
          <a:prstGeom prst="rightArrow">
            <a:avLst>
              <a:gd name="adj1" fmla="val 55075"/>
              <a:gd name="adj2" fmla="val 6184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5" name="右箭头 24"/>
          <p:cNvSpPr/>
          <p:nvPr/>
        </p:nvSpPr>
        <p:spPr>
          <a:xfrm>
            <a:off x="3679476" y="3434971"/>
            <a:ext cx="1785049" cy="255944"/>
          </a:xfrm>
          <a:prstGeom prst="rightArrow">
            <a:avLst>
              <a:gd name="adj1" fmla="val 55075"/>
              <a:gd name="adj2" fmla="val 6184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nvGrpSpPr>
          <p:cNvPr id="26" name="组合 25"/>
          <p:cNvGrpSpPr/>
          <p:nvPr/>
        </p:nvGrpSpPr>
        <p:grpSpPr>
          <a:xfrm>
            <a:off x="3718963" y="2515806"/>
            <a:ext cx="1706075" cy="705029"/>
            <a:chOff x="1502659" y="4629752"/>
            <a:chExt cx="2067969" cy="940037"/>
          </a:xfrm>
        </p:grpSpPr>
        <p:sp>
          <p:nvSpPr>
            <p:cNvPr id="27" name="文本框 26"/>
            <p:cNvSpPr txBox="1"/>
            <p:nvPr/>
          </p:nvSpPr>
          <p:spPr bwMode="auto">
            <a:xfrm>
              <a:off x="1502659" y="5008098"/>
              <a:ext cx="2067969" cy="561691"/>
            </a:xfrm>
            <a:prstGeom prst="rect">
              <a:avLst/>
            </a:prstGeom>
            <a:noFill/>
          </p:spPr>
          <p:txBody>
            <a:bodyPr wrap="square">
              <a:spAutoFit/>
            </a:bodyPr>
            <a:lstStyle/>
            <a:p>
              <a:pPr marL="0" marR="0" lvl="0" indent="0" algn="ctr" defTabSz="914400" rtl="0" eaLnBrk="1" fontAlgn="base" latinLnBrk="0" hangingPunct="1">
                <a:lnSpc>
                  <a:spcPct val="125000"/>
                </a:lnSpc>
                <a:spcBef>
                  <a:spcPct val="0"/>
                </a:spcBef>
                <a:spcAft>
                  <a:spcPct val="0"/>
                </a:spcAft>
                <a:buClrTx/>
                <a:buSzTx/>
                <a:buFontTx/>
                <a:buNone/>
                <a:defRPr/>
              </a:pPr>
              <a:r>
                <a:rPr kumimoji="0" lang="zh-CN" altLang="en-US" sz="9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Lato Light" charset="0"/>
                  <a:sym typeface="Lato Light" charset="0"/>
                </a:rPr>
                <a:t>此处添加详细文本描述，建议与标题相关并符合</a:t>
              </a:r>
              <a:endParaRPr kumimoji="0" lang="en-US" altLang="zh-CN" sz="9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Lato Light" charset="0"/>
                <a:sym typeface="Lato Light" charset="0"/>
              </a:endParaRPr>
            </a:p>
          </p:txBody>
        </p:sp>
        <p:sp>
          <p:nvSpPr>
            <p:cNvPr id="28" name="文本框 27"/>
            <p:cNvSpPr txBox="1"/>
            <p:nvPr/>
          </p:nvSpPr>
          <p:spPr bwMode="auto">
            <a:xfrm>
              <a:off x="1555947" y="4629752"/>
              <a:ext cx="1961390" cy="492442"/>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75"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在此添加标题</a:t>
              </a:r>
            </a:p>
          </p:txBody>
        </p:sp>
      </p:grpSp>
      <p:grpSp>
        <p:nvGrpSpPr>
          <p:cNvPr id="29" name="组合 28"/>
          <p:cNvGrpSpPr/>
          <p:nvPr/>
        </p:nvGrpSpPr>
        <p:grpSpPr>
          <a:xfrm>
            <a:off x="6421995" y="1854435"/>
            <a:ext cx="481610" cy="454415"/>
            <a:chOff x="3098700" y="5569159"/>
            <a:chExt cx="642147" cy="605886"/>
          </a:xfrm>
          <a:solidFill>
            <a:schemeClr val="accent3"/>
          </a:solidFill>
        </p:grpSpPr>
        <p:sp>
          <p:nvSpPr>
            <p:cNvPr id="30" name="Freeform 349"/>
            <p:cNvSpPr/>
            <p:nvPr/>
          </p:nvSpPr>
          <p:spPr bwMode="auto">
            <a:xfrm>
              <a:off x="3119543" y="5569159"/>
              <a:ext cx="621304" cy="392027"/>
            </a:xfrm>
            <a:custGeom>
              <a:avLst/>
              <a:gdLst>
                <a:gd name="T0" fmla="*/ 880 w 921"/>
                <a:gd name="T1" fmla="*/ 447 h 581"/>
                <a:gd name="T2" fmla="*/ 879 w 921"/>
                <a:gd name="T3" fmla="*/ 427 h 581"/>
                <a:gd name="T4" fmla="*/ 431 w 921"/>
                <a:gd name="T5" fmla="*/ 0 h 581"/>
                <a:gd name="T6" fmla="*/ 3 w 921"/>
                <a:gd name="T7" fmla="*/ 317 h 581"/>
                <a:gd name="T8" fmla="*/ 0 w 921"/>
                <a:gd name="T9" fmla="*/ 326 h 581"/>
                <a:gd name="T10" fmla="*/ 108 w 921"/>
                <a:gd name="T11" fmla="*/ 326 h 581"/>
                <a:gd name="T12" fmla="*/ 109 w 921"/>
                <a:gd name="T13" fmla="*/ 322 h 581"/>
                <a:gd name="T14" fmla="*/ 431 w 921"/>
                <a:gd name="T15" fmla="*/ 102 h 581"/>
                <a:gd name="T16" fmla="*/ 776 w 921"/>
                <a:gd name="T17" fmla="*/ 424 h 581"/>
                <a:gd name="T18" fmla="*/ 778 w 921"/>
                <a:gd name="T19" fmla="*/ 447 h 581"/>
                <a:gd name="T20" fmla="*/ 729 w 921"/>
                <a:gd name="T21" fmla="*/ 447 h 581"/>
                <a:gd name="T22" fmla="*/ 826 w 921"/>
                <a:gd name="T23" fmla="*/ 581 h 581"/>
                <a:gd name="T24" fmla="*/ 921 w 921"/>
                <a:gd name="T25" fmla="*/ 447 h 581"/>
                <a:gd name="T26" fmla="*/ 880 w 921"/>
                <a:gd name="T27" fmla="*/ 447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21" h="581">
                  <a:moveTo>
                    <a:pt x="880" y="447"/>
                  </a:moveTo>
                  <a:cubicBezTo>
                    <a:pt x="879" y="427"/>
                    <a:pt x="879" y="427"/>
                    <a:pt x="879" y="427"/>
                  </a:cubicBezTo>
                  <a:cubicBezTo>
                    <a:pt x="867" y="187"/>
                    <a:pt x="670" y="0"/>
                    <a:pt x="431" y="0"/>
                  </a:cubicBezTo>
                  <a:cubicBezTo>
                    <a:pt x="236" y="0"/>
                    <a:pt x="60" y="130"/>
                    <a:pt x="3" y="317"/>
                  </a:cubicBezTo>
                  <a:cubicBezTo>
                    <a:pt x="0" y="326"/>
                    <a:pt x="0" y="326"/>
                    <a:pt x="0" y="326"/>
                  </a:cubicBezTo>
                  <a:cubicBezTo>
                    <a:pt x="108" y="326"/>
                    <a:pt x="108" y="326"/>
                    <a:pt x="108" y="326"/>
                  </a:cubicBezTo>
                  <a:cubicBezTo>
                    <a:pt x="109" y="322"/>
                    <a:pt x="109" y="322"/>
                    <a:pt x="109" y="322"/>
                  </a:cubicBezTo>
                  <a:cubicBezTo>
                    <a:pt x="162" y="188"/>
                    <a:pt x="288" y="102"/>
                    <a:pt x="431" y="102"/>
                  </a:cubicBezTo>
                  <a:cubicBezTo>
                    <a:pt x="612" y="102"/>
                    <a:pt x="763" y="244"/>
                    <a:pt x="776" y="424"/>
                  </a:cubicBezTo>
                  <a:cubicBezTo>
                    <a:pt x="778" y="447"/>
                    <a:pt x="778" y="447"/>
                    <a:pt x="778" y="447"/>
                  </a:cubicBezTo>
                  <a:cubicBezTo>
                    <a:pt x="729" y="447"/>
                    <a:pt x="729" y="447"/>
                    <a:pt x="729" y="447"/>
                  </a:cubicBezTo>
                  <a:cubicBezTo>
                    <a:pt x="826" y="581"/>
                    <a:pt x="826" y="581"/>
                    <a:pt x="826" y="581"/>
                  </a:cubicBezTo>
                  <a:cubicBezTo>
                    <a:pt x="921" y="447"/>
                    <a:pt x="921" y="447"/>
                    <a:pt x="921" y="447"/>
                  </a:cubicBezTo>
                  <a:lnTo>
                    <a:pt x="880" y="44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
          <p:nvSpPr>
            <p:cNvPr id="31" name="Freeform 350"/>
            <p:cNvSpPr/>
            <p:nvPr/>
          </p:nvSpPr>
          <p:spPr bwMode="auto">
            <a:xfrm>
              <a:off x="3098700" y="5880953"/>
              <a:ext cx="565341" cy="294092"/>
            </a:xfrm>
            <a:custGeom>
              <a:avLst/>
              <a:gdLst>
                <a:gd name="T0" fmla="*/ 704 w 838"/>
                <a:gd name="T1" fmla="*/ 235 h 436"/>
                <a:gd name="T2" fmla="*/ 462 w 838"/>
                <a:gd name="T3" fmla="*/ 334 h 436"/>
                <a:gd name="T4" fmla="*/ 166 w 838"/>
                <a:gd name="T5" fmla="*/ 166 h 436"/>
                <a:gd name="T6" fmla="*/ 147 w 838"/>
                <a:gd name="T7" fmla="*/ 134 h 436"/>
                <a:gd name="T8" fmla="*/ 192 w 838"/>
                <a:gd name="T9" fmla="*/ 134 h 436"/>
                <a:gd name="T10" fmla="*/ 95 w 838"/>
                <a:gd name="T11" fmla="*/ 0 h 436"/>
                <a:gd name="T12" fmla="*/ 0 w 838"/>
                <a:gd name="T13" fmla="*/ 134 h 436"/>
                <a:gd name="T14" fmla="*/ 38 w 838"/>
                <a:gd name="T15" fmla="*/ 134 h 436"/>
                <a:gd name="T16" fmla="*/ 43 w 838"/>
                <a:gd name="T17" fmla="*/ 147 h 436"/>
                <a:gd name="T18" fmla="*/ 462 w 838"/>
                <a:gd name="T19" fmla="*/ 436 h 436"/>
                <a:gd name="T20" fmla="*/ 830 w 838"/>
                <a:gd name="T21" fmla="*/ 244 h 436"/>
                <a:gd name="T22" fmla="*/ 838 w 838"/>
                <a:gd name="T23" fmla="*/ 233 h 436"/>
                <a:gd name="T24" fmla="*/ 706 w 838"/>
                <a:gd name="T25" fmla="*/ 233 h 436"/>
                <a:gd name="T26" fmla="*/ 704 w 838"/>
                <a:gd name="T27" fmla="*/ 2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38" h="436">
                  <a:moveTo>
                    <a:pt x="704" y="235"/>
                  </a:moveTo>
                  <a:cubicBezTo>
                    <a:pt x="640" y="298"/>
                    <a:pt x="551" y="334"/>
                    <a:pt x="462" y="334"/>
                  </a:cubicBezTo>
                  <a:cubicBezTo>
                    <a:pt x="342" y="334"/>
                    <a:pt x="228" y="270"/>
                    <a:pt x="166" y="166"/>
                  </a:cubicBezTo>
                  <a:cubicBezTo>
                    <a:pt x="147" y="134"/>
                    <a:pt x="147" y="134"/>
                    <a:pt x="147" y="134"/>
                  </a:cubicBezTo>
                  <a:cubicBezTo>
                    <a:pt x="192" y="134"/>
                    <a:pt x="192" y="134"/>
                    <a:pt x="192" y="134"/>
                  </a:cubicBezTo>
                  <a:cubicBezTo>
                    <a:pt x="95" y="0"/>
                    <a:pt x="95" y="0"/>
                    <a:pt x="95" y="0"/>
                  </a:cubicBezTo>
                  <a:cubicBezTo>
                    <a:pt x="0" y="134"/>
                    <a:pt x="0" y="134"/>
                    <a:pt x="0" y="134"/>
                  </a:cubicBezTo>
                  <a:cubicBezTo>
                    <a:pt x="38" y="134"/>
                    <a:pt x="38" y="134"/>
                    <a:pt x="38" y="134"/>
                  </a:cubicBezTo>
                  <a:cubicBezTo>
                    <a:pt x="43" y="147"/>
                    <a:pt x="43" y="147"/>
                    <a:pt x="43" y="147"/>
                  </a:cubicBezTo>
                  <a:cubicBezTo>
                    <a:pt x="109" y="320"/>
                    <a:pt x="278" y="436"/>
                    <a:pt x="462" y="436"/>
                  </a:cubicBezTo>
                  <a:cubicBezTo>
                    <a:pt x="609" y="436"/>
                    <a:pt x="746" y="364"/>
                    <a:pt x="830" y="244"/>
                  </a:cubicBezTo>
                  <a:cubicBezTo>
                    <a:pt x="838" y="233"/>
                    <a:pt x="838" y="233"/>
                    <a:pt x="838" y="233"/>
                  </a:cubicBezTo>
                  <a:cubicBezTo>
                    <a:pt x="706" y="233"/>
                    <a:pt x="706" y="233"/>
                    <a:pt x="706" y="233"/>
                  </a:cubicBezTo>
                  <a:lnTo>
                    <a:pt x="704" y="2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
          <p:nvSpPr>
            <p:cNvPr id="32" name="Freeform 351"/>
            <p:cNvSpPr>
              <a:spLocks noEditPoints="1"/>
            </p:cNvSpPr>
            <p:nvPr/>
          </p:nvSpPr>
          <p:spPr bwMode="auto">
            <a:xfrm>
              <a:off x="3217193" y="5689366"/>
              <a:ext cx="380606" cy="371184"/>
            </a:xfrm>
            <a:custGeom>
              <a:avLst/>
              <a:gdLst>
                <a:gd name="T0" fmla="*/ 0 w 564"/>
                <a:gd name="T1" fmla="*/ 227 h 550"/>
                <a:gd name="T2" fmla="*/ 0 w 564"/>
                <a:gd name="T3" fmla="*/ 327 h 550"/>
                <a:gd name="T4" fmla="*/ 46 w 564"/>
                <a:gd name="T5" fmla="*/ 327 h 550"/>
                <a:gd name="T6" fmla="*/ 80 w 564"/>
                <a:gd name="T7" fmla="*/ 407 h 550"/>
                <a:gd name="T8" fmla="*/ 48 w 564"/>
                <a:gd name="T9" fmla="*/ 439 h 550"/>
                <a:gd name="T10" fmla="*/ 119 w 564"/>
                <a:gd name="T11" fmla="*/ 510 h 550"/>
                <a:gd name="T12" fmla="*/ 151 w 564"/>
                <a:gd name="T13" fmla="*/ 478 h 550"/>
                <a:gd name="T14" fmla="*/ 230 w 564"/>
                <a:gd name="T15" fmla="*/ 511 h 550"/>
                <a:gd name="T16" fmla="*/ 230 w 564"/>
                <a:gd name="T17" fmla="*/ 550 h 550"/>
                <a:gd name="T18" fmla="*/ 330 w 564"/>
                <a:gd name="T19" fmla="*/ 550 h 550"/>
                <a:gd name="T20" fmla="*/ 330 w 564"/>
                <a:gd name="T21" fmla="*/ 512 h 550"/>
                <a:gd name="T22" fmla="*/ 414 w 564"/>
                <a:gd name="T23" fmla="*/ 478 h 550"/>
                <a:gd name="T24" fmla="*/ 444 w 564"/>
                <a:gd name="T25" fmla="*/ 509 h 550"/>
                <a:gd name="T26" fmla="*/ 515 w 564"/>
                <a:gd name="T27" fmla="*/ 438 h 550"/>
                <a:gd name="T28" fmla="*/ 485 w 564"/>
                <a:gd name="T29" fmla="*/ 408 h 550"/>
                <a:gd name="T30" fmla="*/ 520 w 564"/>
                <a:gd name="T31" fmla="*/ 327 h 550"/>
                <a:gd name="T32" fmla="*/ 564 w 564"/>
                <a:gd name="T33" fmla="*/ 327 h 550"/>
                <a:gd name="T34" fmla="*/ 564 w 564"/>
                <a:gd name="T35" fmla="*/ 227 h 550"/>
                <a:gd name="T36" fmla="*/ 521 w 564"/>
                <a:gd name="T37" fmla="*/ 227 h 550"/>
                <a:gd name="T38" fmla="*/ 486 w 564"/>
                <a:gd name="T39" fmla="*/ 143 h 550"/>
                <a:gd name="T40" fmla="*/ 518 w 564"/>
                <a:gd name="T41" fmla="*/ 111 h 550"/>
                <a:gd name="T42" fmla="*/ 447 w 564"/>
                <a:gd name="T43" fmla="*/ 40 h 550"/>
                <a:gd name="T44" fmla="*/ 415 w 564"/>
                <a:gd name="T45" fmla="*/ 72 h 550"/>
                <a:gd name="T46" fmla="*/ 330 w 564"/>
                <a:gd name="T47" fmla="*/ 38 h 550"/>
                <a:gd name="T48" fmla="*/ 330 w 564"/>
                <a:gd name="T49" fmla="*/ 0 h 550"/>
                <a:gd name="T50" fmla="*/ 230 w 564"/>
                <a:gd name="T51" fmla="*/ 0 h 550"/>
                <a:gd name="T52" fmla="*/ 230 w 564"/>
                <a:gd name="T53" fmla="*/ 39 h 550"/>
                <a:gd name="T54" fmla="*/ 150 w 564"/>
                <a:gd name="T55" fmla="*/ 73 h 550"/>
                <a:gd name="T56" fmla="*/ 116 w 564"/>
                <a:gd name="T57" fmla="*/ 39 h 550"/>
                <a:gd name="T58" fmla="*/ 45 w 564"/>
                <a:gd name="T59" fmla="*/ 110 h 550"/>
                <a:gd name="T60" fmla="*/ 79 w 564"/>
                <a:gd name="T61" fmla="*/ 144 h 550"/>
                <a:gd name="T62" fmla="*/ 45 w 564"/>
                <a:gd name="T63" fmla="*/ 227 h 550"/>
                <a:gd name="T64" fmla="*/ 0 w 564"/>
                <a:gd name="T65" fmla="*/ 227 h 550"/>
                <a:gd name="T66" fmla="*/ 283 w 564"/>
                <a:gd name="T67" fmla="*/ 104 h 550"/>
                <a:gd name="T68" fmla="*/ 456 w 564"/>
                <a:gd name="T69" fmla="*/ 275 h 550"/>
                <a:gd name="T70" fmla="*/ 283 w 564"/>
                <a:gd name="T71" fmla="*/ 446 h 550"/>
                <a:gd name="T72" fmla="*/ 110 w 564"/>
                <a:gd name="T73" fmla="*/ 275 h 550"/>
                <a:gd name="T74" fmla="*/ 283 w 564"/>
                <a:gd name="T75" fmla="*/ 104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4" h="550">
                  <a:moveTo>
                    <a:pt x="0" y="227"/>
                  </a:moveTo>
                  <a:cubicBezTo>
                    <a:pt x="0" y="327"/>
                    <a:pt x="0" y="327"/>
                    <a:pt x="0" y="327"/>
                  </a:cubicBezTo>
                  <a:cubicBezTo>
                    <a:pt x="46" y="327"/>
                    <a:pt x="46" y="327"/>
                    <a:pt x="46" y="327"/>
                  </a:cubicBezTo>
                  <a:cubicBezTo>
                    <a:pt x="52" y="356"/>
                    <a:pt x="64" y="383"/>
                    <a:pt x="80" y="407"/>
                  </a:cubicBezTo>
                  <a:cubicBezTo>
                    <a:pt x="48" y="439"/>
                    <a:pt x="48" y="439"/>
                    <a:pt x="48" y="439"/>
                  </a:cubicBezTo>
                  <a:cubicBezTo>
                    <a:pt x="119" y="510"/>
                    <a:pt x="119" y="510"/>
                    <a:pt x="119" y="510"/>
                  </a:cubicBezTo>
                  <a:cubicBezTo>
                    <a:pt x="151" y="478"/>
                    <a:pt x="151" y="478"/>
                    <a:pt x="151" y="478"/>
                  </a:cubicBezTo>
                  <a:cubicBezTo>
                    <a:pt x="175" y="493"/>
                    <a:pt x="202" y="504"/>
                    <a:pt x="230" y="511"/>
                  </a:cubicBezTo>
                  <a:cubicBezTo>
                    <a:pt x="230" y="550"/>
                    <a:pt x="230" y="550"/>
                    <a:pt x="230" y="550"/>
                  </a:cubicBezTo>
                  <a:cubicBezTo>
                    <a:pt x="330" y="550"/>
                    <a:pt x="330" y="550"/>
                    <a:pt x="330" y="550"/>
                  </a:cubicBezTo>
                  <a:cubicBezTo>
                    <a:pt x="330" y="512"/>
                    <a:pt x="330" y="512"/>
                    <a:pt x="330" y="512"/>
                  </a:cubicBezTo>
                  <a:cubicBezTo>
                    <a:pt x="360" y="506"/>
                    <a:pt x="389" y="494"/>
                    <a:pt x="414" y="478"/>
                  </a:cubicBezTo>
                  <a:cubicBezTo>
                    <a:pt x="444" y="509"/>
                    <a:pt x="444" y="509"/>
                    <a:pt x="444" y="509"/>
                  </a:cubicBezTo>
                  <a:cubicBezTo>
                    <a:pt x="515" y="438"/>
                    <a:pt x="515" y="438"/>
                    <a:pt x="515" y="438"/>
                  </a:cubicBezTo>
                  <a:cubicBezTo>
                    <a:pt x="485" y="408"/>
                    <a:pt x="485" y="408"/>
                    <a:pt x="485" y="408"/>
                  </a:cubicBezTo>
                  <a:cubicBezTo>
                    <a:pt x="502" y="384"/>
                    <a:pt x="514" y="356"/>
                    <a:pt x="520" y="327"/>
                  </a:cubicBezTo>
                  <a:cubicBezTo>
                    <a:pt x="564" y="327"/>
                    <a:pt x="564" y="327"/>
                    <a:pt x="564" y="327"/>
                  </a:cubicBezTo>
                  <a:cubicBezTo>
                    <a:pt x="564" y="227"/>
                    <a:pt x="564" y="227"/>
                    <a:pt x="564" y="227"/>
                  </a:cubicBezTo>
                  <a:cubicBezTo>
                    <a:pt x="521" y="227"/>
                    <a:pt x="521" y="227"/>
                    <a:pt x="521" y="227"/>
                  </a:cubicBezTo>
                  <a:cubicBezTo>
                    <a:pt x="515" y="196"/>
                    <a:pt x="503" y="168"/>
                    <a:pt x="486" y="143"/>
                  </a:cubicBezTo>
                  <a:cubicBezTo>
                    <a:pt x="518" y="111"/>
                    <a:pt x="518" y="111"/>
                    <a:pt x="518" y="111"/>
                  </a:cubicBezTo>
                  <a:cubicBezTo>
                    <a:pt x="447" y="40"/>
                    <a:pt x="447" y="40"/>
                    <a:pt x="447" y="40"/>
                  </a:cubicBezTo>
                  <a:cubicBezTo>
                    <a:pt x="415" y="72"/>
                    <a:pt x="415" y="72"/>
                    <a:pt x="415" y="72"/>
                  </a:cubicBezTo>
                  <a:cubicBezTo>
                    <a:pt x="389" y="56"/>
                    <a:pt x="361" y="44"/>
                    <a:pt x="330" y="38"/>
                  </a:cubicBezTo>
                  <a:cubicBezTo>
                    <a:pt x="330" y="0"/>
                    <a:pt x="330" y="0"/>
                    <a:pt x="330" y="0"/>
                  </a:cubicBezTo>
                  <a:cubicBezTo>
                    <a:pt x="230" y="0"/>
                    <a:pt x="230" y="0"/>
                    <a:pt x="230" y="0"/>
                  </a:cubicBezTo>
                  <a:cubicBezTo>
                    <a:pt x="230" y="39"/>
                    <a:pt x="230" y="39"/>
                    <a:pt x="230" y="39"/>
                  </a:cubicBezTo>
                  <a:cubicBezTo>
                    <a:pt x="201" y="46"/>
                    <a:pt x="174" y="57"/>
                    <a:pt x="150" y="73"/>
                  </a:cubicBezTo>
                  <a:cubicBezTo>
                    <a:pt x="116" y="39"/>
                    <a:pt x="116" y="39"/>
                    <a:pt x="116" y="39"/>
                  </a:cubicBezTo>
                  <a:cubicBezTo>
                    <a:pt x="45" y="110"/>
                    <a:pt x="45" y="110"/>
                    <a:pt x="45" y="110"/>
                  </a:cubicBezTo>
                  <a:cubicBezTo>
                    <a:pt x="79" y="144"/>
                    <a:pt x="79" y="144"/>
                    <a:pt x="79" y="144"/>
                  </a:cubicBezTo>
                  <a:cubicBezTo>
                    <a:pt x="63" y="169"/>
                    <a:pt x="51" y="197"/>
                    <a:pt x="45" y="227"/>
                  </a:cubicBezTo>
                  <a:lnTo>
                    <a:pt x="0" y="227"/>
                  </a:lnTo>
                  <a:close/>
                  <a:moveTo>
                    <a:pt x="283" y="104"/>
                  </a:moveTo>
                  <a:cubicBezTo>
                    <a:pt x="378" y="104"/>
                    <a:pt x="456" y="181"/>
                    <a:pt x="456" y="275"/>
                  </a:cubicBezTo>
                  <a:cubicBezTo>
                    <a:pt x="456" y="369"/>
                    <a:pt x="378" y="446"/>
                    <a:pt x="283" y="446"/>
                  </a:cubicBezTo>
                  <a:cubicBezTo>
                    <a:pt x="188" y="446"/>
                    <a:pt x="110" y="369"/>
                    <a:pt x="110" y="275"/>
                  </a:cubicBezTo>
                  <a:cubicBezTo>
                    <a:pt x="110" y="181"/>
                    <a:pt x="188" y="104"/>
                    <a:pt x="283" y="1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
          <p:nvSpPr>
            <p:cNvPr id="33" name="Freeform 352"/>
            <p:cNvSpPr>
              <a:spLocks noEditPoints="1"/>
            </p:cNvSpPr>
            <p:nvPr/>
          </p:nvSpPr>
          <p:spPr bwMode="auto">
            <a:xfrm>
              <a:off x="3319126" y="5787872"/>
              <a:ext cx="176170" cy="174742"/>
            </a:xfrm>
            <a:custGeom>
              <a:avLst/>
              <a:gdLst>
                <a:gd name="T0" fmla="*/ 131 w 261"/>
                <a:gd name="T1" fmla="*/ 259 h 259"/>
                <a:gd name="T2" fmla="*/ 261 w 261"/>
                <a:gd name="T3" fmla="*/ 129 h 259"/>
                <a:gd name="T4" fmla="*/ 131 w 261"/>
                <a:gd name="T5" fmla="*/ 0 h 259"/>
                <a:gd name="T6" fmla="*/ 0 w 261"/>
                <a:gd name="T7" fmla="*/ 129 h 259"/>
                <a:gd name="T8" fmla="*/ 131 w 261"/>
                <a:gd name="T9" fmla="*/ 259 h 259"/>
                <a:gd name="T10" fmla="*/ 131 w 261"/>
                <a:gd name="T11" fmla="*/ 42 h 259"/>
                <a:gd name="T12" fmla="*/ 219 w 261"/>
                <a:gd name="T13" fmla="*/ 129 h 259"/>
                <a:gd name="T14" fmla="*/ 131 w 261"/>
                <a:gd name="T15" fmla="*/ 217 h 259"/>
                <a:gd name="T16" fmla="*/ 42 w 261"/>
                <a:gd name="T17" fmla="*/ 129 h 259"/>
                <a:gd name="T18" fmla="*/ 131 w 261"/>
                <a:gd name="T19" fmla="*/ 42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1" h="259">
                  <a:moveTo>
                    <a:pt x="131" y="259"/>
                  </a:moveTo>
                  <a:cubicBezTo>
                    <a:pt x="203" y="259"/>
                    <a:pt x="261" y="201"/>
                    <a:pt x="261" y="129"/>
                  </a:cubicBezTo>
                  <a:cubicBezTo>
                    <a:pt x="261" y="58"/>
                    <a:pt x="203" y="0"/>
                    <a:pt x="131" y="0"/>
                  </a:cubicBezTo>
                  <a:cubicBezTo>
                    <a:pt x="58" y="0"/>
                    <a:pt x="0" y="58"/>
                    <a:pt x="0" y="129"/>
                  </a:cubicBezTo>
                  <a:cubicBezTo>
                    <a:pt x="0" y="201"/>
                    <a:pt x="58" y="259"/>
                    <a:pt x="131" y="259"/>
                  </a:cubicBezTo>
                  <a:close/>
                  <a:moveTo>
                    <a:pt x="131" y="42"/>
                  </a:moveTo>
                  <a:cubicBezTo>
                    <a:pt x="179" y="42"/>
                    <a:pt x="219" y="81"/>
                    <a:pt x="219" y="129"/>
                  </a:cubicBezTo>
                  <a:cubicBezTo>
                    <a:pt x="219" y="177"/>
                    <a:pt x="179" y="217"/>
                    <a:pt x="131" y="217"/>
                  </a:cubicBezTo>
                  <a:cubicBezTo>
                    <a:pt x="82" y="217"/>
                    <a:pt x="42" y="177"/>
                    <a:pt x="42" y="129"/>
                  </a:cubicBezTo>
                  <a:cubicBezTo>
                    <a:pt x="42" y="81"/>
                    <a:pt x="82" y="42"/>
                    <a:pt x="131"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
          <p:nvSpPr>
            <p:cNvPr id="34" name="Oval 353"/>
            <p:cNvSpPr>
              <a:spLocks noChangeArrowheads="1"/>
            </p:cNvSpPr>
            <p:nvPr/>
          </p:nvSpPr>
          <p:spPr bwMode="auto">
            <a:xfrm>
              <a:off x="3375945" y="5844406"/>
              <a:ext cx="62530" cy="6081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grpSp>
      <p:grpSp>
        <p:nvGrpSpPr>
          <p:cNvPr id="35" name="组合 34"/>
          <p:cNvGrpSpPr/>
          <p:nvPr/>
        </p:nvGrpSpPr>
        <p:grpSpPr>
          <a:xfrm>
            <a:off x="2306391" y="1863987"/>
            <a:ext cx="387965" cy="435313"/>
            <a:chOff x="3199776" y="780891"/>
            <a:chExt cx="470261" cy="527652"/>
          </a:xfrm>
          <a:solidFill>
            <a:schemeClr val="accent1"/>
          </a:solidFill>
        </p:grpSpPr>
        <p:sp>
          <p:nvSpPr>
            <p:cNvPr id="36" name="Freeform 433"/>
            <p:cNvSpPr>
              <a:spLocks noEditPoints="1"/>
            </p:cNvSpPr>
            <p:nvPr/>
          </p:nvSpPr>
          <p:spPr bwMode="auto">
            <a:xfrm>
              <a:off x="3262591" y="927080"/>
              <a:ext cx="64814" cy="65671"/>
            </a:xfrm>
            <a:custGeom>
              <a:avLst/>
              <a:gdLst>
                <a:gd name="T0" fmla="*/ 96 w 96"/>
                <a:gd name="T1" fmla="*/ 48 h 97"/>
                <a:gd name="T2" fmla="*/ 48 w 96"/>
                <a:gd name="T3" fmla="*/ 0 h 97"/>
                <a:gd name="T4" fmla="*/ 0 w 96"/>
                <a:gd name="T5" fmla="*/ 48 h 97"/>
                <a:gd name="T6" fmla="*/ 48 w 96"/>
                <a:gd name="T7" fmla="*/ 97 h 97"/>
                <a:gd name="T8" fmla="*/ 96 w 96"/>
                <a:gd name="T9" fmla="*/ 48 h 97"/>
                <a:gd name="T10" fmla="*/ 28 w 96"/>
                <a:gd name="T11" fmla="*/ 71 h 97"/>
                <a:gd name="T12" fmla="*/ 31 w 96"/>
                <a:gd name="T13" fmla="*/ 61 h 97"/>
                <a:gd name="T14" fmla="*/ 45 w 96"/>
                <a:gd name="T15" fmla="*/ 65 h 97"/>
                <a:gd name="T16" fmla="*/ 53 w 96"/>
                <a:gd name="T17" fmla="*/ 60 h 97"/>
                <a:gd name="T18" fmla="*/ 44 w 96"/>
                <a:gd name="T19" fmla="*/ 52 h 97"/>
                <a:gd name="T20" fmla="*/ 29 w 96"/>
                <a:gd name="T21" fmla="*/ 37 h 97"/>
                <a:gd name="T22" fmla="*/ 43 w 96"/>
                <a:gd name="T23" fmla="*/ 21 h 97"/>
                <a:gd name="T24" fmla="*/ 43 w 96"/>
                <a:gd name="T25" fmla="*/ 13 h 97"/>
                <a:gd name="T26" fmla="*/ 52 w 96"/>
                <a:gd name="T27" fmla="*/ 13 h 97"/>
                <a:gd name="T28" fmla="*/ 52 w 96"/>
                <a:gd name="T29" fmla="*/ 21 h 97"/>
                <a:gd name="T30" fmla="*/ 64 w 96"/>
                <a:gd name="T31" fmla="*/ 24 h 97"/>
                <a:gd name="T32" fmla="*/ 62 w 96"/>
                <a:gd name="T33" fmla="*/ 33 h 97"/>
                <a:gd name="T34" fmla="*/ 49 w 96"/>
                <a:gd name="T35" fmla="*/ 30 h 97"/>
                <a:gd name="T36" fmla="*/ 42 w 96"/>
                <a:gd name="T37" fmla="*/ 35 h 97"/>
                <a:gd name="T38" fmla="*/ 52 w 96"/>
                <a:gd name="T39" fmla="*/ 42 h 97"/>
                <a:gd name="T40" fmla="*/ 66 w 96"/>
                <a:gd name="T41" fmla="*/ 58 h 97"/>
                <a:gd name="T42" fmla="*/ 51 w 96"/>
                <a:gd name="T43" fmla="*/ 74 h 97"/>
                <a:gd name="T44" fmla="*/ 51 w 96"/>
                <a:gd name="T45" fmla="*/ 83 h 97"/>
                <a:gd name="T46" fmla="*/ 43 w 96"/>
                <a:gd name="T47" fmla="*/ 83 h 97"/>
                <a:gd name="T48" fmla="*/ 43 w 96"/>
                <a:gd name="T49" fmla="*/ 75 h 97"/>
                <a:gd name="T50" fmla="*/ 28 w 96"/>
                <a:gd name="T51" fmla="*/ 7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6" h="97">
                  <a:moveTo>
                    <a:pt x="96" y="48"/>
                  </a:moveTo>
                  <a:cubicBezTo>
                    <a:pt x="96" y="21"/>
                    <a:pt x="75" y="0"/>
                    <a:pt x="48" y="0"/>
                  </a:cubicBezTo>
                  <a:cubicBezTo>
                    <a:pt x="22" y="0"/>
                    <a:pt x="0" y="21"/>
                    <a:pt x="0" y="48"/>
                  </a:cubicBezTo>
                  <a:cubicBezTo>
                    <a:pt x="0" y="75"/>
                    <a:pt x="22" y="97"/>
                    <a:pt x="48" y="97"/>
                  </a:cubicBezTo>
                  <a:cubicBezTo>
                    <a:pt x="75" y="97"/>
                    <a:pt x="96" y="75"/>
                    <a:pt x="96" y="48"/>
                  </a:cubicBezTo>
                  <a:close/>
                  <a:moveTo>
                    <a:pt x="28" y="71"/>
                  </a:moveTo>
                  <a:cubicBezTo>
                    <a:pt x="31" y="61"/>
                    <a:pt x="31" y="61"/>
                    <a:pt x="31" y="61"/>
                  </a:cubicBezTo>
                  <a:cubicBezTo>
                    <a:pt x="34" y="63"/>
                    <a:pt x="39" y="65"/>
                    <a:pt x="45" y="65"/>
                  </a:cubicBezTo>
                  <a:cubicBezTo>
                    <a:pt x="50" y="65"/>
                    <a:pt x="53" y="63"/>
                    <a:pt x="53" y="60"/>
                  </a:cubicBezTo>
                  <a:cubicBezTo>
                    <a:pt x="53" y="56"/>
                    <a:pt x="51" y="54"/>
                    <a:pt x="44" y="52"/>
                  </a:cubicBezTo>
                  <a:cubicBezTo>
                    <a:pt x="35" y="49"/>
                    <a:pt x="29" y="45"/>
                    <a:pt x="29" y="37"/>
                  </a:cubicBezTo>
                  <a:cubicBezTo>
                    <a:pt x="29" y="29"/>
                    <a:pt x="34" y="23"/>
                    <a:pt x="43" y="21"/>
                  </a:cubicBezTo>
                  <a:cubicBezTo>
                    <a:pt x="43" y="13"/>
                    <a:pt x="43" y="13"/>
                    <a:pt x="43" y="13"/>
                  </a:cubicBezTo>
                  <a:cubicBezTo>
                    <a:pt x="52" y="13"/>
                    <a:pt x="52" y="13"/>
                    <a:pt x="52" y="13"/>
                  </a:cubicBezTo>
                  <a:cubicBezTo>
                    <a:pt x="52" y="21"/>
                    <a:pt x="52" y="21"/>
                    <a:pt x="52" y="21"/>
                  </a:cubicBezTo>
                  <a:cubicBezTo>
                    <a:pt x="57" y="21"/>
                    <a:pt x="61" y="22"/>
                    <a:pt x="64" y="24"/>
                  </a:cubicBezTo>
                  <a:cubicBezTo>
                    <a:pt x="62" y="33"/>
                    <a:pt x="62" y="33"/>
                    <a:pt x="62" y="33"/>
                  </a:cubicBezTo>
                  <a:cubicBezTo>
                    <a:pt x="59" y="32"/>
                    <a:pt x="55" y="30"/>
                    <a:pt x="49" y="30"/>
                  </a:cubicBezTo>
                  <a:cubicBezTo>
                    <a:pt x="44" y="30"/>
                    <a:pt x="42" y="33"/>
                    <a:pt x="42" y="35"/>
                  </a:cubicBezTo>
                  <a:cubicBezTo>
                    <a:pt x="42" y="38"/>
                    <a:pt x="45" y="40"/>
                    <a:pt x="52" y="42"/>
                  </a:cubicBezTo>
                  <a:cubicBezTo>
                    <a:pt x="62" y="46"/>
                    <a:pt x="66" y="51"/>
                    <a:pt x="66" y="58"/>
                  </a:cubicBezTo>
                  <a:cubicBezTo>
                    <a:pt x="66" y="66"/>
                    <a:pt x="61" y="73"/>
                    <a:pt x="51" y="74"/>
                  </a:cubicBezTo>
                  <a:cubicBezTo>
                    <a:pt x="51" y="83"/>
                    <a:pt x="51" y="83"/>
                    <a:pt x="51" y="83"/>
                  </a:cubicBezTo>
                  <a:cubicBezTo>
                    <a:pt x="43" y="83"/>
                    <a:pt x="43" y="83"/>
                    <a:pt x="43" y="83"/>
                  </a:cubicBezTo>
                  <a:cubicBezTo>
                    <a:pt x="43" y="75"/>
                    <a:pt x="43" y="75"/>
                    <a:pt x="43" y="75"/>
                  </a:cubicBezTo>
                  <a:cubicBezTo>
                    <a:pt x="37" y="75"/>
                    <a:pt x="32" y="73"/>
                    <a:pt x="28" y="7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
          <p:nvSpPr>
            <p:cNvPr id="37" name="Freeform 434"/>
            <p:cNvSpPr>
              <a:spLocks noEditPoints="1"/>
            </p:cNvSpPr>
            <p:nvPr/>
          </p:nvSpPr>
          <p:spPr bwMode="auto">
            <a:xfrm>
              <a:off x="3367094" y="867120"/>
              <a:ext cx="140479" cy="141621"/>
            </a:xfrm>
            <a:custGeom>
              <a:avLst/>
              <a:gdLst>
                <a:gd name="T0" fmla="*/ 104 w 208"/>
                <a:gd name="T1" fmla="*/ 0 h 210"/>
                <a:gd name="T2" fmla="*/ 0 w 208"/>
                <a:gd name="T3" fmla="*/ 105 h 210"/>
                <a:gd name="T4" fmla="*/ 104 w 208"/>
                <a:gd name="T5" fmla="*/ 210 h 210"/>
                <a:gd name="T6" fmla="*/ 208 w 208"/>
                <a:gd name="T7" fmla="*/ 105 h 210"/>
                <a:gd name="T8" fmla="*/ 104 w 208"/>
                <a:gd name="T9" fmla="*/ 0 h 210"/>
                <a:gd name="T10" fmla="*/ 111 w 208"/>
                <a:gd name="T11" fmla="*/ 161 h 210"/>
                <a:gd name="T12" fmla="*/ 111 w 208"/>
                <a:gd name="T13" fmla="*/ 180 h 210"/>
                <a:gd name="T14" fmla="*/ 92 w 208"/>
                <a:gd name="T15" fmla="*/ 180 h 210"/>
                <a:gd name="T16" fmla="*/ 92 w 208"/>
                <a:gd name="T17" fmla="*/ 163 h 210"/>
                <a:gd name="T18" fmla="*/ 61 w 208"/>
                <a:gd name="T19" fmla="*/ 155 h 210"/>
                <a:gd name="T20" fmla="*/ 66 w 208"/>
                <a:gd name="T21" fmla="*/ 133 h 210"/>
                <a:gd name="T22" fmla="*/ 97 w 208"/>
                <a:gd name="T23" fmla="*/ 141 h 210"/>
                <a:gd name="T24" fmla="*/ 115 w 208"/>
                <a:gd name="T25" fmla="*/ 130 h 210"/>
                <a:gd name="T26" fmla="*/ 95 w 208"/>
                <a:gd name="T27" fmla="*/ 114 h 210"/>
                <a:gd name="T28" fmla="*/ 62 w 208"/>
                <a:gd name="T29" fmla="*/ 80 h 210"/>
                <a:gd name="T30" fmla="*/ 93 w 208"/>
                <a:gd name="T31" fmla="*/ 47 h 210"/>
                <a:gd name="T32" fmla="*/ 93 w 208"/>
                <a:gd name="T33" fmla="*/ 30 h 210"/>
                <a:gd name="T34" fmla="*/ 111 w 208"/>
                <a:gd name="T35" fmla="*/ 30 h 210"/>
                <a:gd name="T36" fmla="*/ 111 w 208"/>
                <a:gd name="T37" fmla="*/ 46 h 210"/>
                <a:gd name="T38" fmla="*/ 138 w 208"/>
                <a:gd name="T39" fmla="*/ 52 h 210"/>
                <a:gd name="T40" fmla="*/ 133 w 208"/>
                <a:gd name="T41" fmla="*/ 73 h 210"/>
                <a:gd name="T42" fmla="*/ 106 w 208"/>
                <a:gd name="T43" fmla="*/ 66 h 210"/>
                <a:gd name="T44" fmla="*/ 90 w 208"/>
                <a:gd name="T45" fmla="*/ 77 h 210"/>
                <a:gd name="T46" fmla="*/ 113 w 208"/>
                <a:gd name="T47" fmla="*/ 93 h 210"/>
                <a:gd name="T48" fmla="*/ 143 w 208"/>
                <a:gd name="T49" fmla="*/ 127 h 210"/>
                <a:gd name="T50" fmla="*/ 111 w 208"/>
                <a:gd name="T51" fmla="*/ 16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8" h="210">
                  <a:moveTo>
                    <a:pt x="104" y="0"/>
                  </a:moveTo>
                  <a:cubicBezTo>
                    <a:pt x="47" y="0"/>
                    <a:pt x="0" y="47"/>
                    <a:pt x="0" y="105"/>
                  </a:cubicBezTo>
                  <a:cubicBezTo>
                    <a:pt x="0" y="163"/>
                    <a:pt x="47" y="210"/>
                    <a:pt x="104" y="210"/>
                  </a:cubicBezTo>
                  <a:cubicBezTo>
                    <a:pt x="162" y="210"/>
                    <a:pt x="208" y="163"/>
                    <a:pt x="208" y="105"/>
                  </a:cubicBezTo>
                  <a:cubicBezTo>
                    <a:pt x="208" y="47"/>
                    <a:pt x="162" y="0"/>
                    <a:pt x="104" y="0"/>
                  </a:cubicBezTo>
                  <a:close/>
                  <a:moveTo>
                    <a:pt x="111" y="161"/>
                  </a:moveTo>
                  <a:cubicBezTo>
                    <a:pt x="111" y="180"/>
                    <a:pt x="111" y="180"/>
                    <a:pt x="111" y="180"/>
                  </a:cubicBezTo>
                  <a:cubicBezTo>
                    <a:pt x="92" y="180"/>
                    <a:pt x="92" y="180"/>
                    <a:pt x="92" y="180"/>
                  </a:cubicBezTo>
                  <a:cubicBezTo>
                    <a:pt x="92" y="163"/>
                    <a:pt x="92" y="163"/>
                    <a:pt x="92" y="163"/>
                  </a:cubicBezTo>
                  <a:cubicBezTo>
                    <a:pt x="80" y="162"/>
                    <a:pt x="68" y="159"/>
                    <a:pt x="61" y="155"/>
                  </a:cubicBezTo>
                  <a:cubicBezTo>
                    <a:pt x="66" y="133"/>
                    <a:pt x="66" y="133"/>
                    <a:pt x="66" y="133"/>
                  </a:cubicBezTo>
                  <a:cubicBezTo>
                    <a:pt x="74" y="138"/>
                    <a:pt x="85" y="141"/>
                    <a:pt x="97" y="141"/>
                  </a:cubicBezTo>
                  <a:cubicBezTo>
                    <a:pt x="108" y="141"/>
                    <a:pt x="115" y="137"/>
                    <a:pt x="115" y="130"/>
                  </a:cubicBezTo>
                  <a:cubicBezTo>
                    <a:pt x="115" y="123"/>
                    <a:pt x="109" y="118"/>
                    <a:pt x="95" y="114"/>
                  </a:cubicBezTo>
                  <a:cubicBezTo>
                    <a:pt x="76" y="107"/>
                    <a:pt x="62" y="98"/>
                    <a:pt x="62" y="80"/>
                  </a:cubicBezTo>
                  <a:cubicBezTo>
                    <a:pt x="62" y="64"/>
                    <a:pt x="74" y="51"/>
                    <a:pt x="93" y="47"/>
                  </a:cubicBezTo>
                  <a:cubicBezTo>
                    <a:pt x="93" y="30"/>
                    <a:pt x="93" y="30"/>
                    <a:pt x="93" y="30"/>
                  </a:cubicBezTo>
                  <a:cubicBezTo>
                    <a:pt x="111" y="30"/>
                    <a:pt x="111" y="30"/>
                    <a:pt x="111" y="30"/>
                  </a:cubicBezTo>
                  <a:cubicBezTo>
                    <a:pt x="111" y="46"/>
                    <a:pt x="111" y="46"/>
                    <a:pt x="111" y="46"/>
                  </a:cubicBezTo>
                  <a:cubicBezTo>
                    <a:pt x="124" y="46"/>
                    <a:pt x="132" y="49"/>
                    <a:pt x="138" y="52"/>
                  </a:cubicBezTo>
                  <a:cubicBezTo>
                    <a:pt x="133" y="73"/>
                    <a:pt x="133" y="73"/>
                    <a:pt x="133" y="73"/>
                  </a:cubicBezTo>
                  <a:cubicBezTo>
                    <a:pt x="128" y="71"/>
                    <a:pt x="120" y="66"/>
                    <a:pt x="106" y="66"/>
                  </a:cubicBezTo>
                  <a:cubicBezTo>
                    <a:pt x="94" y="66"/>
                    <a:pt x="90" y="72"/>
                    <a:pt x="90" y="77"/>
                  </a:cubicBezTo>
                  <a:cubicBezTo>
                    <a:pt x="90" y="83"/>
                    <a:pt x="97" y="87"/>
                    <a:pt x="113" y="93"/>
                  </a:cubicBezTo>
                  <a:cubicBezTo>
                    <a:pt x="135" y="100"/>
                    <a:pt x="143" y="111"/>
                    <a:pt x="143" y="127"/>
                  </a:cubicBezTo>
                  <a:cubicBezTo>
                    <a:pt x="143" y="144"/>
                    <a:pt x="132" y="158"/>
                    <a:pt x="111" y="1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
          <p:nvSpPr>
            <p:cNvPr id="38" name="Freeform 435"/>
            <p:cNvSpPr>
              <a:spLocks noEditPoints="1"/>
            </p:cNvSpPr>
            <p:nvPr/>
          </p:nvSpPr>
          <p:spPr bwMode="auto">
            <a:xfrm>
              <a:off x="3282007" y="1022446"/>
              <a:ext cx="89941" cy="91083"/>
            </a:xfrm>
            <a:custGeom>
              <a:avLst/>
              <a:gdLst>
                <a:gd name="T0" fmla="*/ 67 w 133"/>
                <a:gd name="T1" fmla="*/ 0 h 135"/>
                <a:gd name="T2" fmla="*/ 0 w 133"/>
                <a:gd name="T3" fmla="*/ 68 h 135"/>
                <a:gd name="T4" fmla="*/ 67 w 133"/>
                <a:gd name="T5" fmla="*/ 135 h 135"/>
                <a:gd name="T6" fmla="*/ 133 w 133"/>
                <a:gd name="T7" fmla="*/ 68 h 135"/>
                <a:gd name="T8" fmla="*/ 67 w 133"/>
                <a:gd name="T9" fmla="*/ 0 h 135"/>
                <a:gd name="T10" fmla="*/ 71 w 133"/>
                <a:gd name="T11" fmla="*/ 104 h 135"/>
                <a:gd name="T12" fmla="*/ 71 w 133"/>
                <a:gd name="T13" fmla="*/ 116 h 135"/>
                <a:gd name="T14" fmla="*/ 59 w 133"/>
                <a:gd name="T15" fmla="*/ 116 h 135"/>
                <a:gd name="T16" fmla="*/ 59 w 133"/>
                <a:gd name="T17" fmla="*/ 105 h 135"/>
                <a:gd name="T18" fmla="*/ 39 w 133"/>
                <a:gd name="T19" fmla="*/ 100 h 135"/>
                <a:gd name="T20" fmla="*/ 43 w 133"/>
                <a:gd name="T21" fmla="*/ 86 h 135"/>
                <a:gd name="T22" fmla="*/ 62 w 133"/>
                <a:gd name="T23" fmla="*/ 91 h 135"/>
                <a:gd name="T24" fmla="*/ 74 w 133"/>
                <a:gd name="T25" fmla="*/ 84 h 135"/>
                <a:gd name="T26" fmla="*/ 61 w 133"/>
                <a:gd name="T27" fmla="*/ 73 h 135"/>
                <a:gd name="T28" fmla="*/ 40 w 133"/>
                <a:gd name="T29" fmla="*/ 52 h 135"/>
                <a:gd name="T30" fmla="*/ 60 w 133"/>
                <a:gd name="T31" fmla="*/ 31 h 135"/>
                <a:gd name="T32" fmla="*/ 60 w 133"/>
                <a:gd name="T33" fmla="*/ 20 h 135"/>
                <a:gd name="T34" fmla="*/ 72 w 133"/>
                <a:gd name="T35" fmla="*/ 20 h 135"/>
                <a:gd name="T36" fmla="*/ 72 w 133"/>
                <a:gd name="T37" fmla="*/ 30 h 135"/>
                <a:gd name="T38" fmla="*/ 89 w 133"/>
                <a:gd name="T39" fmla="*/ 34 h 135"/>
                <a:gd name="T40" fmla="*/ 85 w 133"/>
                <a:gd name="T41" fmla="*/ 47 h 135"/>
                <a:gd name="T42" fmla="*/ 68 w 133"/>
                <a:gd name="T43" fmla="*/ 43 h 135"/>
                <a:gd name="T44" fmla="*/ 58 w 133"/>
                <a:gd name="T45" fmla="*/ 50 h 135"/>
                <a:gd name="T46" fmla="*/ 72 w 133"/>
                <a:gd name="T47" fmla="*/ 60 h 135"/>
                <a:gd name="T48" fmla="*/ 92 w 133"/>
                <a:gd name="T49" fmla="*/ 82 h 135"/>
                <a:gd name="T50" fmla="*/ 71 w 133"/>
                <a:gd name="T51" fmla="*/ 104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3" h="135">
                  <a:moveTo>
                    <a:pt x="67" y="0"/>
                  </a:moveTo>
                  <a:cubicBezTo>
                    <a:pt x="30" y="0"/>
                    <a:pt x="0" y="31"/>
                    <a:pt x="0" y="68"/>
                  </a:cubicBezTo>
                  <a:cubicBezTo>
                    <a:pt x="0" y="105"/>
                    <a:pt x="30" y="135"/>
                    <a:pt x="67" y="135"/>
                  </a:cubicBezTo>
                  <a:cubicBezTo>
                    <a:pt x="104" y="135"/>
                    <a:pt x="133" y="105"/>
                    <a:pt x="133" y="68"/>
                  </a:cubicBezTo>
                  <a:cubicBezTo>
                    <a:pt x="133" y="31"/>
                    <a:pt x="104" y="0"/>
                    <a:pt x="67" y="0"/>
                  </a:cubicBezTo>
                  <a:close/>
                  <a:moveTo>
                    <a:pt x="71" y="104"/>
                  </a:moveTo>
                  <a:cubicBezTo>
                    <a:pt x="71" y="116"/>
                    <a:pt x="71" y="116"/>
                    <a:pt x="71" y="116"/>
                  </a:cubicBezTo>
                  <a:cubicBezTo>
                    <a:pt x="59" y="116"/>
                    <a:pt x="59" y="116"/>
                    <a:pt x="59" y="116"/>
                  </a:cubicBezTo>
                  <a:cubicBezTo>
                    <a:pt x="59" y="105"/>
                    <a:pt x="59" y="105"/>
                    <a:pt x="59" y="105"/>
                  </a:cubicBezTo>
                  <a:cubicBezTo>
                    <a:pt x="51" y="104"/>
                    <a:pt x="44" y="102"/>
                    <a:pt x="39" y="100"/>
                  </a:cubicBezTo>
                  <a:cubicBezTo>
                    <a:pt x="43" y="86"/>
                    <a:pt x="43" y="86"/>
                    <a:pt x="43" y="86"/>
                  </a:cubicBezTo>
                  <a:cubicBezTo>
                    <a:pt x="48" y="88"/>
                    <a:pt x="55" y="91"/>
                    <a:pt x="62" y="91"/>
                  </a:cubicBezTo>
                  <a:cubicBezTo>
                    <a:pt x="69" y="91"/>
                    <a:pt x="74" y="88"/>
                    <a:pt x="74" y="84"/>
                  </a:cubicBezTo>
                  <a:cubicBezTo>
                    <a:pt x="74" y="79"/>
                    <a:pt x="70" y="76"/>
                    <a:pt x="61" y="73"/>
                  </a:cubicBezTo>
                  <a:cubicBezTo>
                    <a:pt x="49" y="69"/>
                    <a:pt x="40" y="63"/>
                    <a:pt x="40" y="52"/>
                  </a:cubicBezTo>
                  <a:cubicBezTo>
                    <a:pt x="40" y="41"/>
                    <a:pt x="47" y="33"/>
                    <a:pt x="60" y="31"/>
                  </a:cubicBezTo>
                  <a:cubicBezTo>
                    <a:pt x="60" y="20"/>
                    <a:pt x="60" y="20"/>
                    <a:pt x="60" y="20"/>
                  </a:cubicBezTo>
                  <a:cubicBezTo>
                    <a:pt x="72" y="20"/>
                    <a:pt x="72" y="20"/>
                    <a:pt x="72" y="20"/>
                  </a:cubicBezTo>
                  <a:cubicBezTo>
                    <a:pt x="72" y="30"/>
                    <a:pt x="72" y="30"/>
                    <a:pt x="72" y="30"/>
                  </a:cubicBezTo>
                  <a:cubicBezTo>
                    <a:pt x="79" y="30"/>
                    <a:pt x="85" y="32"/>
                    <a:pt x="89" y="34"/>
                  </a:cubicBezTo>
                  <a:cubicBezTo>
                    <a:pt x="85" y="47"/>
                    <a:pt x="85" y="47"/>
                    <a:pt x="85" y="47"/>
                  </a:cubicBezTo>
                  <a:cubicBezTo>
                    <a:pt x="82" y="46"/>
                    <a:pt x="77" y="43"/>
                    <a:pt x="68" y="43"/>
                  </a:cubicBezTo>
                  <a:cubicBezTo>
                    <a:pt x="61" y="43"/>
                    <a:pt x="58" y="46"/>
                    <a:pt x="58" y="50"/>
                  </a:cubicBezTo>
                  <a:cubicBezTo>
                    <a:pt x="58" y="54"/>
                    <a:pt x="62" y="56"/>
                    <a:pt x="72" y="60"/>
                  </a:cubicBezTo>
                  <a:cubicBezTo>
                    <a:pt x="86" y="65"/>
                    <a:pt x="92" y="71"/>
                    <a:pt x="92" y="82"/>
                  </a:cubicBezTo>
                  <a:cubicBezTo>
                    <a:pt x="92" y="93"/>
                    <a:pt x="85" y="101"/>
                    <a:pt x="71" y="1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
          <p:nvSpPr>
            <p:cNvPr id="39" name="Freeform 436"/>
            <p:cNvSpPr>
              <a:spLocks noEditPoints="1"/>
            </p:cNvSpPr>
            <p:nvPr/>
          </p:nvSpPr>
          <p:spPr bwMode="auto">
            <a:xfrm>
              <a:off x="3199776" y="780891"/>
              <a:ext cx="470261" cy="527652"/>
            </a:xfrm>
            <a:custGeom>
              <a:avLst/>
              <a:gdLst>
                <a:gd name="T0" fmla="*/ 652 w 697"/>
                <a:gd name="T1" fmla="*/ 426 h 782"/>
                <a:gd name="T2" fmla="*/ 601 w 697"/>
                <a:gd name="T3" fmla="*/ 366 h 782"/>
                <a:gd name="T4" fmla="*/ 603 w 697"/>
                <a:gd name="T5" fmla="*/ 267 h 782"/>
                <a:gd name="T6" fmla="*/ 585 w 697"/>
                <a:gd name="T7" fmla="*/ 182 h 782"/>
                <a:gd name="T8" fmla="*/ 509 w 697"/>
                <a:gd name="T9" fmla="*/ 80 h 782"/>
                <a:gd name="T10" fmla="*/ 298 w 697"/>
                <a:gd name="T11" fmla="*/ 0 h 782"/>
                <a:gd name="T12" fmla="*/ 0 w 697"/>
                <a:gd name="T13" fmla="*/ 273 h 782"/>
                <a:gd name="T14" fmla="*/ 2 w 697"/>
                <a:gd name="T15" fmla="*/ 302 h 782"/>
                <a:gd name="T16" fmla="*/ 82 w 697"/>
                <a:gd name="T17" fmla="*/ 533 h 782"/>
                <a:gd name="T18" fmla="*/ 0 w 697"/>
                <a:gd name="T19" fmla="*/ 781 h 782"/>
                <a:gd name="T20" fmla="*/ 362 w 697"/>
                <a:gd name="T21" fmla="*/ 782 h 782"/>
                <a:gd name="T22" fmla="*/ 433 w 697"/>
                <a:gd name="T23" fmla="*/ 674 h 782"/>
                <a:gd name="T24" fmla="*/ 545 w 697"/>
                <a:gd name="T25" fmla="*/ 675 h 782"/>
                <a:gd name="T26" fmla="*/ 563 w 697"/>
                <a:gd name="T27" fmla="*/ 673 h 782"/>
                <a:gd name="T28" fmla="*/ 564 w 697"/>
                <a:gd name="T29" fmla="*/ 673 h 782"/>
                <a:gd name="T30" fmla="*/ 564 w 697"/>
                <a:gd name="T31" fmla="*/ 673 h 782"/>
                <a:gd name="T32" fmla="*/ 571 w 697"/>
                <a:gd name="T33" fmla="*/ 601 h 782"/>
                <a:gd name="T34" fmla="*/ 595 w 697"/>
                <a:gd name="T35" fmla="*/ 577 h 782"/>
                <a:gd name="T36" fmla="*/ 595 w 697"/>
                <a:gd name="T37" fmla="*/ 575 h 782"/>
                <a:gd name="T38" fmla="*/ 561 w 697"/>
                <a:gd name="T39" fmla="*/ 554 h 782"/>
                <a:gd name="T40" fmla="*/ 570 w 697"/>
                <a:gd name="T41" fmla="*/ 554 h 782"/>
                <a:gd name="T42" fmla="*/ 598 w 697"/>
                <a:gd name="T43" fmla="*/ 536 h 782"/>
                <a:gd name="T44" fmla="*/ 598 w 697"/>
                <a:gd name="T45" fmla="*/ 535 h 782"/>
                <a:gd name="T46" fmla="*/ 595 w 697"/>
                <a:gd name="T47" fmla="*/ 527 h 782"/>
                <a:gd name="T48" fmla="*/ 611 w 697"/>
                <a:gd name="T49" fmla="*/ 461 h 782"/>
                <a:gd name="T50" fmla="*/ 652 w 697"/>
                <a:gd name="T51" fmla="*/ 426 h 782"/>
                <a:gd name="T52" fmla="*/ 78 w 697"/>
                <a:gd name="T53" fmla="*/ 265 h 782"/>
                <a:gd name="T54" fmla="*/ 141 w 697"/>
                <a:gd name="T55" fmla="*/ 201 h 782"/>
                <a:gd name="T56" fmla="*/ 205 w 697"/>
                <a:gd name="T57" fmla="*/ 265 h 782"/>
                <a:gd name="T58" fmla="*/ 141 w 697"/>
                <a:gd name="T59" fmla="*/ 329 h 782"/>
                <a:gd name="T60" fmla="*/ 78 w 697"/>
                <a:gd name="T61" fmla="*/ 265 h 782"/>
                <a:gd name="T62" fmla="*/ 189 w 697"/>
                <a:gd name="T63" fmla="*/ 514 h 782"/>
                <a:gd name="T64" fmla="*/ 101 w 697"/>
                <a:gd name="T65" fmla="*/ 426 h 782"/>
                <a:gd name="T66" fmla="*/ 189 w 697"/>
                <a:gd name="T67" fmla="*/ 337 h 782"/>
                <a:gd name="T68" fmla="*/ 276 w 697"/>
                <a:gd name="T69" fmla="*/ 426 h 782"/>
                <a:gd name="T70" fmla="*/ 189 w 697"/>
                <a:gd name="T71" fmla="*/ 514 h 782"/>
                <a:gd name="T72" fmla="*/ 352 w 697"/>
                <a:gd name="T73" fmla="*/ 371 h 782"/>
                <a:gd name="T74" fmla="*/ 215 w 697"/>
                <a:gd name="T75" fmla="*/ 233 h 782"/>
                <a:gd name="T76" fmla="*/ 352 w 697"/>
                <a:gd name="T77" fmla="*/ 95 h 782"/>
                <a:gd name="T78" fmla="*/ 489 w 697"/>
                <a:gd name="T79" fmla="*/ 233 h 782"/>
                <a:gd name="T80" fmla="*/ 352 w 697"/>
                <a:gd name="T81" fmla="*/ 371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97" h="782">
                  <a:moveTo>
                    <a:pt x="652" y="426"/>
                  </a:moveTo>
                  <a:cubicBezTo>
                    <a:pt x="636" y="408"/>
                    <a:pt x="611" y="388"/>
                    <a:pt x="601" y="366"/>
                  </a:cubicBezTo>
                  <a:cubicBezTo>
                    <a:pt x="587" y="333"/>
                    <a:pt x="603" y="301"/>
                    <a:pt x="603" y="267"/>
                  </a:cubicBezTo>
                  <a:cubicBezTo>
                    <a:pt x="602" y="240"/>
                    <a:pt x="594" y="207"/>
                    <a:pt x="585" y="182"/>
                  </a:cubicBezTo>
                  <a:cubicBezTo>
                    <a:pt x="570" y="141"/>
                    <a:pt x="543" y="107"/>
                    <a:pt x="509" y="80"/>
                  </a:cubicBezTo>
                  <a:cubicBezTo>
                    <a:pt x="456" y="31"/>
                    <a:pt x="381" y="0"/>
                    <a:pt x="298" y="0"/>
                  </a:cubicBezTo>
                  <a:cubicBezTo>
                    <a:pt x="133" y="0"/>
                    <a:pt x="0" y="122"/>
                    <a:pt x="0" y="273"/>
                  </a:cubicBezTo>
                  <a:cubicBezTo>
                    <a:pt x="0" y="283"/>
                    <a:pt x="1" y="293"/>
                    <a:pt x="2" y="302"/>
                  </a:cubicBezTo>
                  <a:cubicBezTo>
                    <a:pt x="3" y="368"/>
                    <a:pt x="23" y="446"/>
                    <a:pt x="82" y="533"/>
                  </a:cubicBezTo>
                  <a:cubicBezTo>
                    <a:pt x="82" y="533"/>
                    <a:pt x="164" y="697"/>
                    <a:pt x="0" y="781"/>
                  </a:cubicBezTo>
                  <a:cubicBezTo>
                    <a:pt x="362" y="782"/>
                    <a:pt x="362" y="782"/>
                    <a:pt x="362" y="782"/>
                  </a:cubicBezTo>
                  <a:cubicBezTo>
                    <a:pt x="362" y="782"/>
                    <a:pt x="389" y="674"/>
                    <a:pt x="433" y="674"/>
                  </a:cubicBezTo>
                  <a:cubicBezTo>
                    <a:pt x="470" y="674"/>
                    <a:pt x="508" y="677"/>
                    <a:pt x="545" y="675"/>
                  </a:cubicBezTo>
                  <a:cubicBezTo>
                    <a:pt x="553" y="676"/>
                    <a:pt x="558" y="675"/>
                    <a:pt x="563" y="673"/>
                  </a:cubicBezTo>
                  <a:cubicBezTo>
                    <a:pt x="564" y="673"/>
                    <a:pt x="564" y="673"/>
                    <a:pt x="564" y="673"/>
                  </a:cubicBezTo>
                  <a:cubicBezTo>
                    <a:pt x="564" y="673"/>
                    <a:pt x="564" y="673"/>
                    <a:pt x="564" y="673"/>
                  </a:cubicBezTo>
                  <a:cubicBezTo>
                    <a:pt x="589" y="660"/>
                    <a:pt x="571" y="601"/>
                    <a:pt x="571" y="601"/>
                  </a:cubicBezTo>
                  <a:cubicBezTo>
                    <a:pt x="586" y="595"/>
                    <a:pt x="595" y="585"/>
                    <a:pt x="595" y="577"/>
                  </a:cubicBezTo>
                  <a:cubicBezTo>
                    <a:pt x="595" y="575"/>
                    <a:pt x="595" y="575"/>
                    <a:pt x="595" y="575"/>
                  </a:cubicBezTo>
                  <a:cubicBezTo>
                    <a:pt x="595" y="565"/>
                    <a:pt x="581" y="557"/>
                    <a:pt x="561" y="554"/>
                  </a:cubicBezTo>
                  <a:cubicBezTo>
                    <a:pt x="570" y="554"/>
                    <a:pt x="570" y="554"/>
                    <a:pt x="570" y="554"/>
                  </a:cubicBezTo>
                  <a:cubicBezTo>
                    <a:pt x="585" y="554"/>
                    <a:pt x="598" y="546"/>
                    <a:pt x="598" y="536"/>
                  </a:cubicBezTo>
                  <a:cubicBezTo>
                    <a:pt x="598" y="535"/>
                    <a:pt x="598" y="535"/>
                    <a:pt x="598" y="535"/>
                  </a:cubicBezTo>
                  <a:cubicBezTo>
                    <a:pt x="598" y="532"/>
                    <a:pt x="597" y="529"/>
                    <a:pt x="595" y="527"/>
                  </a:cubicBezTo>
                  <a:cubicBezTo>
                    <a:pt x="598" y="514"/>
                    <a:pt x="609" y="461"/>
                    <a:pt x="611" y="461"/>
                  </a:cubicBezTo>
                  <a:cubicBezTo>
                    <a:pt x="697" y="457"/>
                    <a:pt x="652" y="426"/>
                    <a:pt x="652" y="426"/>
                  </a:cubicBezTo>
                  <a:close/>
                  <a:moveTo>
                    <a:pt x="78" y="265"/>
                  </a:moveTo>
                  <a:cubicBezTo>
                    <a:pt x="78" y="230"/>
                    <a:pt x="106" y="201"/>
                    <a:pt x="141" y="201"/>
                  </a:cubicBezTo>
                  <a:cubicBezTo>
                    <a:pt x="176" y="201"/>
                    <a:pt x="205" y="230"/>
                    <a:pt x="205" y="265"/>
                  </a:cubicBezTo>
                  <a:cubicBezTo>
                    <a:pt x="205" y="300"/>
                    <a:pt x="176" y="329"/>
                    <a:pt x="141" y="329"/>
                  </a:cubicBezTo>
                  <a:cubicBezTo>
                    <a:pt x="106" y="329"/>
                    <a:pt x="78" y="300"/>
                    <a:pt x="78" y="265"/>
                  </a:cubicBezTo>
                  <a:close/>
                  <a:moveTo>
                    <a:pt x="189" y="514"/>
                  </a:moveTo>
                  <a:cubicBezTo>
                    <a:pt x="141" y="514"/>
                    <a:pt x="101" y="474"/>
                    <a:pt x="101" y="426"/>
                  </a:cubicBezTo>
                  <a:cubicBezTo>
                    <a:pt x="101" y="377"/>
                    <a:pt x="141" y="337"/>
                    <a:pt x="189" y="337"/>
                  </a:cubicBezTo>
                  <a:cubicBezTo>
                    <a:pt x="237" y="337"/>
                    <a:pt x="276" y="377"/>
                    <a:pt x="276" y="426"/>
                  </a:cubicBezTo>
                  <a:cubicBezTo>
                    <a:pt x="276" y="474"/>
                    <a:pt x="237" y="514"/>
                    <a:pt x="189" y="514"/>
                  </a:cubicBezTo>
                  <a:close/>
                  <a:moveTo>
                    <a:pt x="352" y="371"/>
                  </a:moveTo>
                  <a:cubicBezTo>
                    <a:pt x="276" y="371"/>
                    <a:pt x="215" y="309"/>
                    <a:pt x="215" y="233"/>
                  </a:cubicBezTo>
                  <a:cubicBezTo>
                    <a:pt x="215" y="157"/>
                    <a:pt x="276" y="95"/>
                    <a:pt x="352" y="95"/>
                  </a:cubicBezTo>
                  <a:cubicBezTo>
                    <a:pt x="428" y="95"/>
                    <a:pt x="489" y="157"/>
                    <a:pt x="489" y="233"/>
                  </a:cubicBezTo>
                  <a:cubicBezTo>
                    <a:pt x="489" y="309"/>
                    <a:pt x="428" y="371"/>
                    <a:pt x="352" y="37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gr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60000" fill="hold" grpId="0" nodeType="afterEffect" p14:presetBounceEnd="40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40000">
                                          <p:cBhvr additive="base">
                                            <p:cTn id="7" dur="500" fill="hold"/>
                                            <p:tgtEl>
                                              <p:spTgt spid="4"/>
                                            </p:tgtEl>
                                            <p:attrNameLst>
                                              <p:attrName>ppt_x</p:attrName>
                                            </p:attrNameLst>
                                          </p:cBhvr>
                                          <p:tavLst>
                                            <p:tav tm="0">
                                              <p:val>
                                                <p:strVal val="#ppt_x"/>
                                              </p:val>
                                            </p:tav>
                                            <p:tav tm="100000">
                                              <p:val>
                                                <p:strVal val="#ppt_x"/>
                                              </p:val>
                                            </p:tav>
                                          </p:tavLst>
                                        </p:anim>
                                        <p:anim calcmode="lin" valueType="num" p14:bounceEnd="40000">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accel="60000" fill="hold" grpId="0" nodeType="withEffect" p14:presetBounceEnd="40000">
                                      <p:stCondLst>
                                        <p:cond delay="300"/>
                                      </p:stCondLst>
                                      <p:childTnLst>
                                        <p:set>
                                          <p:cBhvr>
                                            <p:cTn id="10" dur="1" fill="hold">
                                              <p:stCondLst>
                                                <p:cond delay="0"/>
                                              </p:stCondLst>
                                            </p:cTn>
                                            <p:tgtEl>
                                              <p:spTgt spid="5"/>
                                            </p:tgtEl>
                                            <p:attrNameLst>
                                              <p:attrName>style.visibility</p:attrName>
                                            </p:attrNameLst>
                                          </p:cBhvr>
                                          <p:to>
                                            <p:strVal val="visible"/>
                                          </p:to>
                                        </p:set>
                                        <p:anim calcmode="lin" valueType="num" p14:bounceEnd="40000">
                                          <p:cBhvr additive="base">
                                            <p:cTn id="11" dur="500" fill="hold"/>
                                            <p:tgtEl>
                                              <p:spTgt spid="5"/>
                                            </p:tgtEl>
                                            <p:attrNameLst>
                                              <p:attrName>ppt_x</p:attrName>
                                            </p:attrNameLst>
                                          </p:cBhvr>
                                          <p:tavLst>
                                            <p:tav tm="0">
                                              <p:val>
                                                <p:strVal val="#ppt_x"/>
                                              </p:val>
                                            </p:tav>
                                            <p:tav tm="100000">
                                              <p:val>
                                                <p:strVal val="#ppt_x"/>
                                              </p:val>
                                            </p:tav>
                                          </p:tavLst>
                                        </p:anim>
                                        <p:anim calcmode="lin" valueType="num" p14:bounceEnd="40000">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53" presetClass="entr" presetSubtype="16"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500" fill="hold"/>
                                            <p:tgtEl>
                                              <p:spTgt spid="6"/>
                                            </p:tgtEl>
                                            <p:attrNameLst>
                                              <p:attrName>ppt_w</p:attrName>
                                            </p:attrNameLst>
                                          </p:cBhvr>
                                          <p:tavLst>
                                            <p:tav tm="0">
                                              <p:val>
                                                <p:fltVal val="0"/>
                                              </p:val>
                                            </p:tav>
                                            <p:tav tm="100000">
                                              <p:val>
                                                <p:strVal val="#ppt_w"/>
                                              </p:val>
                                            </p:tav>
                                          </p:tavLst>
                                        </p:anim>
                                        <p:anim calcmode="lin" valueType="num">
                                          <p:cBhvr>
                                            <p:cTn id="17" dur="500" fill="hold"/>
                                            <p:tgtEl>
                                              <p:spTgt spid="6"/>
                                            </p:tgtEl>
                                            <p:attrNameLst>
                                              <p:attrName>ppt_h</p:attrName>
                                            </p:attrNameLst>
                                          </p:cBhvr>
                                          <p:tavLst>
                                            <p:tav tm="0">
                                              <p:val>
                                                <p:fltVal val="0"/>
                                              </p:val>
                                            </p:tav>
                                            <p:tav tm="100000">
                                              <p:val>
                                                <p:strVal val="#ppt_h"/>
                                              </p:val>
                                            </p:tav>
                                          </p:tavLst>
                                        </p:anim>
                                        <p:animEffect transition="in" filter="fade">
                                          <p:cBhvr>
                                            <p:cTn id="18" dur="500"/>
                                            <p:tgtEl>
                                              <p:spTgt spid="6"/>
                                            </p:tgtEl>
                                          </p:cBhvr>
                                        </p:animEffect>
                                      </p:childTnLst>
                                    </p:cTn>
                                  </p:par>
                                </p:childTnLst>
                              </p:cTn>
                            </p:par>
                            <p:par>
                              <p:cTn id="19" fill="hold">
                                <p:stCondLst>
                                  <p:cond delay="1000"/>
                                </p:stCondLst>
                                <p:childTnLst>
                                  <p:par>
                                    <p:cTn id="20" presetID="45" presetClass="entr" presetSubtype="0" fill="hold" nodeType="after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500"/>
                                            <p:tgtEl>
                                              <p:spTgt spid="35"/>
                                            </p:tgtEl>
                                          </p:cBhvr>
                                        </p:animEffect>
                                        <p:anim calcmode="lin" valueType="num">
                                          <p:cBhvr>
                                            <p:cTn id="23" dur="500" fill="hold"/>
                                            <p:tgtEl>
                                              <p:spTgt spid="35"/>
                                            </p:tgtEl>
                                            <p:attrNameLst>
                                              <p:attrName>ppt_w</p:attrName>
                                            </p:attrNameLst>
                                          </p:cBhvr>
                                          <p:tavLst>
                                            <p:tav tm="0" fmla="#ppt_w*sin(2.5*pi*$)">
                                              <p:val>
                                                <p:fltVal val="0"/>
                                              </p:val>
                                            </p:tav>
                                            <p:tav tm="100000">
                                              <p:val>
                                                <p:fltVal val="1"/>
                                              </p:val>
                                            </p:tav>
                                          </p:tavLst>
                                        </p:anim>
                                        <p:anim calcmode="lin" valueType="num">
                                          <p:cBhvr>
                                            <p:cTn id="24" dur="500" fill="hold"/>
                                            <p:tgtEl>
                                              <p:spTgt spid="35"/>
                                            </p:tgtEl>
                                            <p:attrNameLst>
                                              <p:attrName>ppt_h</p:attrName>
                                            </p:attrNameLst>
                                          </p:cBhvr>
                                          <p:tavLst>
                                            <p:tav tm="0">
                                              <p:val>
                                                <p:strVal val="#ppt_h"/>
                                              </p:val>
                                            </p:tav>
                                            <p:tav tm="100000">
                                              <p:val>
                                                <p:strVal val="#ppt_h"/>
                                              </p:val>
                                            </p:tav>
                                          </p:tavLst>
                                        </p:anim>
                                      </p:childTnLst>
                                    </p:cTn>
                                  </p:par>
                                  <p:par>
                                    <p:cTn id="25" presetID="22" presetClass="entr" presetSubtype="8"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1500"/>
                                </p:stCondLst>
                                <p:childTnLst>
                                  <p:par>
                                    <p:cTn id="29" presetID="16" presetClass="entr" presetSubtype="37"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barn(outVertical)">
                                          <p:cBhvr>
                                            <p:cTn id="31" dur="500"/>
                                            <p:tgtEl>
                                              <p:spTgt spid="11"/>
                                            </p:tgtEl>
                                          </p:cBhvr>
                                        </p:animEffect>
                                      </p:childTnLst>
                                    </p:cTn>
                                  </p:par>
                                </p:childTnLst>
                              </p:cTn>
                            </p:par>
                            <p:par>
                              <p:cTn id="32" fill="hold">
                                <p:stCondLst>
                                  <p:cond delay="2000"/>
                                </p:stCondLst>
                                <p:childTnLst>
                                  <p:par>
                                    <p:cTn id="33" presetID="53" presetClass="entr" presetSubtype="16" fill="hold" nodeType="after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childTnLst>
                                    </p:cTn>
                                  </p:par>
                                </p:childTnLst>
                              </p:cTn>
                            </p:par>
                            <p:par>
                              <p:cTn id="38" fill="hold">
                                <p:stCondLst>
                                  <p:cond delay="2500"/>
                                </p:stCondLst>
                                <p:childTnLst>
                                  <p:par>
                                    <p:cTn id="39" presetID="45" presetClass="entr" presetSubtype="0" fill="hold" nodeType="after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fade">
                                          <p:cBhvr>
                                            <p:cTn id="41" dur="500"/>
                                            <p:tgtEl>
                                              <p:spTgt spid="29"/>
                                            </p:tgtEl>
                                          </p:cBhvr>
                                        </p:animEffect>
                                        <p:anim calcmode="lin" valueType="num">
                                          <p:cBhvr>
                                            <p:cTn id="42" dur="500" fill="hold"/>
                                            <p:tgtEl>
                                              <p:spTgt spid="29"/>
                                            </p:tgtEl>
                                            <p:attrNameLst>
                                              <p:attrName>ppt_w</p:attrName>
                                            </p:attrNameLst>
                                          </p:cBhvr>
                                          <p:tavLst>
                                            <p:tav tm="0" fmla="#ppt_w*sin(2.5*pi*$)">
                                              <p:val>
                                                <p:fltVal val="0"/>
                                              </p:val>
                                            </p:tav>
                                            <p:tav tm="100000">
                                              <p:val>
                                                <p:fltVal val="1"/>
                                              </p:val>
                                            </p:tav>
                                          </p:tavLst>
                                        </p:anim>
                                        <p:anim calcmode="lin" valueType="num">
                                          <p:cBhvr>
                                            <p:cTn id="43" dur="500" fill="hold"/>
                                            <p:tgtEl>
                                              <p:spTgt spid="29"/>
                                            </p:tgtEl>
                                            <p:attrNameLst>
                                              <p:attrName>ppt_h</p:attrName>
                                            </p:attrNameLst>
                                          </p:cBhvr>
                                          <p:tavLst>
                                            <p:tav tm="0">
                                              <p:val>
                                                <p:strVal val="#ppt_h"/>
                                              </p:val>
                                            </p:tav>
                                            <p:tav tm="100000">
                                              <p:val>
                                                <p:strVal val="#ppt_h"/>
                                              </p:val>
                                            </p:tav>
                                          </p:tavLst>
                                        </p:anim>
                                      </p:childTnLst>
                                    </p:cTn>
                                  </p:par>
                                  <p:par>
                                    <p:cTn id="44" presetID="22" presetClass="entr" presetSubtype="8" fill="hold" nodeType="with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wipe(left)">
                                          <p:cBhvr>
                                            <p:cTn id="46" dur="500"/>
                                            <p:tgtEl>
                                              <p:spTgt spid="23"/>
                                            </p:tgtEl>
                                          </p:cBhvr>
                                        </p:animEffect>
                                      </p:childTnLst>
                                    </p:cTn>
                                  </p:par>
                                </p:childTnLst>
                              </p:cTn>
                            </p:par>
                            <p:par>
                              <p:cTn id="47" fill="hold">
                                <p:stCondLst>
                                  <p:cond delay="3000"/>
                                </p:stCondLst>
                                <p:childTnLst>
                                  <p:par>
                                    <p:cTn id="48" presetID="16" presetClass="entr" presetSubtype="37" fill="hold" nodeType="after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barn(outVertical)">
                                          <p:cBhvr>
                                            <p:cTn id="50" dur="500"/>
                                            <p:tgtEl>
                                              <p:spTgt spid="20"/>
                                            </p:tgtEl>
                                          </p:cBhvr>
                                        </p:animEffect>
                                      </p:childTnLst>
                                    </p:cTn>
                                  </p:par>
                                </p:childTnLst>
                              </p:cTn>
                            </p:par>
                            <p:par>
                              <p:cTn id="51" fill="hold">
                                <p:stCondLst>
                                  <p:cond delay="3500"/>
                                </p:stCondLst>
                                <p:childTnLst>
                                  <p:par>
                                    <p:cTn id="52" presetID="22" presetClass="entr" presetSubtype="2" fill="hold" grpId="0" nodeType="after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wipe(right)">
                                          <p:cBhvr>
                                            <p:cTn id="54" dur="500"/>
                                            <p:tgtEl>
                                              <p:spTgt spid="24"/>
                                            </p:tgtEl>
                                          </p:cBhvr>
                                        </p:animEffect>
                                      </p:childTnLst>
                                    </p:cTn>
                                  </p:par>
                                  <p:par>
                                    <p:cTn id="55" presetID="22" presetClass="entr" presetSubtype="8" fill="hold" grpId="0" nodeType="withEffect">
                                      <p:stCondLst>
                                        <p:cond delay="300"/>
                                      </p:stCondLst>
                                      <p:childTnLst>
                                        <p:set>
                                          <p:cBhvr>
                                            <p:cTn id="56" dur="1" fill="hold">
                                              <p:stCondLst>
                                                <p:cond delay="0"/>
                                              </p:stCondLst>
                                            </p:cTn>
                                            <p:tgtEl>
                                              <p:spTgt spid="25"/>
                                            </p:tgtEl>
                                            <p:attrNameLst>
                                              <p:attrName>style.visibility</p:attrName>
                                            </p:attrNameLst>
                                          </p:cBhvr>
                                          <p:to>
                                            <p:strVal val="visible"/>
                                          </p:to>
                                        </p:set>
                                        <p:animEffect transition="in" filter="wipe(left)">
                                          <p:cBhvr>
                                            <p:cTn id="57" dur="500"/>
                                            <p:tgtEl>
                                              <p:spTgt spid="25"/>
                                            </p:tgtEl>
                                          </p:cBhvr>
                                        </p:animEffect>
                                      </p:childTnLst>
                                    </p:cTn>
                                  </p:par>
                                </p:childTnLst>
                              </p:cTn>
                            </p:par>
                            <p:par>
                              <p:cTn id="58" fill="hold">
                                <p:stCondLst>
                                  <p:cond delay="4000"/>
                                </p:stCondLst>
                                <p:childTnLst>
                                  <p:par>
                                    <p:cTn id="59" presetID="22" presetClass="entr" presetSubtype="1" fill="hold"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wipe(up)">
                                          <p:cBhvr>
                                            <p:cTn id="6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24" grpId="0" animBg="1"/>
          <p:bldP spid="25"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6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accel="60000" fill="hold" grpId="0" nodeType="withEffect">
                                      <p:stCondLst>
                                        <p:cond delay="30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53" presetClass="entr" presetSubtype="16"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500" fill="hold"/>
                                            <p:tgtEl>
                                              <p:spTgt spid="6"/>
                                            </p:tgtEl>
                                            <p:attrNameLst>
                                              <p:attrName>ppt_w</p:attrName>
                                            </p:attrNameLst>
                                          </p:cBhvr>
                                          <p:tavLst>
                                            <p:tav tm="0">
                                              <p:val>
                                                <p:fltVal val="0"/>
                                              </p:val>
                                            </p:tav>
                                            <p:tav tm="100000">
                                              <p:val>
                                                <p:strVal val="#ppt_w"/>
                                              </p:val>
                                            </p:tav>
                                          </p:tavLst>
                                        </p:anim>
                                        <p:anim calcmode="lin" valueType="num">
                                          <p:cBhvr>
                                            <p:cTn id="17" dur="500" fill="hold"/>
                                            <p:tgtEl>
                                              <p:spTgt spid="6"/>
                                            </p:tgtEl>
                                            <p:attrNameLst>
                                              <p:attrName>ppt_h</p:attrName>
                                            </p:attrNameLst>
                                          </p:cBhvr>
                                          <p:tavLst>
                                            <p:tav tm="0">
                                              <p:val>
                                                <p:fltVal val="0"/>
                                              </p:val>
                                            </p:tav>
                                            <p:tav tm="100000">
                                              <p:val>
                                                <p:strVal val="#ppt_h"/>
                                              </p:val>
                                            </p:tav>
                                          </p:tavLst>
                                        </p:anim>
                                        <p:animEffect transition="in" filter="fade">
                                          <p:cBhvr>
                                            <p:cTn id="18" dur="500"/>
                                            <p:tgtEl>
                                              <p:spTgt spid="6"/>
                                            </p:tgtEl>
                                          </p:cBhvr>
                                        </p:animEffect>
                                      </p:childTnLst>
                                    </p:cTn>
                                  </p:par>
                                </p:childTnLst>
                              </p:cTn>
                            </p:par>
                            <p:par>
                              <p:cTn id="19" fill="hold">
                                <p:stCondLst>
                                  <p:cond delay="1000"/>
                                </p:stCondLst>
                                <p:childTnLst>
                                  <p:par>
                                    <p:cTn id="20" presetID="45" presetClass="entr" presetSubtype="0" fill="hold" nodeType="after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500"/>
                                            <p:tgtEl>
                                              <p:spTgt spid="35"/>
                                            </p:tgtEl>
                                          </p:cBhvr>
                                        </p:animEffect>
                                        <p:anim calcmode="lin" valueType="num">
                                          <p:cBhvr>
                                            <p:cTn id="23" dur="500" fill="hold"/>
                                            <p:tgtEl>
                                              <p:spTgt spid="35"/>
                                            </p:tgtEl>
                                            <p:attrNameLst>
                                              <p:attrName>ppt_w</p:attrName>
                                            </p:attrNameLst>
                                          </p:cBhvr>
                                          <p:tavLst>
                                            <p:tav tm="0" fmla="#ppt_w*sin(2.5*pi*$)">
                                              <p:val>
                                                <p:fltVal val="0"/>
                                              </p:val>
                                            </p:tav>
                                            <p:tav tm="100000">
                                              <p:val>
                                                <p:fltVal val="1"/>
                                              </p:val>
                                            </p:tav>
                                          </p:tavLst>
                                        </p:anim>
                                        <p:anim calcmode="lin" valueType="num">
                                          <p:cBhvr>
                                            <p:cTn id="24" dur="500" fill="hold"/>
                                            <p:tgtEl>
                                              <p:spTgt spid="35"/>
                                            </p:tgtEl>
                                            <p:attrNameLst>
                                              <p:attrName>ppt_h</p:attrName>
                                            </p:attrNameLst>
                                          </p:cBhvr>
                                          <p:tavLst>
                                            <p:tav tm="0">
                                              <p:val>
                                                <p:strVal val="#ppt_h"/>
                                              </p:val>
                                            </p:tav>
                                            <p:tav tm="100000">
                                              <p:val>
                                                <p:strVal val="#ppt_h"/>
                                              </p:val>
                                            </p:tav>
                                          </p:tavLst>
                                        </p:anim>
                                      </p:childTnLst>
                                    </p:cTn>
                                  </p:par>
                                  <p:par>
                                    <p:cTn id="25" presetID="22" presetClass="entr" presetSubtype="8"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1500"/>
                                </p:stCondLst>
                                <p:childTnLst>
                                  <p:par>
                                    <p:cTn id="29" presetID="16" presetClass="entr" presetSubtype="37"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barn(outVertical)">
                                          <p:cBhvr>
                                            <p:cTn id="31" dur="500"/>
                                            <p:tgtEl>
                                              <p:spTgt spid="11"/>
                                            </p:tgtEl>
                                          </p:cBhvr>
                                        </p:animEffect>
                                      </p:childTnLst>
                                    </p:cTn>
                                  </p:par>
                                </p:childTnLst>
                              </p:cTn>
                            </p:par>
                            <p:par>
                              <p:cTn id="32" fill="hold">
                                <p:stCondLst>
                                  <p:cond delay="2000"/>
                                </p:stCondLst>
                                <p:childTnLst>
                                  <p:par>
                                    <p:cTn id="33" presetID="53" presetClass="entr" presetSubtype="16" fill="hold" nodeType="after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childTnLst>
                                    </p:cTn>
                                  </p:par>
                                </p:childTnLst>
                              </p:cTn>
                            </p:par>
                            <p:par>
                              <p:cTn id="38" fill="hold">
                                <p:stCondLst>
                                  <p:cond delay="2500"/>
                                </p:stCondLst>
                                <p:childTnLst>
                                  <p:par>
                                    <p:cTn id="39" presetID="45" presetClass="entr" presetSubtype="0" fill="hold" nodeType="after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fade">
                                          <p:cBhvr>
                                            <p:cTn id="41" dur="500"/>
                                            <p:tgtEl>
                                              <p:spTgt spid="29"/>
                                            </p:tgtEl>
                                          </p:cBhvr>
                                        </p:animEffect>
                                        <p:anim calcmode="lin" valueType="num">
                                          <p:cBhvr>
                                            <p:cTn id="42" dur="500" fill="hold"/>
                                            <p:tgtEl>
                                              <p:spTgt spid="29"/>
                                            </p:tgtEl>
                                            <p:attrNameLst>
                                              <p:attrName>ppt_w</p:attrName>
                                            </p:attrNameLst>
                                          </p:cBhvr>
                                          <p:tavLst>
                                            <p:tav tm="0" fmla="#ppt_w*sin(2.5*pi*$)">
                                              <p:val>
                                                <p:fltVal val="0"/>
                                              </p:val>
                                            </p:tav>
                                            <p:tav tm="100000">
                                              <p:val>
                                                <p:fltVal val="1"/>
                                              </p:val>
                                            </p:tav>
                                          </p:tavLst>
                                        </p:anim>
                                        <p:anim calcmode="lin" valueType="num">
                                          <p:cBhvr>
                                            <p:cTn id="43" dur="500" fill="hold"/>
                                            <p:tgtEl>
                                              <p:spTgt spid="29"/>
                                            </p:tgtEl>
                                            <p:attrNameLst>
                                              <p:attrName>ppt_h</p:attrName>
                                            </p:attrNameLst>
                                          </p:cBhvr>
                                          <p:tavLst>
                                            <p:tav tm="0">
                                              <p:val>
                                                <p:strVal val="#ppt_h"/>
                                              </p:val>
                                            </p:tav>
                                            <p:tav tm="100000">
                                              <p:val>
                                                <p:strVal val="#ppt_h"/>
                                              </p:val>
                                            </p:tav>
                                          </p:tavLst>
                                        </p:anim>
                                      </p:childTnLst>
                                    </p:cTn>
                                  </p:par>
                                  <p:par>
                                    <p:cTn id="44" presetID="22" presetClass="entr" presetSubtype="8" fill="hold" nodeType="with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wipe(left)">
                                          <p:cBhvr>
                                            <p:cTn id="46" dur="500"/>
                                            <p:tgtEl>
                                              <p:spTgt spid="23"/>
                                            </p:tgtEl>
                                          </p:cBhvr>
                                        </p:animEffect>
                                      </p:childTnLst>
                                    </p:cTn>
                                  </p:par>
                                </p:childTnLst>
                              </p:cTn>
                            </p:par>
                            <p:par>
                              <p:cTn id="47" fill="hold">
                                <p:stCondLst>
                                  <p:cond delay="3000"/>
                                </p:stCondLst>
                                <p:childTnLst>
                                  <p:par>
                                    <p:cTn id="48" presetID="16" presetClass="entr" presetSubtype="37" fill="hold" nodeType="after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barn(outVertical)">
                                          <p:cBhvr>
                                            <p:cTn id="50" dur="500"/>
                                            <p:tgtEl>
                                              <p:spTgt spid="20"/>
                                            </p:tgtEl>
                                          </p:cBhvr>
                                        </p:animEffect>
                                      </p:childTnLst>
                                    </p:cTn>
                                  </p:par>
                                </p:childTnLst>
                              </p:cTn>
                            </p:par>
                            <p:par>
                              <p:cTn id="51" fill="hold">
                                <p:stCondLst>
                                  <p:cond delay="3500"/>
                                </p:stCondLst>
                                <p:childTnLst>
                                  <p:par>
                                    <p:cTn id="52" presetID="22" presetClass="entr" presetSubtype="2" fill="hold" grpId="0" nodeType="after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wipe(right)">
                                          <p:cBhvr>
                                            <p:cTn id="54" dur="500"/>
                                            <p:tgtEl>
                                              <p:spTgt spid="24"/>
                                            </p:tgtEl>
                                          </p:cBhvr>
                                        </p:animEffect>
                                      </p:childTnLst>
                                    </p:cTn>
                                  </p:par>
                                  <p:par>
                                    <p:cTn id="55" presetID="22" presetClass="entr" presetSubtype="8" fill="hold" grpId="0" nodeType="withEffect">
                                      <p:stCondLst>
                                        <p:cond delay="300"/>
                                      </p:stCondLst>
                                      <p:childTnLst>
                                        <p:set>
                                          <p:cBhvr>
                                            <p:cTn id="56" dur="1" fill="hold">
                                              <p:stCondLst>
                                                <p:cond delay="0"/>
                                              </p:stCondLst>
                                            </p:cTn>
                                            <p:tgtEl>
                                              <p:spTgt spid="25"/>
                                            </p:tgtEl>
                                            <p:attrNameLst>
                                              <p:attrName>style.visibility</p:attrName>
                                            </p:attrNameLst>
                                          </p:cBhvr>
                                          <p:to>
                                            <p:strVal val="visible"/>
                                          </p:to>
                                        </p:set>
                                        <p:animEffect transition="in" filter="wipe(left)">
                                          <p:cBhvr>
                                            <p:cTn id="57" dur="500"/>
                                            <p:tgtEl>
                                              <p:spTgt spid="25"/>
                                            </p:tgtEl>
                                          </p:cBhvr>
                                        </p:animEffect>
                                      </p:childTnLst>
                                    </p:cTn>
                                  </p:par>
                                </p:childTnLst>
                              </p:cTn>
                            </p:par>
                            <p:par>
                              <p:cTn id="58" fill="hold">
                                <p:stCondLst>
                                  <p:cond delay="4000"/>
                                </p:stCondLst>
                                <p:childTnLst>
                                  <p:par>
                                    <p:cTn id="59" presetID="22" presetClass="entr" presetSubtype="1" fill="hold"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wipe(up)">
                                          <p:cBhvr>
                                            <p:cTn id="6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24" grpId="0" animBg="1"/>
          <p:bldP spid="25" grpId="0" animBg="1"/>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7"/>
          <p:cNvSpPr/>
          <p:nvPr/>
        </p:nvSpPr>
        <p:spPr bwMode="auto">
          <a:xfrm>
            <a:off x="3136775" y="1205985"/>
            <a:ext cx="1005569" cy="3174831"/>
          </a:xfrm>
          <a:custGeom>
            <a:avLst/>
            <a:gdLst>
              <a:gd name="T0" fmla="*/ 1750 w 1750"/>
              <a:gd name="T1" fmla="*/ 272 h 5527"/>
              <a:gd name="T2" fmla="*/ 314 w 1750"/>
              <a:gd name="T3" fmla="*/ 2778 h 5527"/>
              <a:gd name="T4" fmla="*/ 1699 w 1750"/>
              <a:gd name="T5" fmla="*/ 5254 h 5527"/>
              <a:gd name="T6" fmla="*/ 1542 w 1750"/>
              <a:gd name="T7" fmla="*/ 5527 h 5527"/>
              <a:gd name="T8" fmla="*/ 0 w 1750"/>
              <a:gd name="T9" fmla="*/ 2778 h 5527"/>
              <a:gd name="T10" fmla="*/ 1593 w 1750"/>
              <a:gd name="T11" fmla="*/ 0 h 5527"/>
              <a:gd name="T12" fmla="*/ 1750 w 1750"/>
              <a:gd name="T13" fmla="*/ 272 h 5527"/>
            </a:gdLst>
            <a:ahLst/>
            <a:cxnLst>
              <a:cxn ang="0">
                <a:pos x="T0" y="T1"/>
              </a:cxn>
              <a:cxn ang="0">
                <a:pos x="T2" y="T3"/>
              </a:cxn>
              <a:cxn ang="0">
                <a:pos x="T4" y="T5"/>
              </a:cxn>
              <a:cxn ang="0">
                <a:pos x="T6" y="T7"/>
              </a:cxn>
              <a:cxn ang="0">
                <a:pos x="T8" y="T9"/>
              </a:cxn>
              <a:cxn ang="0">
                <a:pos x="T10" y="T11"/>
              </a:cxn>
              <a:cxn ang="0">
                <a:pos x="T12" y="T13"/>
              </a:cxn>
            </a:cxnLst>
            <a:rect l="0" t="0" r="r" b="b"/>
            <a:pathLst>
              <a:path w="1750" h="5527">
                <a:moveTo>
                  <a:pt x="1750" y="272"/>
                </a:moveTo>
                <a:cubicBezTo>
                  <a:pt x="891" y="777"/>
                  <a:pt x="314" y="1710"/>
                  <a:pt x="314" y="2778"/>
                </a:cubicBezTo>
                <a:cubicBezTo>
                  <a:pt x="314" y="3825"/>
                  <a:pt x="868" y="4743"/>
                  <a:pt x="1699" y="5254"/>
                </a:cubicBezTo>
                <a:lnTo>
                  <a:pt x="1542" y="5527"/>
                </a:lnTo>
                <a:cubicBezTo>
                  <a:pt x="617" y="4961"/>
                  <a:pt x="0" y="3942"/>
                  <a:pt x="0" y="2778"/>
                </a:cubicBezTo>
                <a:cubicBezTo>
                  <a:pt x="0" y="1594"/>
                  <a:pt x="640" y="559"/>
                  <a:pt x="1593" y="0"/>
                </a:cubicBezTo>
                <a:lnTo>
                  <a:pt x="1750" y="272"/>
                </a:lnTo>
                <a:close/>
              </a:path>
            </a:pathLst>
          </a:custGeom>
          <a:solidFill>
            <a:schemeClr val="tx1">
              <a:lumMod val="50000"/>
              <a:lumOff val="50000"/>
            </a:schemeClr>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nvGrpSpPr>
          <p:cNvPr id="5" name="组合 4"/>
          <p:cNvGrpSpPr/>
          <p:nvPr/>
        </p:nvGrpSpPr>
        <p:grpSpPr>
          <a:xfrm>
            <a:off x="3136616" y="967751"/>
            <a:ext cx="1149740" cy="1149740"/>
            <a:chOff x="2342140" y="893355"/>
            <a:chExt cx="1149740" cy="1149740"/>
          </a:xfrm>
        </p:grpSpPr>
        <p:grpSp>
          <p:nvGrpSpPr>
            <p:cNvPr id="6" name="组合 5"/>
            <p:cNvGrpSpPr/>
            <p:nvPr/>
          </p:nvGrpSpPr>
          <p:grpSpPr>
            <a:xfrm>
              <a:off x="2342140" y="893355"/>
              <a:ext cx="1149740" cy="1149740"/>
              <a:chOff x="304800" y="673100"/>
              <a:chExt cx="4000500" cy="4000500"/>
            </a:xfrm>
            <a:effectLst>
              <a:outerShdw blurRad="444500" dist="254000" dir="8100000" algn="tr" rotWithShape="0">
                <a:prstClr val="black">
                  <a:alpha val="50000"/>
                </a:prstClr>
              </a:outerShdw>
            </a:effectLst>
          </p:grpSpPr>
          <p:sp>
            <p:nvSpPr>
              <p:cNvPr id="8" name="同心圆 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9" name="椭圆 8"/>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7" name="KSO_Shape"/>
            <p:cNvSpPr/>
            <p:nvPr/>
          </p:nvSpPr>
          <p:spPr bwMode="auto">
            <a:xfrm>
              <a:off x="2678413" y="1165965"/>
              <a:ext cx="489748" cy="569476"/>
            </a:xfrm>
            <a:custGeom>
              <a:avLst/>
              <a:gdLst>
                <a:gd name="T0" fmla="*/ 2147483646 w 5822"/>
                <a:gd name="T1" fmla="*/ 2147483646 h 6759"/>
                <a:gd name="T2" fmla="*/ 2147483646 w 5822"/>
                <a:gd name="T3" fmla="*/ 2147483646 h 6759"/>
                <a:gd name="T4" fmla="*/ 2147483646 w 5822"/>
                <a:gd name="T5" fmla="*/ 2147483646 h 6759"/>
                <a:gd name="T6" fmla="*/ 2147483646 w 5822"/>
                <a:gd name="T7" fmla="*/ 2147483646 h 6759"/>
                <a:gd name="T8" fmla="*/ 2147483646 w 5822"/>
                <a:gd name="T9" fmla="*/ 2147483646 h 6759"/>
                <a:gd name="T10" fmla="*/ 2147483646 w 5822"/>
                <a:gd name="T11" fmla="*/ 1253760573 h 6759"/>
                <a:gd name="T12" fmla="*/ 2147483646 w 5822"/>
                <a:gd name="T13" fmla="*/ 2147483646 h 6759"/>
                <a:gd name="T14" fmla="*/ 2147483646 w 5822"/>
                <a:gd name="T15" fmla="*/ 2147483646 h 6759"/>
                <a:gd name="T16" fmla="*/ 2147483646 w 5822"/>
                <a:gd name="T17" fmla="*/ 2147483646 h 6759"/>
                <a:gd name="T18" fmla="*/ 2147483646 w 5822"/>
                <a:gd name="T19" fmla="*/ 2147483646 h 6759"/>
                <a:gd name="T20" fmla="*/ 2147483646 w 5822"/>
                <a:gd name="T21" fmla="*/ 2147483646 h 6759"/>
                <a:gd name="T22" fmla="*/ 2147483646 w 5822"/>
                <a:gd name="T23" fmla="*/ 2147483646 h 6759"/>
                <a:gd name="T24" fmla="*/ 2147483646 w 5822"/>
                <a:gd name="T25" fmla="*/ 2147483646 h 6759"/>
                <a:gd name="T26" fmla="*/ 2147483646 w 5822"/>
                <a:gd name="T27" fmla="*/ 2147483646 h 6759"/>
                <a:gd name="T28" fmla="*/ 2147483646 w 5822"/>
                <a:gd name="T29" fmla="*/ 2147483646 h 6759"/>
                <a:gd name="T30" fmla="*/ 2147483646 w 5822"/>
                <a:gd name="T31" fmla="*/ 2147483646 h 6759"/>
                <a:gd name="T32" fmla="*/ 2147483646 w 5822"/>
                <a:gd name="T33" fmla="*/ 2147483646 h 6759"/>
                <a:gd name="T34" fmla="*/ 2147483646 w 5822"/>
                <a:gd name="T35" fmla="*/ 2147483646 h 6759"/>
                <a:gd name="T36" fmla="*/ 2147483646 w 5822"/>
                <a:gd name="T37" fmla="*/ 2147483646 h 6759"/>
                <a:gd name="T38" fmla="*/ 2147483646 w 5822"/>
                <a:gd name="T39" fmla="*/ 2147483646 h 6759"/>
                <a:gd name="T40" fmla="*/ 0 w 5822"/>
                <a:gd name="T41" fmla="*/ 2147483646 h 6759"/>
                <a:gd name="T42" fmla="*/ 2147483646 w 5822"/>
                <a:gd name="T43" fmla="*/ 2147483646 h 6759"/>
                <a:gd name="T44" fmla="*/ 2147483646 w 5822"/>
                <a:gd name="T45" fmla="*/ 2147483646 h 6759"/>
                <a:gd name="T46" fmla="*/ 2147483646 w 5822"/>
                <a:gd name="T47" fmla="*/ 2147483646 h 6759"/>
                <a:gd name="T48" fmla="*/ 2147483646 w 5822"/>
                <a:gd name="T49" fmla="*/ 2147483646 h 6759"/>
                <a:gd name="T50" fmla="*/ 2147483646 w 5822"/>
                <a:gd name="T51" fmla="*/ 2147483646 h 6759"/>
                <a:gd name="T52" fmla="*/ 2147483646 w 5822"/>
                <a:gd name="T53" fmla="*/ 2147483646 h 6759"/>
                <a:gd name="T54" fmla="*/ 2147483646 w 5822"/>
                <a:gd name="T55" fmla="*/ 2147483646 h 6759"/>
                <a:gd name="T56" fmla="*/ 2147483646 w 5822"/>
                <a:gd name="T57" fmla="*/ 2147483646 h 6759"/>
                <a:gd name="T58" fmla="*/ 2147483646 w 5822"/>
                <a:gd name="T59" fmla="*/ 2147483646 h 6759"/>
                <a:gd name="T60" fmla="*/ 2147483646 w 5822"/>
                <a:gd name="T61" fmla="*/ 2147483646 h 6759"/>
                <a:gd name="T62" fmla="*/ 2147483646 w 5822"/>
                <a:gd name="T63" fmla="*/ 2147483646 h 6759"/>
                <a:gd name="T64" fmla="*/ 2147483646 w 5822"/>
                <a:gd name="T65" fmla="*/ 2147483646 h 6759"/>
                <a:gd name="T66" fmla="*/ 2147483646 w 5822"/>
                <a:gd name="T67" fmla="*/ 2147483646 h 6759"/>
                <a:gd name="T68" fmla="*/ 2147483646 w 5822"/>
                <a:gd name="T69" fmla="*/ 2147483646 h 6759"/>
                <a:gd name="T70" fmla="*/ 2147483646 w 5822"/>
                <a:gd name="T71" fmla="*/ 2147483646 h 6759"/>
                <a:gd name="T72" fmla="*/ 2147483646 w 5822"/>
                <a:gd name="T73" fmla="*/ 2147483646 h 6759"/>
                <a:gd name="T74" fmla="*/ 2147483646 w 5822"/>
                <a:gd name="T75" fmla="*/ 2147483646 h 6759"/>
                <a:gd name="T76" fmla="*/ 2147483646 w 5822"/>
                <a:gd name="T77" fmla="*/ 2147483646 h 6759"/>
                <a:gd name="T78" fmla="*/ 2147483646 w 5822"/>
                <a:gd name="T79" fmla="*/ 2147483646 h 6759"/>
                <a:gd name="T80" fmla="*/ 2147483646 w 5822"/>
                <a:gd name="T81" fmla="*/ 2147483646 h 6759"/>
                <a:gd name="T82" fmla="*/ 2147483646 w 5822"/>
                <a:gd name="T83" fmla="*/ 2147483646 h 6759"/>
                <a:gd name="T84" fmla="*/ 2147483646 w 5822"/>
                <a:gd name="T85" fmla="*/ 2147483646 h 6759"/>
                <a:gd name="T86" fmla="*/ 2147483646 w 5822"/>
                <a:gd name="T87" fmla="*/ 2147483646 h 6759"/>
                <a:gd name="T88" fmla="*/ 2147483646 w 5822"/>
                <a:gd name="T89" fmla="*/ 2147483646 h 6759"/>
                <a:gd name="T90" fmla="*/ 2147483646 w 5822"/>
                <a:gd name="T91" fmla="*/ 2147483646 h 6759"/>
                <a:gd name="T92" fmla="*/ 2147483646 w 5822"/>
                <a:gd name="T93" fmla="*/ 2147483646 h 6759"/>
                <a:gd name="T94" fmla="*/ 2147483646 w 5822"/>
                <a:gd name="T95" fmla="*/ 2147483646 h 6759"/>
                <a:gd name="T96" fmla="*/ 2147483646 w 5822"/>
                <a:gd name="T97" fmla="*/ 2147483646 h 675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822" h="6759">
                  <a:moveTo>
                    <a:pt x="0" y="6351"/>
                  </a:moveTo>
                  <a:lnTo>
                    <a:pt x="129" y="6351"/>
                  </a:lnTo>
                  <a:lnTo>
                    <a:pt x="129" y="3057"/>
                  </a:lnTo>
                  <a:lnTo>
                    <a:pt x="129" y="2914"/>
                  </a:lnTo>
                  <a:lnTo>
                    <a:pt x="266" y="2865"/>
                  </a:lnTo>
                  <a:lnTo>
                    <a:pt x="1775" y="2337"/>
                  </a:lnTo>
                  <a:lnTo>
                    <a:pt x="1775" y="1515"/>
                  </a:lnTo>
                  <a:lnTo>
                    <a:pt x="1775" y="1386"/>
                  </a:lnTo>
                  <a:lnTo>
                    <a:pt x="1892" y="1331"/>
                  </a:lnTo>
                  <a:lnTo>
                    <a:pt x="4422" y="137"/>
                  </a:lnTo>
                  <a:lnTo>
                    <a:pt x="4714" y="0"/>
                  </a:lnTo>
                  <a:lnTo>
                    <a:pt x="4714" y="56"/>
                  </a:lnTo>
                  <a:lnTo>
                    <a:pt x="5511" y="532"/>
                  </a:lnTo>
                  <a:lnTo>
                    <a:pt x="5511" y="6326"/>
                  </a:lnTo>
                  <a:lnTo>
                    <a:pt x="5822" y="6326"/>
                  </a:lnTo>
                  <a:lnTo>
                    <a:pt x="5822" y="6734"/>
                  </a:lnTo>
                  <a:lnTo>
                    <a:pt x="4510" y="6734"/>
                  </a:lnTo>
                  <a:lnTo>
                    <a:pt x="4305" y="6734"/>
                  </a:lnTo>
                  <a:lnTo>
                    <a:pt x="4305" y="6529"/>
                  </a:lnTo>
                  <a:lnTo>
                    <a:pt x="4305" y="643"/>
                  </a:lnTo>
                  <a:lnTo>
                    <a:pt x="2183" y="1644"/>
                  </a:lnTo>
                  <a:lnTo>
                    <a:pt x="2183" y="2194"/>
                  </a:lnTo>
                  <a:lnTo>
                    <a:pt x="2798" y="1979"/>
                  </a:lnTo>
                  <a:lnTo>
                    <a:pt x="3035" y="1895"/>
                  </a:lnTo>
                  <a:lnTo>
                    <a:pt x="3035" y="1889"/>
                  </a:lnTo>
                  <a:lnTo>
                    <a:pt x="3042" y="1892"/>
                  </a:lnTo>
                  <a:lnTo>
                    <a:pt x="3068" y="1884"/>
                  </a:lnTo>
                  <a:lnTo>
                    <a:pt x="3068" y="1909"/>
                  </a:lnTo>
                  <a:lnTo>
                    <a:pt x="3862" y="2381"/>
                  </a:lnTo>
                  <a:lnTo>
                    <a:pt x="3862" y="6313"/>
                  </a:lnTo>
                  <a:lnTo>
                    <a:pt x="4177" y="6313"/>
                  </a:lnTo>
                  <a:lnTo>
                    <a:pt x="4177" y="6722"/>
                  </a:lnTo>
                  <a:lnTo>
                    <a:pt x="2865" y="6722"/>
                  </a:lnTo>
                  <a:lnTo>
                    <a:pt x="2661" y="6722"/>
                  </a:lnTo>
                  <a:lnTo>
                    <a:pt x="2661" y="6517"/>
                  </a:lnTo>
                  <a:lnTo>
                    <a:pt x="2661" y="2458"/>
                  </a:lnTo>
                  <a:lnTo>
                    <a:pt x="538" y="3202"/>
                  </a:lnTo>
                  <a:lnTo>
                    <a:pt x="538" y="6556"/>
                  </a:lnTo>
                  <a:lnTo>
                    <a:pt x="538" y="6759"/>
                  </a:lnTo>
                  <a:lnTo>
                    <a:pt x="334" y="6759"/>
                  </a:lnTo>
                  <a:lnTo>
                    <a:pt x="0" y="6759"/>
                  </a:lnTo>
                  <a:lnTo>
                    <a:pt x="0" y="6351"/>
                  </a:lnTo>
                  <a:close/>
                  <a:moveTo>
                    <a:pt x="776" y="6707"/>
                  </a:moveTo>
                  <a:lnTo>
                    <a:pt x="776" y="6707"/>
                  </a:lnTo>
                  <a:lnTo>
                    <a:pt x="1501" y="6707"/>
                  </a:lnTo>
                  <a:lnTo>
                    <a:pt x="2348" y="6707"/>
                  </a:lnTo>
                  <a:lnTo>
                    <a:pt x="2348" y="5989"/>
                  </a:lnTo>
                  <a:lnTo>
                    <a:pt x="1501" y="6044"/>
                  </a:lnTo>
                  <a:lnTo>
                    <a:pt x="776" y="6092"/>
                  </a:lnTo>
                  <a:lnTo>
                    <a:pt x="776" y="6707"/>
                  </a:lnTo>
                  <a:close/>
                  <a:moveTo>
                    <a:pt x="776" y="4048"/>
                  </a:moveTo>
                  <a:lnTo>
                    <a:pt x="776" y="4048"/>
                  </a:lnTo>
                  <a:lnTo>
                    <a:pt x="1501" y="3842"/>
                  </a:lnTo>
                  <a:lnTo>
                    <a:pt x="2348" y="3604"/>
                  </a:lnTo>
                  <a:lnTo>
                    <a:pt x="2348" y="2883"/>
                  </a:lnTo>
                  <a:lnTo>
                    <a:pt x="1501" y="3178"/>
                  </a:lnTo>
                  <a:lnTo>
                    <a:pt x="776" y="3431"/>
                  </a:lnTo>
                  <a:lnTo>
                    <a:pt x="776" y="4048"/>
                  </a:lnTo>
                  <a:close/>
                  <a:moveTo>
                    <a:pt x="776" y="4926"/>
                  </a:moveTo>
                  <a:lnTo>
                    <a:pt x="776" y="4926"/>
                  </a:lnTo>
                  <a:lnTo>
                    <a:pt x="1501" y="4788"/>
                  </a:lnTo>
                  <a:lnTo>
                    <a:pt x="2348" y="4628"/>
                  </a:lnTo>
                  <a:lnTo>
                    <a:pt x="2348" y="3909"/>
                  </a:lnTo>
                  <a:lnTo>
                    <a:pt x="1501" y="4124"/>
                  </a:lnTo>
                  <a:lnTo>
                    <a:pt x="776" y="4310"/>
                  </a:lnTo>
                  <a:lnTo>
                    <a:pt x="776" y="4926"/>
                  </a:lnTo>
                  <a:close/>
                  <a:moveTo>
                    <a:pt x="776" y="5811"/>
                  </a:moveTo>
                  <a:lnTo>
                    <a:pt x="776" y="5811"/>
                  </a:lnTo>
                  <a:lnTo>
                    <a:pt x="1501" y="5741"/>
                  </a:lnTo>
                  <a:lnTo>
                    <a:pt x="2348" y="5661"/>
                  </a:lnTo>
                  <a:lnTo>
                    <a:pt x="2348" y="4942"/>
                  </a:lnTo>
                  <a:lnTo>
                    <a:pt x="1501" y="5078"/>
                  </a:lnTo>
                  <a:lnTo>
                    <a:pt x="776" y="5194"/>
                  </a:lnTo>
                  <a:lnTo>
                    <a:pt x="776" y="581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10" name="组合 9"/>
          <p:cNvGrpSpPr/>
          <p:nvPr/>
        </p:nvGrpSpPr>
        <p:grpSpPr>
          <a:xfrm>
            <a:off x="2630172" y="2286104"/>
            <a:ext cx="1149740" cy="1149740"/>
            <a:chOff x="1835696" y="2211710"/>
            <a:chExt cx="1149740" cy="1149740"/>
          </a:xfrm>
        </p:grpSpPr>
        <p:grpSp>
          <p:nvGrpSpPr>
            <p:cNvPr id="11" name="组合 10"/>
            <p:cNvGrpSpPr/>
            <p:nvPr/>
          </p:nvGrpSpPr>
          <p:grpSpPr>
            <a:xfrm>
              <a:off x="1835696" y="2211710"/>
              <a:ext cx="1149740" cy="1149740"/>
              <a:chOff x="304800" y="673100"/>
              <a:chExt cx="4000500" cy="4000500"/>
            </a:xfrm>
            <a:effectLst>
              <a:outerShdw blurRad="444500" dist="254000" dir="8100000" algn="tr" rotWithShape="0">
                <a:prstClr val="black">
                  <a:alpha val="50000"/>
                </a:prstClr>
              </a:outerShdw>
            </a:effectLst>
          </p:grpSpPr>
          <p:sp>
            <p:nvSpPr>
              <p:cNvPr id="13" name="同心圆 1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14" name="椭圆 13"/>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grpSp>
        <p:sp>
          <p:nvSpPr>
            <p:cNvPr id="12" name="KSO_Shape"/>
            <p:cNvSpPr/>
            <p:nvPr/>
          </p:nvSpPr>
          <p:spPr bwMode="auto">
            <a:xfrm>
              <a:off x="2089100" y="2562390"/>
              <a:ext cx="649486" cy="486031"/>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chemeClr val="accent3"/>
            </a:solidFill>
            <a:ln>
              <a:noFill/>
            </a:ln>
          </p:spPr>
          <p:txBody>
            <a:bodyPr bIns="360000" anchor="ctr">
              <a:scene3d>
                <a:camera prst="orthographicFront"/>
                <a:lightRig rig="threePt" dir="t"/>
              </a:scene3d>
              <a:sp3d>
                <a:contourClr>
                  <a:srgbClr val="FFFFFF"/>
                </a:contourClr>
              </a:sp3d>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grpSp>
      <p:grpSp>
        <p:nvGrpSpPr>
          <p:cNvPr id="15" name="组合 14"/>
          <p:cNvGrpSpPr/>
          <p:nvPr/>
        </p:nvGrpSpPr>
        <p:grpSpPr>
          <a:xfrm>
            <a:off x="3278244" y="3510242"/>
            <a:ext cx="1149740" cy="1149740"/>
            <a:chOff x="2483768" y="3435846"/>
            <a:chExt cx="1149740" cy="1149740"/>
          </a:xfrm>
        </p:grpSpPr>
        <p:grpSp>
          <p:nvGrpSpPr>
            <p:cNvPr id="16" name="组合 15"/>
            <p:cNvGrpSpPr/>
            <p:nvPr/>
          </p:nvGrpSpPr>
          <p:grpSpPr>
            <a:xfrm>
              <a:off x="2483768" y="3435846"/>
              <a:ext cx="1149740" cy="1149740"/>
              <a:chOff x="304800" y="673100"/>
              <a:chExt cx="4000500" cy="4000500"/>
            </a:xfrm>
            <a:effectLst>
              <a:outerShdw blurRad="444500" dist="254000" dir="8100000" algn="tr" rotWithShape="0">
                <a:prstClr val="black">
                  <a:alpha val="50000"/>
                </a:prstClr>
              </a:outerShdw>
            </a:effectLst>
          </p:grpSpPr>
          <p:sp>
            <p:nvSpPr>
              <p:cNvPr id="18" name="同心圆 1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9" name="椭圆 18"/>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17" name="KSO_Shape"/>
            <p:cNvSpPr/>
            <p:nvPr/>
          </p:nvSpPr>
          <p:spPr bwMode="auto">
            <a:xfrm>
              <a:off x="2802446" y="3812214"/>
              <a:ext cx="521267" cy="439601"/>
            </a:xfrm>
            <a:custGeom>
              <a:avLst/>
              <a:gdLst>
                <a:gd name="T0" fmla="*/ 332222 w 2301876"/>
                <a:gd name="T1" fmla="*/ 1410232 h 1941513"/>
                <a:gd name="T2" fmla="*/ 321717 w 2301876"/>
                <a:gd name="T3" fmla="*/ 1470415 h 1941513"/>
                <a:gd name="T4" fmla="*/ 382384 w 2301876"/>
                <a:gd name="T5" fmla="*/ 1525343 h 1941513"/>
                <a:gd name="T6" fmla="*/ 696485 w 2301876"/>
                <a:gd name="T7" fmla="*/ 1509573 h 1941513"/>
                <a:gd name="T8" fmla="*/ 723010 w 2301876"/>
                <a:gd name="T9" fmla="*/ 1444398 h 1941513"/>
                <a:gd name="T10" fmla="*/ 671273 w 2301876"/>
                <a:gd name="T11" fmla="*/ 1380797 h 1941513"/>
                <a:gd name="T12" fmla="*/ 1348867 w 2301876"/>
                <a:gd name="T13" fmla="*/ 1247408 h 1941513"/>
                <a:gd name="T14" fmla="*/ 1327043 w 2301876"/>
                <a:gd name="T15" fmla="*/ 1320445 h 1941513"/>
                <a:gd name="T16" fmla="*/ 1593934 w 2301876"/>
                <a:gd name="T17" fmla="*/ 1356438 h 1941513"/>
                <a:gd name="T18" fmla="*/ 1647838 w 2301876"/>
                <a:gd name="T19" fmla="*/ 1303105 h 1941513"/>
                <a:gd name="T20" fmla="*/ 1606030 w 2301876"/>
                <a:gd name="T21" fmla="*/ 1239789 h 1941513"/>
                <a:gd name="T22" fmla="*/ 1529191 w 2301876"/>
                <a:gd name="T23" fmla="*/ 516517 h 1941513"/>
                <a:gd name="T24" fmla="*/ 1584982 w 2301876"/>
                <a:gd name="T25" fmla="*/ 576970 h 1941513"/>
                <a:gd name="T26" fmla="*/ 1601035 w 2301876"/>
                <a:gd name="T27" fmla="*/ 667649 h 1941513"/>
                <a:gd name="T28" fmla="*/ 1640510 w 2301876"/>
                <a:gd name="T29" fmla="*/ 716799 h 1941513"/>
                <a:gd name="T30" fmla="*/ 1583140 w 2301876"/>
                <a:gd name="T31" fmla="*/ 840071 h 1941513"/>
                <a:gd name="T32" fmla="*/ 1691827 w 2301876"/>
                <a:gd name="T33" fmla="*/ 916820 h 1941513"/>
                <a:gd name="T34" fmla="*/ 1229710 w 2301876"/>
                <a:gd name="T35" fmla="*/ 1106063 h 1941513"/>
                <a:gd name="T36" fmla="*/ 1284448 w 2301876"/>
                <a:gd name="T37" fmla="*/ 909460 h 1941513"/>
                <a:gd name="T38" fmla="*/ 1396556 w 2301876"/>
                <a:gd name="T39" fmla="*/ 836654 h 1941513"/>
                <a:gd name="T40" fmla="*/ 1335239 w 2301876"/>
                <a:gd name="T41" fmla="*/ 712857 h 1941513"/>
                <a:gd name="T42" fmla="*/ 1370240 w 2301876"/>
                <a:gd name="T43" fmla="*/ 660815 h 1941513"/>
                <a:gd name="T44" fmla="*/ 1388398 w 2301876"/>
                <a:gd name="T45" fmla="*/ 571451 h 1941513"/>
                <a:gd name="T46" fmla="*/ 1446031 w 2301876"/>
                <a:gd name="T47" fmla="*/ 514152 h 1941513"/>
                <a:gd name="T48" fmla="*/ 570227 w 2301876"/>
                <a:gd name="T49" fmla="*/ 477627 h 1941513"/>
                <a:gd name="T50" fmla="*/ 641756 w 2301876"/>
                <a:gd name="T51" fmla="*/ 549062 h 1941513"/>
                <a:gd name="T52" fmla="*/ 661216 w 2301876"/>
                <a:gd name="T53" fmla="*/ 657005 h 1941513"/>
                <a:gd name="T54" fmla="*/ 633078 w 2301876"/>
                <a:gd name="T55" fmla="*/ 739471 h 1941513"/>
                <a:gd name="T56" fmla="*/ 574697 w 2301876"/>
                <a:gd name="T57" fmla="*/ 792786 h 1941513"/>
                <a:gd name="T58" fmla="*/ 708552 w 2301876"/>
                <a:gd name="T59" fmla="*/ 915697 h 1941513"/>
                <a:gd name="T60" fmla="*/ 815320 w 2301876"/>
                <a:gd name="T61" fmla="*/ 1036508 h 1941513"/>
                <a:gd name="T62" fmla="*/ 222836 w 2301876"/>
                <a:gd name="T63" fmla="*/ 1047276 h 1941513"/>
                <a:gd name="T64" fmla="*/ 324870 w 2301876"/>
                <a:gd name="T65" fmla="*/ 922526 h 1941513"/>
                <a:gd name="T66" fmla="*/ 473189 w 2301876"/>
                <a:gd name="T67" fmla="*/ 794886 h 1941513"/>
                <a:gd name="T68" fmla="*/ 413493 w 2301876"/>
                <a:gd name="T69" fmla="*/ 744461 h 1941513"/>
                <a:gd name="T70" fmla="*/ 382462 w 2301876"/>
                <a:gd name="T71" fmla="*/ 663570 h 1941513"/>
                <a:gd name="T72" fmla="*/ 397978 w 2301876"/>
                <a:gd name="T73" fmla="*/ 556154 h 1941513"/>
                <a:gd name="T74" fmla="*/ 466878 w 2301876"/>
                <a:gd name="T75" fmla="*/ 480778 h 1941513"/>
                <a:gd name="T76" fmla="*/ 140242 w 2301876"/>
                <a:gd name="T77" fmla="*/ 134558 h 1941513"/>
                <a:gd name="T78" fmla="*/ 133677 w 2301876"/>
                <a:gd name="T79" fmla="*/ 1210760 h 1941513"/>
                <a:gd name="T80" fmla="*/ 198545 w 2301876"/>
                <a:gd name="T81" fmla="*/ 1290654 h 1941513"/>
                <a:gd name="T82" fmla="*/ 905010 w 2301876"/>
                <a:gd name="T83" fmla="*/ 1223901 h 1941513"/>
                <a:gd name="T84" fmla="*/ 906061 w 2301876"/>
                <a:gd name="T85" fmla="*/ 137186 h 1941513"/>
                <a:gd name="T86" fmla="*/ 1795088 w 2301876"/>
                <a:gd name="T87" fmla="*/ 130835 h 1941513"/>
                <a:gd name="T88" fmla="*/ 1869239 w 2301876"/>
                <a:gd name="T89" fmla="*/ 166040 h 1941513"/>
                <a:gd name="T90" fmla="*/ 1904211 w 2301876"/>
                <a:gd name="T91" fmla="*/ 240391 h 1941513"/>
                <a:gd name="T92" fmla="*/ 1879757 w 2301876"/>
                <a:gd name="T93" fmla="*/ 1330166 h 1941513"/>
                <a:gd name="T94" fmla="*/ 1769057 w 2301876"/>
                <a:gd name="T95" fmla="*/ 1410033 h 1941513"/>
                <a:gd name="T96" fmla="*/ 1237904 w 2301876"/>
                <a:gd name="T97" fmla="*/ 1415550 h 1941513"/>
                <a:gd name="T98" fmla="*/ 1189785 w 2301876"/>
                <a:gd name="T99" fmla="*/ 1139429 h 1941513"/>
                <a:gd name="T100" fmla="*/ 1756435 w 2301876"/>
                <a:gd name="T101" fmla="*/ 1159921 h 1941513"/>
                <a:gd name="T102" fmla="*/ 1799821 w 2301876"/>
                <a:gd name="T103" fmla="*/ 1088198 h 1941513"/>
                <a:gd name="T104" fmla="*/ 898445 w 2301876"/>
                <a:gd name="T105" fmla="*/ 262 h 1941513"/>
                <a:gd name="T106" fmla="*/ 992990 w 2301876"/>
                <a:gd name="T107" fmla="*/ 39421 h 1941513"/>
                <a:gd name="T108" fmla="*/ 1041313 w 2301876"/>
                <a:gd name="T109" fmla="*/ 129302 h 1941513"/>
                <a:gd name="T110" fmla="*/ 1017414 w 2301876"/>
                <a:gd name="T111" fmla="*/ 1483030 h 1941513"/>
                <a:gd name="T112" fmla="*/ 887939 w 2301876"/>
                <a:gd name="T113" fmla="*/ 1588417 h 1941513"/>
                <a:gd name="T114" fmla="*/ 200909 w 2301876"/>
                <a:gd name="T115" fmla="*/ 1599454 h 1941513"/>
                <a:gd name="T116" fmla="*/ 45959 w 2301876"/>
                <a:gd name="T117" fmla="*/ 1513779 h 1941513"/>
                <a:gd name="T118" fmla="*/ 0 w 2301876"/>
                <a:gd name="T119" fmla="*/ 152429 h 1941513"/>
                <a:gd name="T120" fmla="*/ 34667 w 2301876"/>
                <a:gd name="T121" fmla="*/ 55452 h 1941513"/>
                <a:gd name="T122" fmla="*/ 121596 w 2301876"/>
                <a:gd name="T123" fmla="*/ 2891 h 19415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01876" h="1941513">
                  <a:moveTo>
                    <a:pt x="475693" y="1664563"/>
                  </a:moveTo>
                  <a:lnTo>
                    <a:pt x="471250" y="1664880"/>
                  </a:lnTo>
                  <a:lnTo>
                    <a:pt x="466490" y="1665198"/>
                  </a:lnTo>
                  <a:lnTo>
                    <a:pt x="462047" y="1665515"/>
                  </a:lnTo>
                  <a:lnTo>
                    <a:pt x="457605" y="1666468"/>
                  </a:lnTo>
                  <a:lnTo>
                    <a:pt x="453162" y="1667421"/>
                  </a:lnTo>
                  <a:lnTo>
                    <a:pt x="449354" y="1668691"/>
                  </a:lnTo>
                  <a:lnTo>
                    <a:pt x="440786" y="1671550"/>
                  </a:lnTo>
                  <a:lnTo>
                    <a:pt x="433170" y="1675679"/>
                  </a:lnTo>
                  <a:lnTo>
                    <a:pt x="425553" y="1680125"/>
                  </a:lnTo>
                  <a:lnTo>
                    <a:pt x="418572" y="1685207"/>
                  </a:lnTo>
                  <a:lnTo>
                    <a:pt x="412542" y="1691241"/>
                  </a:lnTo>
                  <a:lnTo>
                    <a:pt x="406513" y="1697276"/>
                  </a:lnTo>
                  <a:lnTo>
                    <a:pt x="401435" y="1704263"/>
                  </a:lnTo>
                  <a:lnTo>
                    <a:pt x="396993" y="1711886"/>
                  </a:lnTo>
                  <a:lnTo>
                    <a:pt x="392867" y="1719508"/>
                  </a:lnTo>
                  <a:lnTo>
                    <a:pt x="390011" y="1728083"/>
                  </a:lnTo>
                  <a:lnTo>
                    <a:pt x="388742" y="1732212"/>
                  </a:lnTo>
                  <a:lnTo>
                    <a:pt x="387790" y="1736341"/>
                  </a:lnTo>
                  <a:lnTo>
                    <a:pt x="386838" y="1740787"/>
                  </a:lnTo>
                  <a:lnTo>
                    <a:pt x="386203" y="1745552"/>
                  </a:lnTo>
                  <a:lnTo>
                    <a:pt x="385886" y="1749998"/>
                  </a:lnTo>
                  <a:lnTo>
                    <a:pt x="385886" y="1754444"/>
                  </a:lnTo>
                  <a:lnTo>
                    <a:pt x="385886" y="1759209"/>
                  </a:lnTo>
                  <a:lnTo>
                    <a:pt x="386203" y="1763655"/>
                  </a:lnTo>
                  <a:lnTo>
                    <a:pt x="386838" y="1768419"/>
                  </a:lnTo>
                  <a:lnTo>
                    <a:pt x="387790" y="1772865"/>
                  </a:lnTo>
                  <a:lnTo>
                    <a:pt x="388742" y="1776994"/>
                  </a:lnTo>
                  <a:lnTo>
                    <a:pt x="390011" y="1781441"/>
                  </a:lnTo>
                  <a:lnTo>
                    <a:pt x="392867" y="1789698"/>
                  </a:lnTo>
                  <a:lnTo>
                    <a:pt x="396993" y="1797639"/>
                  </a:lnTo>
                  <a:lnTo>
                    <a:pt x="401435" y="1804943"/>
                  </a:lnTo>
                  <a:lnTo>
                    <a:pt x="406513" y="1812248"/>
                  </a:lnTo>
                  <a:lnTo>
                    <a:pt x="412542" y="1818283"/>
                  </a:lnTo>
                  <a:lnTo>
                    <a:pt x="418572" y="1824317"/>
                  </a:lnTo>
                  <a:lnTo>
                    <a:pt x="425553" y="1829399"/>
                  </a:lnTo>
                  <a:lnTo>
                    <a:pt x="433170" y="1833845"/>
                  </a:lnTo>
                  <a:lnTo>
                    <a:pt x="440786" y="1837657"/>
                  </a:lnTo>
                  <a:lnTo>
                    <a:pt x="449354" y="1840515"/>
                  </a:lnTo>
                  <a:lnTo>
                    <a:pt x="453162" y="1842103"/>
                  </a:lnTo>
                  <a:lnTo>
                    <a:pt x="457605" y="1842738"/>
                  </a:lnTo>
                  <a:lnTo>
                    <a:pt x="462047" y="1843374"/>
                  </a:lnTo>
                  <a:lnTo>
                    <a:pt x="466490" y="1844326"/>
                  </a:lnTo>
                  <a:lnTo>
                    <a:pt x="471250" y="1844644"/>
                  </a:lnTo>
                  <a:lnTo>
                    <a:pt x="475693" y="1844644"/>
                  </a:lnTo>
                  <a:lnTo>
                    <a:pt x="784465" y="1844644"/>
                  </a:lnTo>
                  <a:lnTo>
                    <a:pt x="788908" y="1844644"/>
                  </a:lnTo>
                  <a:lnTo>
                    <a:pt x="793668" y="1844326"/>
                  </a:lnTo>
                  <a:lnTo>
                    <a:pt x="798111" y="1843374"/>
                  </a:lnTo>
                  <a:lnTo>
                    <a:pt x="802553" y="1842738"/>
                  </a:lnTo>
                  <a:lnTo>
                    <a:pt x="806996" y="1842103"/>
                  </a:lnTo>
                  <a:lnTo>
                    <a:pt x="811122" y="1840515"/>
                  </a:lnTo>
                  <a:lnTo>
                    <a:pt x="819690" y="1837657"/>
                  </a:lnTo>
                  <a:lnTo>
                    <a:pt x="827306" y="1833845"/>
                  </a:lnTo>
                  <a:lnTo>
                    <a:pt x="834605" y="1829399"/>
                  </a:lnTo>
                  <a:lnTo>
                    <a:pt x="841586" y="1824317"/>
                  </a:lnTo>
                  <a:lnTo>
                    <a:pt x="847933" y="1818283"/>
                  </a:lnTo>
                  <a:lnTo>
                    <a:pt x="853963" y="1812248"/>
                  </a:lnTo>
                  <a:lnTo>
                    <a:pt x="859040" y="1804943"/>
                  </a:lnTo>
                  <a:lnTo>
                    <a:pt x="863483" y="1797639"/>
                  </a:lnTo>
                  <a:lnTo>
                    <a:pt x="867608" y="1789698"/>
                  </a:lnTo>
                  <a:lnTo>
                    <a:pt x="870464" y="1781441"/>
                  </a:lnTo>
                  <a:lnTo>
                    <a:pt x="871734" y="1776994"/>
                  </a:lnTo>
                  <a:lnTo>
                    <a:pt x="872686" y="1772865"/>
                  </a:lnTo>
                  <a:lnTo>
                    <a:pt x="873320" y="1768419"/>
                  </a:lnTo>
                  <a:lnTo>
                    <a:pt x="873638" y="1763655"/>
                  </a:lnTo>
                  <a:lnTo>
                    <a:pt x="874272" y="1759209"/>
                  </a:lnTo>
                  <a:lnTo>
                    <a:pt x="874590" y="1754444"/>
                  </a:lnTo>
                  <a:lnTo>
                    <a:pt x="874272" y="1749998"/>
                  </a:lnTo>
                  <a:lnTo>
                    <a:pt x="873638" y="1745552"/>
                  </a:lnTo>
                  <a:lnTo>
                    <a:pt x="873320" y="1740787"/>
                  </a:lnTo>
                  <a:lnTo>
                    <a:pt x="872686" y="1736341"/>
                  </a:lnTo>
                  <a:lnTo>
                    <a:pt x="871734" y="1732212"/>
                  </a:lnTo>
                  <a:lnTo>
                    <a:pt x="870464" y="1728083"/>
                  </a:lnTo>
                  <a:lnTo>
                    <a:pt x="867608" y="1719508"/>
                  </a:lnTo>
                  <a:lnTo>
                    <a:pt x="863483" y="1711886"/>
                  </a:lnTo>
                  <a:lnTo>
                    <a:pt x="859040" y="1704263"/>
                  </a:lnTo>
                  <a:lnTo>
                    <a:pt x="853963" y="1697276"/>
                  </a:lnTo>
                  <a:lnTo>
                    <a:pt x="847933" y="1691241"/>
                  </a:lnTo>
                  <a:lnTo>
                    <a:pt x="841586" y="1685207"/>
                  </a:lnTo>
                  <a:lnTo>
                    <a:pt x="834605" y="1680125"/>
                  </a:lnTo>
                  <a:lnTo>
                    <a:pt x="827306" y="1675679"/>
                  </a:lnTo>
                  <a:lnTo>
                    <a:pt x="819690" y="1671550"/>
                  </a:lnTo>
                  <a:lnTo>
                    <a:pt x="811122" y="1668691"/>
                  </a:lnTo>
                  <a:lnTo>
                    <a:pt x="806996" y="1667421"/>
                  </a:lnTo>
                  <a:lnTo>
                    <a:pt x="802553" y="1666468"/>
                  </a:lnTo>
                  <a:lnTo>
                    <a:pt x="798111" y="1665515"/>
                  </a:lnTo>
                  <a:lnTo>
                    <a:pt x="793668" y="1665198"/>
                  </a:lnTo>
                  <a:lnTo>
                    <a:pt x="788908" y="1664880"/>
                  </a:lnTo>
                  <a:lnTo>
                    <a:pt x="784465" y="1664563"/>
                  </a:lnTo>
                  <a:lnTo>
                    <a:pt x="475693" y="1664563"/>
                  </a:lnTo>
                  <a:close/>
                  <a:moveTo>
                    <a:pt x="1670551" y="1495108"/>
                  </a:moveTo>
                  <a:lnTo>
                    <a:pt x="1662926" y="1495425"/>
                  </a:lnTo>
                  <a:lnTo>
                    <a:pt x="1655936" y="1496695"/>
                  </a:lnTo>
                  <a:lnTo>
                    <a:pt x="1648946" y="1498283"/>
                  </a:lnTo>
                  <a:lnTo>
                    <a:pt x="1642274" y="1500823"/>
                  </a:lnTo>
                  <a:lnTo>
                    <a:pt x="1636237" y="1503998"/>
                  </a:lnTo>
                  <a:lnTo>
                    <a:pt x="1629882" y="1507490"/>
                  </a:lnTo>
                  <a:lnTo>
                    <a:pt x="1624481" y="1511618"/>
                  </a:lnTo>
                  <a:lnTo>
                    <a:pt x="1619080" y="1516380"/>
                  </a:lnTo>
                  <a:lnTo>
                    <a:pt x="1614631" y="1521778"/>
                  </a:lnTo>
                  <a:lnTo>
                    <a:pt x="1610183" y="1527175"/>
                  </a:lnTo>
                  <a:lnTo>
                    <a:pt x="1606688" y="1533208"/>
                  </a:lnTo>
                  <a:lnTo>
                    <a:pt x="1603511" y="1539240"/>
                  </a:lnTo>
                  <a:lnTo>
                    <a:pt x="1601605" y="1545908"/>
                  </a:lnTo>
                  <a:lnTo>
                    <a:pt x="1599698" y="1552893"/>
                  </a:lnTo>
                  <a:lnTo>
                    <a:pt x="1598427" y="1559878"/>
                  </a:lnTo>
                  <a:lnTo>
                    <a:pt x="1598110" y="1567498"/>
                  </a:lnTo>
                  <a:lnTo>
                    <a:pt x="1598427" y="1574800"/>
                  </a:lnTo>
                  <a:lnTo>
                    <a:pt x="1599698" y="1582103"/>
                  </a:lnTo>
                  <a:lnTo>
                    <a:pt x="1601605" y="1589088"/>
                  </a:lnTo>
                  <a:lnTo>
                    <a:pt x="1603511" y="1595755"/>
                  </a:lnTo>
                  <a:lnTo>
                    <a:pt x="1606688" y="1602105"/>
                  </a:lnTo>
                  <a:lnTo>
                    <a:pt x="1610183" y="1607820"/>
                  </a:lnTo>
                  <a:lnTo>
                    <a:pt x="1614631" y="1613535"/>
                  </a:lnTo>
                  <a:lnTo>
                    <a:pt x="1619080" y="1618615"/>
                  </a:lnTo>
                  <a:lnTo>
                    <a:pt x="1624481" y="1623378"/>
                  </a:lnTo>
                  <a:lnTo>
                    <a:pt x="1629882" y="1627505"/>
                  </a:lnTo>
                  <a:lnTo>
                    <a:pt x="1636237" y="1630998"/>
                  </a:lnTo>
                  <a:lnTo>
                    <a:pt x="1642274" y="1634173"/>
                  </a:lnTo>
                  <a:lnTo>
                    <a:pt x="1648946" y="1636713"/>
                  </a:lnTo>
                  <a:lnTo>
                    <a:pt x="1655936" y="1638300"/>
                  </a:lnTo>
                  <a:lnTo>
                    <a:pt x="1662926" y="1639253"/>
                  </a:lnTo>
                  <a:lnTo>
                    <a:pt x="1670551" y="1639570"/>
                  </a:lnTo>
                  <a:lnTo>
                    <a:pt x="1918697" y="1639570"/>
                  </a:lnTo>
                  <a:lnTo>
                    <a:pt x="1926004" y="1639253"/>
                  </a:lnTo>
                  <a:lnTo>
                    <a:pt x="1933630" y="1638300"/>
                  </a:lnTo>
                  <a:lnTo>
                    <a:pt x="1940620" y="1636713"/>
                  </a:lnTo>
                  <a:lnTo>
                    <a:pt x="1947292" y="1634173"/>
                  </a:lnTo>
                  <a:lnTo>
                    <a:pt x="1953329" y="1630998"/>
                  </a:lnTo>
                  <a:lnTo>
                    <a:pt x="1959366" y="1627505"/>
                  </a:lnTo>
                  <a:lnTo>
                    <a:pt x="1964767" y="1623378"/>
                  </a:lnTo>
                  <a:lnTo>
                    <a:pt x="1970168" y="1618615"/>
                  </a:lnTo>
                  <a:lnTo>
                    <a:pt x="1974934" y="1613535"/>
                  </a:lnTo>
                  <a:lnTo>
                    <a:pt x="1979065" y="1607820"/>
                  </a:lnTo>
                  <a:lnTo>
                    <a:pt x="1982560" y="1602105"/>
                  </a:lnTo>
                  <a:lnTo>
                    <a:pt x="1985419" y="1595755"/>
                  </a:lnTo>
                  <a:lnTo>
                    <a:pt x="1988279" y="1589088"/>
                  </a:lnTo>
                  <a:lnTo>
                    <a:pt x="1989868" y="1582103"/>
                  </a:lnTo>
                  <a:lnTo>
                    <a:pt x="1991138" y="1574800"/>
                  </a:lnTo>
                  <a:lnTo>
                    <a:pt x="1991456" y="1567498"/>
                  </a:lnTo>
                  <a:lnTo>
                    <a:pt x="1991138" y="1559878"/>
                  </a:lnTo>
                  <a:lnTo>
                    <a:pt x="1989868" y="1552893"/>
                  </a:lnTo>
                  <a:lnTo>
                    <a:pt x="1988279" y="1545908"/>
                  </a:lnTo>
                  <a:lnTo>
                    <a:pt x="1985419" y="1539240"/>
                  </a:lnTo>
                  <a:lnTo>
                    <a:pt x="1982560" y="1533208"/>
                  </a:lnTo>
                  <a:lnTo>
                    <a:pt x="1979065" y="1527175"/>
                  </a:lnTo>
                  <a:lnTo>
                    <a:pt x="1974934" y="1521778"/>
                  </a:lnTo>
                  <a:lnTo>
                    <a:pt x="1970168" y="1516380"/>
                  </a:lnTo>
                  <a:lnTo>
                    <a:pt x="1964767" y="1511618"/>
                  </a:lnTo>
                  <a:lnTo>
                    <a:pt x="1959366" y="1507490"/>
                  </a:lnTo>
                  <a:lnTo>
                    <a:pt x="1953329" y="1503998"/>
                  </a:lnTo>
                  <a:lnTo>
                    <a:pt x="1947292" y="1500823"/>
                  </a:lnTo>
                  <a:lnTo>
                    <a:pt x="1940620" y="1498283"/>
                  </a:lnTo>
                  <a:lnTo>
                    <a:pt x="1933630" y="1496695"/>
                  </a:lnTo>
                  <a:lnTo>
                    <a:pt x="1926004" y="1495425"/>
                  </a:lnTo>
                  <a:lnTo>
                    <a:pt x="1918697" y="1495108"/>
                  </a:lnTo>
                  <a:lnTo>
                    <a:pt x="1670551" y="1495108"/>
                  </a:lnTo>
                  <a:close/>
                  <a:moveTo>
                    <a:pt x="1787673" y="611187"/>
                  </a:moveTo>
                  <a:lnTo>
                    <a:pt x="1794669" y="611187"/>
                  </a:lnTo>
                  <a:lnTo>
                    <a:pt x="1801665" y="611187"/>
                  </a:lnTo>
                  <a:lnTo>
                    <a:pt x="1808661" y="612140"/>
                  </a:lnTo>
                  <a:lnTo>
                    <a:pt x="1815338" y="613093"/>
                  </a:lnTo>
                  <a:lnTo>
                    <a:pt x="1822016" y="614681"/>
                  </a:lnTo>
                  <a:lnTo>
                    <a:pt x="1828694" y="616587"/>
                  </a:lnTo>
                  <a:lnTo>
                    <a:pt x="1835372" y="618810"/>
                  </a:lnTo>
                  <a:lnTo>
                    <a:pt x="1841732" y="621352"/>
                  </a:lnTo>
                  <a:lnTo>
                    <a:pt x="1847773" y="624210"/>
                  </a:lnTo>
                  <a:lnTo>
                    <a:pt x="1853815" y="627387"/>
                  </a:lnTo>
                  <a:lnTo>
                    <a:pt x="1859539" y="631198"/>
                  </a:lnTo>
                  <a:lnTo>
                    <a:pt x="1865581" y="635010"/>
                  </a:lnTo>
                  <a:lnTo>
                    <a:pt x="1870987" y="639457"/>
                  </a:lnTo>
                  <a:lnTo>
                    <a:pt x="1876393" y="643904"/>
                  </a:lnTo>
                  <a:lnTo>
                    <a:pt x="1881480" y="648986"/>
                  </a:lnTo>
                  <a:lnTo>
                    <a:pt x="1886568" y="654068"/>
                  </a:lnTo>
                  <a:lnTo>
                    <a:pt x="1891338" y="659151"/>
                  </a:lnTo>
                  <a:lnTo>
                    <a:pt x="1895790" y="665186"/>
                  </a:lnTo>
                  <a:lnTo>
                    <a:pt x="1900242" y="670903"/>
                  </a:lnTo>
                  <a:lnTo>
                    <a:pt x="1904376" y="677256"/>
                  </a:lnTo>
                  <a:lnTo>
                    <a:pt x="1908192" y="683609"/>
                  </a:lnTo>
                  <a:lnTo>
                    <a:pt x="1911690" y="690597"/>
                  </a:lnTo>
                  <a:lnTo>
                    <a:pt x="1915188" y="697267"/>
                  </a:lnTo>
                  <a:lnTo>
                    <a:pt x="1918049" y="704255"/>
                  </a:lnTo>
                  <a:lnTo>
                    <a:pt x="1920593" y="711561"/>
                  </a:lnTo>
                  <a:lnTo>
                    <a:pt x="1923137" y="718867"/>
                  </a:lnTo>
                  <a:lnTo>
                    <a:pt x="1925363" y="726808"/>
                  </a:lnTo>
                  <a:lnTo>
                    <a:pt x="1927271" y="734431"/>
                  </a:lnTo>
                  <a:lnTo>
                    <a:pt x="1928861" y="742690"/>
                  </a:lnTo>
                  <a:lnTo>
                    <a:pt x="1929815" y="750631"/>
                  </a:lnTo>
                  <a:lnTo>
                    <a:pt x="1930451" y="758889"/>
                  </a:lnTo>
                  <a:lnTo>
                    <a:pt x="1931405" y="767466"/>
                  </a:lnTo>
                  <a:lnTo>
                    <a:pt x="1931405" y="775724"/>
                  </a:lnTo>
                  <a:lnTo>
                    <a:pt x="1931723" y="784301"/>
                  </a:lnTo>
                  <a:lnTo>
                    <a:pt x="1932359" y="791924"/>
                  </a:lnTo>
                  <a:lnTo>
                    <a:pt x="1933313" y="799865"/>
                  </a:lnTo>
                  <a:lnTo>
                    <a:pt x="1934585" y="806853"/>
                  </a:lnTo>
                  <a:lnTo>
                    <a:pt x="1936175" y="813206"/>
                  </a:lnTo>
                  <a:lnTo>
                    <a:pt x="1938401" y="819241"/>
                  </a:lnTo>
                  <a:lnTo>
                    <a:pt x="1940627" y="824958"/>
                  </a:lnTo>
                  <a:lnTo>
                    <a:pt x="1943171" y="830041"/>
                  </a:lnTo>
                  <a:lnTo>
                    <a:pt x="1945715" y="834805"/>
                  </a:lnTo>
                  <a:lnTo>
                    <a:pt x="1948576" y="839252"/>
                  </a:lnTo>
                  <a:lnTo>
                    <a:pt x="1951756" y="843381"/>
                  </a:lnTo>
                  <a:lnTo>
                    <a:pt x="1954936" y="846875"/>
                  </a:lnTo>
                  <a:lnTo>
                    <a:pt x="1958116" y="850687"/>
                  </a:lnTo>
                  <a:lnTo>
                    <a:pt x="1961614" y="853546"/>
                  </a:lnTo>
                  <a:lnTo>
                    <a:pt x="1965430" y="856087"/>
                  </a:lnTo>
                  <a:lnTo>
                    <a:pt x="1968610" y="858946"/>
                  </a:lnTo>
                  <a:lnTo>
                    <a:pt x="1975606" y="862757"/>
                  </a:lnTo>
                  <a:lnTo>
                    <a:pt x="1982284" y="866251"/>
                  </a:lnTo>
                  <a:lnTo>
                    <a:pt x="1988643" y="868475"/>
                  </a:lnTo>
                  <a:lnTo>
                    <a:pt x="1994049" y="869745"/>
                  </a:lnTo>
                  <a:lnTo>
                    <a:pt x="1998819" y="871016"/>
                  </a:lnTo>
                  <a:lnTo>
                    <a:pt x="2002635" y="871334"/>
                  </a:lnTo>
                  <a:lnTo>
                    <a:pt x="2005815" y="871651"/>
                  </a:lnTo>
                  <a:lnTo>
                    <a:pt x="2005815" y="932320"/>
                  </a:lnTo>
                  <a:lnTo>
                    <a:pt x="1841096" y="932320"/>
                  </a:lnTo>
                  <a:lnTo>
                    <a:pt x="1841096" y="997119"/>
                  </a:lnTo>
                  <a:lnTo>
                    <a:pt x="1853815" y="999025"/>
                  </a:lnTo>
                  <a:lnTo>
                    <a:pt x="1865899" y="1001566"/>
                  </a:lnTo>
                  <a:lnTo>
                    <a:pt x="1877983" y="1004107"/>
                  </a:lnTo>
                  <a:lnTo>
                    <a:pt x="1890066" y="1007601"/>
                  </a:lnTo>
                  <a:lnTo>
                    <a:pt x="1901514" y="1011095"/>
                  </a:lnTo>
                  <a:lnTo>
                    <a:pt x="1912962" y="1015224"/>
                  </a:lnTo>
                  <a:lnTo>
                    <a:pt x="1923773" y="1019354"/>
                  </a:lnTo>
                  <a:lnTo>
                    <a:pt x="1934903" y="1024118"/>
                  </a:lnTo>
                  <a:lnTo>
                    <a:pt x="1945715" y="1029200"/>
                  </a:lnTo>
                  <a:lnTo>
                    <a:pt x="1956208" y="1034918"/>
                  </a:lnTo>
                  <a:lnTo>
                    <a:pt x="1966384" y="1040635"/>
                  </a:lnTo>
                  <a:lnTo>
                    <a:pt x="1976242" y="1046988"/>
                  </a:lnTo>
                  <a:lnTo>
                    <a:pt x="1986099" y="1053659"/>
                  </a:lnTo>
                  <a:lnTo>
                    <a:pt x="1995321" y="1060329"/>
                  </a:lnTo>
                  <a:lnTo>
                    <a:pt x="2003907" y="1067635"/>
                  </a:lnTo>
                  <a:lnTo>
                    <a:pt x="2012811" y="1074940"/>
                  </a:lnTo>
                  <a:lnTo>
                    <a:pt x="2021396" y="1082881"/>
                  </a:lnTo>
                  <a:lnTo>
                    <a:pt x="2029028" y="1090822"/>
                  </a:lnTo>
                  <a:lnTo>
                    <a:pt x="2036978" y="1099081"/>
                  </a:lnTo>
                  <a:lnTo>
                    <a:pt x="2044292" y="1107975"/>
                  </a:lnTo>
                  <a:lnTo>
                    <a:pt x="2051288" y="1116551"/>
                  </a:lnTo>
                  <a:lnTo>
                    <a:pt x="2057965" y="1125445"/>
                  </a:lnTo>
                  <a:lnTo>
                    <a:pt x="2064325" y="1135292"/>
                  </a:lnTo>
                  <a:lnTo>
                    <a:pt x="2069731" y="1144821"/>
                  </a:lnTo>
                  <a:lnTo>
                    <a:pt x="2075455" y="1154350"/>
                  </a:lnTo>
                  <a:lnTo>
                    <a:pt x="2080225" y="1164515"/>
                  </a:lnTo>
                  <a:lnTo>
                    <a:pt x="2084995" y="1174679"/>
                  </a:lnTo>
                  <a:lnTo>
                    <a:pt x="2089128" y="1185161"/>
                  </a:lnTo>
                  <a:lnTo>
                    <a:pt x="2092626" y="1195643"/>
                  </a:lnTo>
                  <a:lnTo>
                    <a:pt x="2095488" y="1206761"/>
                  </a:lnTo>
                  <a:lnTo>
                    <a:pt x="2098668" y="1217560"/>
                  </a:lnTo>
                  <a:lnTo>
                    <a:pt x="2100894" y="1228995"/>
                  </a:lnTo>
                  <a:lnTo>
                    <a:pt x="2103438" y="1336675"/>
                  </a:lnTo>
                  <a:lnTo>
                    <a:pt x="1485900" y="1336675"/>
                  </a:lnTo>
                  <a:lnTo>
                    <a:pt x="1488444" y="1228995"/>
                  </a:lnTo>
                  <a:lnTo>
                    <a:pt x="1490670" y="1217560"/>
                  </a:lnTo>
                  <a:lnTo>
                    <a:pt x="1493214" y="1206761"/>
                  </a:lnTo>
                  <a:lnTo>
                    <a:pt x="1496712" y="1195643"/>
                  </a:lnTo>
                  <a:lnTo>
                    <a:pt x="1500210" y="1185161"/>
                  </a:lnTo>
                  <a:lnTo>
                    <a:pt x="1504343" y="1174679"/>
                  </a:lnTo>
                  <a:lnTo>
                    <a:pt x="1508795" y="1164515"/>
                  </a:lnTo>
                  <a:lnTo>
                    <a:pt x="1513565" y="1154350"/>
                  </a:lnTo>
                  <a:lnTo>
                    <a:pt x="1519289" y="1144821"/>
                  </a:lnTo>
                  <a:lnTo>
                    <a:pt x="1525013" y="1135292"/>
                  </a:lnTo>
                  <a:lnTo>
                    <a:pt x="1531055" y="1125763"/>
                  </a:lnTo>
                  <a:lnTo>
                    <a:pt x="1537732" y="1116551"/>
                  </a:lnTo>
                  <a:lnTo>
                    <a:pt x="1544728" y="1107975"/>
                  </a:lnTo>
                  <a:lnTo>
                    <a:pt x="1552042" y="1099081"/>
                  </a:lnTo>
                  <a:lnTo>
                    <a:pt x="1559674" y="1090822"/>
                  </a:lnTo>
                  <a:lnTo>
                    <a:pt x="1567942" y="1082881"/>
                  </a:lnTo>
                  <a:lnTo>
                    <a:pt x="1576209" y="1074940"/>
                  </a:lnTo>
                  <a:lnTo>
                    <a:pt x="1584795" y="1067635"/>
                  </a:lnTo>
                  <a:lnTo>
                    <a:pt x="1593699" y="1060329"/>
                  </a:lnTo>
                  <a:lnTo>
                    <a:pt x="1603239" y="1053659"/>
                  </a:lnTo>
                  <a:lnTo>
                    <a:pt x="1613096" y="1046988"/>
                  </a:lnTo>
                  <a:lnTo>
                    <a:pt x="1622954" y="1040635"/>
                  </a:lnTo>
                  <a:lnTo>
                    <a:pt x="1632812" y="1034918"/>
                  </a:lnTo>
                  <a:lnTo>
                    <a:pt x="1643305" y="1029200"/>
                  </a:lnTo>
                  <a:lnTo>
                    <a:pt x="1654117" y="1024118"/>
                  </a:lnTo>
                  <a:lnTo>
                    <a:pt x="1664929" y="1019671"/>
                  </a:lnTo>
                  <a:lnTo>
                    <a:pt x="1676058" y="1015224"/>
                  </a:lnTo>
                  <a:lnTo>
                    <a:pt x="1687506" y="1011095"/>
                  </a:lnTo>
                  <a:lnTo>
                    <a:pt x="1699272" y="1007601"/>
                  </a:lnTo>
                  <a:lnTo>
                    <a:pt x="1711355" y="1004107"/>
                  </a:lnTo>
                  <a:lnTo>
                    <a:pt x="1723439" y="1001566"/>
                  </a:lnTo>
                  <a:lnTo>
                    <a:pt x="1735523" y="999025"/>
                  </a:lnTo>
                  <a:lnTo>
                    <a:pt x="1747924" y="997119"/>
                  </a:lnTo>
                  <a:lnTo>
                    <a:pt x="1747924" y="932320"/>
                  </a:lnTo>
                  <a:lnTo>
                    <a:pt x="1583205" y="932320"/>
                  </a:lnTo>
                  <a:lnTo>
                    <a:pt x="1583205" y="871651"/>
                  </a:lnTo>
                  <a:lnTo>
                    <a:pt x="1586385" y="871334"/>
                  </a:lnTo>
                  <a:lnTo>
                    <a:pt x="1590201" y="870698"/>
                  </a:lnTo>
                  <a:lnTo>
                    <a:pt x="1594971" y="869110"/>
                  </a:lnTo>
                  <a:lnTo>
                    <a:pt x="1600377" y="867204"/>
                  </a:lnTo>
                  <a:lnTo>
                    <a:pt x="1606736" y="864663"/>
                  </a:lnTo>
                  <a:lnTo>
                    <a:pt x="1613414" y="861487"/>
                  </a:lnTo>
                  <a:lnTo>
                    <a:pt x="1620410" y="857358"/>
                  </a:lnTo>
                  <a:lnTo>
                    <a:pt x="1624226" y="854816"/>
                  </a:lnTo>
                  <a:lnTo>
                    <a:pt x="1627406" y="851958"/>
                  </a:lnTo>
                  <a:lnTo>
                    <a:pt x="1630586" y="848464"/>
                  </a:lnTo>
                  <a:lnTo>
                    <a:pt x="1634084" y="845287"/>
                  </a:lnTo>
                  <a:lnTo>
                    <a:pt x="1637264" y="841476"/>
                  </a:lnTo>
                  <a:lnTo>
                    <a:pt x="1640444" y="837346"/>
                  </a:lnTo>
                  <a:lnTo>
                    <a:pt x="1643305" y="832899"/>
                  </a:lnTo>
                  <a:lnTo>
                    <a:pt x="1646167" y="828135"/>
                  </a:lnTo>
                  <a:lnTo>
                    <a:pt x="1648393" y="823052"/>
                  </a:lnTo>
                  <a:lnTo>
                    <a:pt x="1650619" y="817653"/>
                  </a:lnTo>
                  <a:lnTo>
                    <a:pt x="1652845" y="811617"/>
                  </a:lnTo>
                  <a:lnTo>
                    <a:pt x="1654435" y="805265"/>
                  </a:lnTo>
                  <a:lnTo>
                    <a:pt x="1655707" y="798594"/>
                  </a:lnTo>
                  <a:lnTo>
                    <a:pt x="1656979" y="791289"/>
                  </a:lnTo>
                  <a:lnTo>
                    <a:pt x="1657297" y="783983"/>
                  </a:lnTo>
                  <a:lnTo>
                    <a:pt x="1657615" y="775724"/>
                  </a:lnTo>
                  <a:lnTo>
                    <a:pt x="1657933" y="767466"/>
                  </a:lnTo>
                  <a:lnTo>
                    <a:pt x="1658569" y="758889"/>
                  </a:lnTo>
                  <a:lnTo>
                    <a:pt x="1659205" y="750631"/>
                  </a:lnTo>
                  <a:lnTo>
                    <a:pt x="1660477" y="742690"/>
                  </a:lnTo>
                  <a:lnTo>
                    <a:pt x="1662067" y="734431"/>
                  </a:lnTo>
                  <a:lnTo>
                    <a:pt x="1663975" y="726808"/>
                  </a:lnTo>
                  <a:lnTo>
                    <a:pt x="1666201" y="718867"/>
                  </a:lnTo>
                  <a:lnTo>
                    <a:pt x="1668427" y="711561"/>
                  </a:lnTo>
                  <a:lnTo>
                    <a:pt x="1671289" y="704255"/>
                  </a:lnTo>
                  <a:lnTo>
                    <a:pt x="1674151" y="697267"/>
                  </a:lnTo>
                  <a:lnTo>
                    <a:pt x="1677648" y="690597"/>
                  </a:lnTo>
                  <a:lnTo>
                    <a:pt x="1680828" y="683609"/>
                  </a:lnTo>
                  <a:lnTo>
                    <a:pt x="1684962" y="677256"/>
                  </a:lnTo>
                  <a:lnTo>
                    <a:pt x="1689096" y="670903"/>
                  </a:lnTo>
                  <a:lnTo>
                    <a:pt x="1693230" y="665186"/>
                  </a:lnTo>
                  <a:lnTo>
                    <a:pt x="1698000" y="659151"/>
                  </a:lnTo>
                  <a:lnTo>
                    <a:pt x="1702770" y="654068"/>
                  </a:lnTo>
                  <a:lnTo>
                    <a:pt x="1707540" y="648986"/>
                  </a:lnTo>
                  <a:lnTo>
                    <a:pt x="1712627" y="643904"/>
                  </a:lnTo>
                  <a:lnTo>
                    <a:pt x="1718351" y="639457"/>
                  </a:lnTo>
                  <a:lnTo>
                    <a:pt x="1723757" y="635010"/>
                  </a:lnTo>
                  <a:lnTo>
                    <a:pt x="1729163" y="631198"/>
                  </a:lnTo>
                  <a:lnTo>
                    <a:pt x="1735205" y="627387"/>
                  </a:lnTo>
                  <a:lnTo>
                    <a:pt x="1741565" y="624210"/>
                  </a:lnTo>
                  <a:lnTo>
                    <a:pt x="1747288" y="621352"/>
                  </a:lnTo>
                  <a:lnTo>
                    <a:pt x="1753966" y="618810"/>
                  </a:lnTo>
                  <a:lnTo>
                    <a:pt x="1760326" y="616587"/>
                  </a:lnTo>
                  <a:lnTo>
                    <a:pt x="1767004" y="614681"/>
                  </a:lnTo>
                  <a:lnTo>
                    <a:pt x="1773682" y="613093"/>
                  </a:lnTo>
                  <a:lnTo>
                    <a:pt x="1780677" y="612140"/>
                  </a:lnTo>
                  <a:lnTo>
                    <a:pt x="1787673" y="611187"/>
                  </a:lnTo>
                  <a:close/>
                  <a:moveTo>
                    <a:pt x="630238" y="565150"/>
                  </a:moveTo>
                  <a:lnTo>
                    <a:pt x="639136" y="565468"/>
                  </a:lnTo>
                  <a:lnTo>
                    <a:pt x="647397" y="566420"/>
                  </a:lnTo>
                  <a:lnTo>
                    <a:pt x="655977" y="567372"/>
                  </a:lnTo>
                  <a:lnTo>
                    <a:pt x="664557" y="569276"/>
                  </a:lnTo>
                  <a:lnTo>
                    <a:pt x="672501" y="571498"/>
                  </a:lnTo>
                  <a:lnTo>
                    <a:pt x="680762" y="574354"/>
                  </a:lnTo>
                  <a:lnTo>
                    <a:pt x="689024" y="577211"/>
                  </a:lnTo>
                  <a:lnTo>
                    <a:pt x="696333" y="581020"/>
                  </a:lnTo>
                  <a:lnTo>
                    <a:pt x="703959" y="585463"/>
                  </a:lnTo>
                  <a:lnTo>
                    <a:pt x="711268" y="589907"/>
                  </a:lnTo>
                  <a:lnTo>
                    <a:pt x="718258" y="594667"/>
                  </a:lnTo>
                  <a:lnTo>
                    <a:pt x="725249" y="600063"/>
                  </a:lnTo>
                  <a:lnTo>
                    <a:pt x="731922" y="605776"/>
                  </a:lnTo>
                  <a:lnTo>
                    <a:pt x="738278" y="611489"/>
                  </a:lnTo>
                  <a:lnTo>
                    <a:pt x="744633" y="618154"/>
                  </a:lnTo>
                  <a:lnTo>
                    <a:pt x="750353" y="624820"/>
                  </a:lnTo>
                  <a:lnTo>
                    <a:pt x="756072" y="632437"/>
                  </a:lnTo>
                  <a:lnTo>
                    <a:pt x="761474" y="639737"/>
                  </a:lnTo>
                  <a:lnTo>
                    <a:pt x="766241" y="647354"/>
                  </a:lnTo>
                  <a:lnTo>
                    <a:pt x="771007" y="655289"/>
                  </a:lnTo>
                  <a:lnTo>
                    <a:pt x="775456" y="663541"/>
                  </a:lnTo>
                  <a:lnTo>
                    <a:pt x="779587" y="672111"/>
                  </a:lnTo>
                  <a:lnTo>
                    <a:pt x="783400" y="680998"/>
                  </a:lnTo>
                  <a:lnTo>
                    <a:pt x="786895" y="690202"/>
                  </a:lnTo>
                  <a:lnTo>
                    <a:pt x="790073" y="699406"/>
                  </a:lnTo>
                  <a:lnTo>
                    <a:pt x="792615" y="708611"/>
                  </a:lnTo>
                  <a:lnTo>
                    <a:pt x="794839" y="718450"/>
                  </a:lnTo>
                  <a:lnTo>
                    <a:pt x="796746" y="728606"/>
                  </a:lnTo>
                  <a:lnTo>
                    <a:pt x="798017" y="738445"/>
                  </a:lnTo>
                  <a:lnTo>
                    <a:pt x="799288" y="748919"/>
                  </a:lnTo>
                  <a:lnTo>
                    <a:pt x="799923" y="759076"/>
                  </a:lnTo>
                  <a:lnTo>
                    <a:pt x="800241" y="769550"/>
                  </a:lnTo>
                  <a:lnTo>
                    <a:pt x="799923" y="777802"/>
                  </a:lnTo>
                  <a:lnTo>
                    <a:pt x="799606" y="786054"/>
                  </a:lnTo>
                  <a:lnTo>
                    <a:pt x="798970" y="793989"/>
                  </a:lnTo>
                  <a:lnTo>
                    <a:pt x="798017" y="801923"/>
                  </a:lnTo>
                  <a:lnTo>
                    <a:pt x="797064" y="809541"/>
                  </a:lnTo>
                  <a:lnTo>
                    <a:pt x="795475" y="817476"/>
                  </a:lnTo>
                  <a:lnTo>
                    <a:pt x="793568" y="825093"/>
                  </a:lnTo>
                  <a:lnTo>
                    <a:pt x="791979" y="832710"/>
                  </a:lnTo>
                  <a:lnTo>
                    <a:pt x="789755" y="840328"/>
                  </a:lnTo>
                  <a:lnTo>
                    <a:pt x="787531" y="847310"/>
                  </a:lnTo>
                  <a:lnTo>
                    <a:pt x="784671" y="854293"/>
                  </a:lnTo>
                  <a:lnTo>
                    <a:pt x="781811" y="861276"/>
                  </a:lnTo>
                  <a:lnTo>
                    <a:pt x="778951" y="868258"/>
                  </a:lnTo>
                  <a:lnTo>
                    <a:pt x="775456" y="874923"/>
                  </a:lnTo>
                  <a:lnTo>
                    <a:pt x="772278" y="880954"/>
                  </a:lnTo>
                  <a:lnTo>
                    <a:pt x="768465" y="887619"/>
                  </a:lnTo>
                  <a:lnTo>
                    <a:pt x="764970" y="893649"/>
                  </a:lnTo>
                  <a:lnTo>
                    <a:pt x="760839" y="899680"/>
                  </a:lnTo>
                  <a:lnTo>
                    <a:pt x="756708" y="905393"/>
                  </a:lnTo>
                  <a:lnTo>
                    <a:pt x="752259" y="911106"/>
                  </a:lnTo>
                  <a:lnTo>
                    <a:pt x="747810" y="916501"/>
                  </a:lnTo>
                  <a:lnTo>
                    <a:pt x="743044" y="921580"/>
                  </a:lnTo>
                  <a:lnTo>
                    <a:pt x="738278" y="926341"/>
                  </a:lnTo>
                  <a:lnTo>
                    <a:pt x="733193" y="931101"/>
                  </a:lnTo>
                  <a:lnTo>
                    <a:pt x="728109" y="936180"/>
                  </a:lnTo>
                  <a:lnTo>
                    <a:pt x="722707" y="939988"/>
                  </a:lnTo>
                  <a:lnTo>
                    <a:pt x="717305" y="944114"/>
                  </a:lnTo>
                  <a:lnTo>
                    <a:pt x="711903" y="948241"/>
                  </a:lnTo>
                  <a:lnTo>
                    <a:pt x="706183" y="951414"/>
                  </a:lnTo>
                  <a:lnTo>
                    <a:pt x="700464" y="954906"/>
                  </a:lnTo>
                  <a:lnTo>
                    <a:pt x="694426" y="958080"/>
                  </a:lnTo>
                  <a:lnTo>
                    <a:pt x="688071" y="960619"/>
                  </a:lnTo>
                  <a:lnTo>
                    <a:pt x="688071" y="1044727"/>
                  </a:lnTo>
                  <a:lnTo>
                    <a:pt x="703641" y="1047266"/>
                  </a:lnTo>
                  <a:lnTo>
                    <a:pt x="718894" y="1050440"/>
                  </a:lnTo>
                  <a:lnTo>
                    <a:pt x="733829" y="1053614"/>
                  </a:lnTo>
                  <a:lnTo>
                    <a:pt x="748764" y="1057740"/>
                  </a:lnTo>
                  <a:lnTo>
                    <a:pt x="763063" y="1062184"/>
                  </a:lnTo>
                  <a:lnTo>
                    <a:pt x="777045" y="1066945"/>
                  </a:lnTo>
                  <a:lnTo>
                    <a:pt x="791026" y="1072340"/>
                  </a:lnTo>
                  <a:lnTo>
                    <a:pt x="804690" y="1078371"/>
                  </a:lnTo>
                  <a:lnTo>
                    <a:pt x="818036" y="1085036"/>
                  </a:lnTo>
                  <a:lnTo>
                    <a:pt x="831064" y="1091701"/>
                  </a:lnTo>
                  <a:lnTo>
                    <a:pt x="843775" y="1099001"/>
                  </a:lnTo>
                  <a:lnTo>
                    <a:pt x="856167" y="1106618"/>
                  </a:lnTo>
                  <a:lnTo>
                    <a:pt x="867925" y="1114871"/>
                  </a:lnTo>
                  <a:lnTo>
                    <a:pt x="879682" y="1123440"/>
                  </a:lnTo>
                  <a:lnTo>
                    <a:pt x="890804" y="1132010"/>
                  </a:lnTo>
                  <a:lnTo>
                    <a:pt x="901925" y="1141214"/>
                  </a:lnTo>
                  <a:lnTo>
                    <a:pt x="912094" y="1151370"/>
                  </a:lnTo>
                  <a:lnTo>
                    <a:pt x="921944" y="1161210"/>
                  </a:lnTo>
                  <a:lnTo>
                    <a:pt x="931795" y="1171683"/>
                  </a:lnTo>
                  <a:lnTo>
                    <a:pt x="940692" y="1182157"/>
                  </a:lnTo>
                  <a:lnTo>
                    <a:pt x="949272" y="1193266"/>
                  </a:lnTo>
                  <a:lnTo>
                    <a:pt x="957534" y="1204692"/>
                  </a:lnTo>
                  <a:lnTo>
                    <a:pt x="965160" y="1216118"/>
                  </a:lnTo>
                  <a:lnTo>
                    <a:pt x="972151" y="1227862"/>
                  </a:lnTo>
                  <a:lnTo>
                    <a:pt x="979142" y="1240557"/>
                  </a:lnTo>
                  <a:lnTo>
                    <a:pt x="985179" y="1252618"/>
                  </a:lnTo>
                  <a:lnTo>
                    <a:pt x="991217" y="1265631"/>
                  </a:lnTo>
                  <a:lnTo>
                    <a:pt x="995983" y="1278327"/>
                  </a:lnTo>
                  <a:lnTo>
                    <a:pt x="1000749" y="1291657"/>
                  </a:lnTo>
                  <a:lnTo>
                    <a:pt x="1004880" y="1304988"/>
                  </a:lnTo>
                  <a:lnTo>
                    <a:pt x="1008058" y="1318635"/>
                  </a:lnTo>
                  <a:lnTo>
                    <a:pt x="1010600" y="1332600"/>
                  </a:lnTo>
                  <a:lnTo>
                    <a:pt x="1014413" y="1484313"/>
                  </a:lnTo>
                  <a:lnTo>
                    <a:pt x="246063" y="1484313"/>
                  </a:lnTo>
                  <a:lnTo>
                    <a:pt x="249876" y="1332600"/>
                  </a:lnTo>
                  <a:lnTo>
                    <a:pt x="252419" y="1318635"/>
                  </a:lnTo>
                  <a:lnTo>
                    <a:pt x="255596" y="1304988"/>
                  </a:lnTo>
                  <a:lnTo>
                    <a:pt x="259727" y="1291657"/>
                  </a:lnTo>
                  <a:lnTo>
                    <a:pt x="264176" y="1278327"/>
                  </a:lnTo>
                  <a:lnTo>
                    <a:pt x="269260" y="1265631"/>
                  </a:lnTo>
                  <a:lnTo>
                    <a:pt x="275297" y="1252618"/>
                  </a:lnTo>
                  <a:lnTo>
                    <a:pt x="281017" y="1240557"/>
                  </a:lnTo>
                  <a:lnTo>
                    <a:pt x="288008" y="1227862"/>
                  </a:lnTo>
                  <a:lnTo>
                    <a:pt x="294999" y="1216118"/>
                  </a:lnTo>
                  <a:lnTo>
                    <a:pt x="302943" y="1204692"/>
                  </a:lnTo>
                  <a:lnTo>
                    <a:pt x="310887" y="1193266"/>
                  </a:lnTo>
                  <a:lnTo>
                    <a:pt x="319784" y="1182157"/>
                  </a:lnTo>
                  <a:lnTo>
                    <a:pt x="328682" y="1171683"/>
                  </a:lnTo>
                  <a:lnTo>
                    <a:pt x="338214" y="1161210"/>
                  </a:lnTo>
                  <a:lnTo>
                    <a:pt x="348383" y="1151370"/>
                  </a:lnTo>
                  <a:lnTo>
                    <a:pt x="358869" y="1141214"/>
                  </a:lnTo>
                  <a:lnTo>
                    <a:pt x="369673" y="1132010"/>
                  </a:lnTo>
                  <a:lnTo>
                    <a:pt x="380795" y="1123440"/>
                  </a:lnTo>
                  <a:lnTo>
                    <a:pt x="392552" y="1114871"/>
                  </a:lnTo>
                  <a:lnTo>
                    <a:pt x="404309" y="1106618"/>
                  </a:lnTo>
                  <a:lnTo>
                    <a:pt x="417020" y="1099001"/>
                  </a:lnTo>
                  <a:lnTo>
                    <a:pt x="429412" y="1091701"/>
                  </a:lnTo>
                  <a:lnTo>
                    <a:pt x="442441" y="1085036"/>
                  </a:lnTo>
                  <a:lnTo>
                    <a:pt x="455787" y="1078371"/>
                  </a:lnTo>
                  <a:lnTo>
                    <a:pt x="469450" y="1072340"/>
                  </a:lnTo>
                  <a:lnTo>
                    <a:pt x="483432" y="1066945"/>
                  </a:lnTo>
                  <a:lnTo>
                    <a:pt x="497413" y="1062184"/>
                  </a:lnTo>
                  <a:lnTo>
                    <a:pt x="511713" y="1057740"/>
                  </a:lnTo>
                  <a:lnTo>
                    <a:pt x="526648" y="1053614"/>
                  </a:lnTo>
                  <a:lnTo>
                    <a:pt x="541582" y="1050440"/>
                  </a:lnTo>
                  <a:lnTo>
                    <a:pt x="556835" y="1047266"/>
                  </a:lnTo>
                  <a:lnTo>
                    <a:pt x="571770" y="1044727"/>
                  </a:lnTo>
                  <a:lnTo>
                    <a:pt x="571770" y="960619"/>
                  </a:lnTo>
                  <a:lnTo>
                    <a:pt x="566050" y="958080"/>
                  </a:lnTo>
                  <a:lnTo>
                    <a:pt x="560013" y="954906"/>
                  </a:lnTo>
                  <a:lnTo>
                    <a:pt x="554293" y="951414"/>
                  </a:lnTo>
                  <a:lnTo>
                    <a:pt x="548573" y="948241"/>
                  </a:lnTo>
                  <a:lnTo>
                    <a:pt x="543171" y="944114"/>
                  </a:lnTo>
                  <a:lnTo>
                    <a:pt x="537452" y="939988"/>
                  </a:lnTo>
                  <a:lnTo>
                    <a:pt x="532367" y="935545"/>
                  </a:lnTo>
                  <a:lnTo>
                    <a:pt x="527283" y="931101"/>
                  </a:lnTo>
                  <a:lnTo>
                    <a:pt x="522199" y="926341"/>
                  </a:lnTo>
                  <a:lnTo>
                    <a:pt x="517433" y="921580"/>
                  </a:lnTo>
                  <a:lnTo>
                    <a:pt x="512348" y="916501"/>
                  </a:lnTo>
                  <a:lnTo>
                    <a:pt x="507900" y="911106"/>
                  </a:lnTo>
                  <a:lnTo>
                    <a:pt x="503769" y="905393"/>
                  </a:lnTo>
                  <a:lnTo>
                    <a:pt x="499638" y="899680"/>
                  </a:lnTo>
                  <a:lnTo>
                    <a:pt x="495507" y="893649"/>
                  </a:lnTo>
                  <a:lnTo>
                    <a:pt x="491694" y="887302"/>
                  </a:lnTo>
                  <a:lnTo>
                    <a:pt x="488198" y="880954"/>
                  </a:lnTo>
                  <a:lnTo>
                    <a:pt x="484385" y="874923"/>
                  </a:lnTo>
                  <a:lnTo>
                    <a:pt x="481525" y="868258"/>
                  </a:lnTo>
                  <a:lnTo>
                    <a:pt x="478665" y="861276"/>
                  </a:lnTo>
                  <a:lnTo>
                    <a:pt x="475488" y="854293"/>
                  </a:lnTo>
                  <a:lnTo>
                    <a:pt x="472946" y="847310"/>
                  </a:lnTo>
                  <a:lnTo>
                    <a:pt x="470404" y="839693"/>
                  </a:lnTo>
                  <a:lnTo>
                    <a:pt x="468497" y="832393"/>
                  </a:lnTo>
                  <a:lnTo>
                    <a:pt x="466273" y="825093"/>
                  </a:lnTo>
                  <a:lnTo>
                    <a:pt x="465002" y="817476"/>
                  </a:lnTo>
                  <a:lnTo>
                    <a:pt x="463413" y="809541"/>
                  </a:lnTo>
                  <a:lnTo>
                    <a:pt x="462142" y="801923"/>
                  </a:lnTo>
                  <a:lnTo>
                    <a:pt x="461189" y="793989"/>
                  </a:lnTo>
                  <a:lnTo>
                    <a:pt x="460871" y="786054"/>
                  </a:lnTo>
                  <a:lnTo>
                    <a:pt x="460235" y="777802"/>
                  </a:lnTo>
                  <a:lnTo>
                    <a:pt x="460235" y="769550"/>
                  </a:lnTo>
                  <a:lnTo>
                    <a:pt x="460553" y="759076"/>
                  </a:lnTo>
                  <a:lnTo>
                    <a:pt x="460871" y="748919"/>
                  </a:lnTo>
                  <a:lnTo>
                    <a:pt x="461824" y="738445"/>
                  </a:lnTo>
                  <a:lnTo>
                    <a:pt x="463413" y="728606"/>
                  </a:lnTo>
                  <a:lnTo>
                    <a:pt x="465637" y="718450"/>
                  </a:lnTo>
                  <a:lnTo>
                    <a:pt x="467862" y="708611"/>
                  </a:lnTo>
                  <a:lnTo>
                    <a:pt x="470404" y="699406"/>
                  </a:lnTo>
                  <a:lnTo>
                    <a:pt x="473264" y="690202"/>
                  </a:lnTo>
                  <a:lnTo>
                    <a:pt x="477077" y="680998"/>
                  </a:lnTo>
                  <a:lnTo>
                    <a:pt x="480890" y="672111"/>
                  </a:lnTo>
                  <a:lnTo>
                    <a:pt x="484703" y="663541"/>
                  </a:lnTo>
                  <a:lnTo>
                    <a:pt x="489152" y="655289"/>
                  </a:lnTo>
                  <a:lnTo>
                    <a:pt x="493918" y="647354"/>
                  </a:lnTo>
                  <a:lnTo>
                    <a:pt x="498685" y="639737"/>
                  </a:lnTo>
                  <a:lnTo>
                    <a:pt x="504404" y="632437"/>
                  </a:lnTo>
                  <a:lnTo>
                    <a:pt x="509806" y="624820"/>
                  </a:lnTo>
                  <a:lnTo>
                    <a:pt x="515844" y="618154"/>
                  </a:lnTo>
                  <a:lnTo>
                    <a:pt x="522199" y="611489"/>
                  </a:lnTo>
                  <a:lnTo>
                    <a:pt x="528236" y="605776"/>
                  </a:lnTo>
                  <a:lnTo>
                    <a:pt x="534909" y="600063"/>
                  </a:lnTo>
                  <a:lnTo>
                    <a:pt x="541900" y="594667"/>
                  </a:lnTo>
                  <a:lnTo>
                    <a:pt x="548891" y="589907"/>
                  </a:lnTo>
                  <a:lnTo>
                    <a:pt x="556517" y="585463"/>
                  </a:lnTo>
                  <a:lnTo>
                    <a:pt x="564144" y="581020"/>
                  </a:lnTo>
                  <a:lnTo>
                    <a:pt x="571770" y="577211"/>
                  </a:lnTo>
                  <a:lnTo>
                    <a:pt x="579714" y="574354"/>
                  </a:lnTo>
                  <a:lnTo>
                    <a:pt x="587658" y="571498"/>
                  </a:lnTo>
                  <a:lnTo>
                    <a:pt x="595920" y="569276"/>
                  </a:lnTo>
                  <a:lnTo>
                    <a:pt x="604499" y="567372"/>
                  </a:lnTo>
                  <a:lnTo>
                    <a:pt x="612761" y="566420"/>
                  </a:lnTo>
                  <a:lnTo>
                    <a:pt x="621659" y="565468"/>
                  </a:lnTo>
                  <a:lnTo>
                    <a:pt x="630238" y="565150"/>
                  </a:lnTo>
                  <a:close/>
                  <a:moveTo>
                    <a:pt x="181836" y="158167"/>
                  </a:moveTo>
                  <a:lnTo>
                    <a:pt x="178980" y="158484"/>
                  </a:lnTo>
                  <a:lnTo>
                    <a:pt x="176441" y="159119"/>
                  </a:lnTo>
                  <a:lnTo>
                    <a:pt x="173902" y="160390"/>
                  </a:lnTo>
                  <a:lnTo>
                    <a:pt x="171681" y="161343"/>
                  </a:lnTo>
                  <a:lnTo>
                    <a:pt x="169459" y="162613"/>
                  </a:lnTo>
                  <a:lnTo>
                    <a:pt x="167238" y="163884"/>
                  </a:lnTo>
                  <a:lnTo>
                    <a:pt x="165651" y="165789"/>
                  </a:lnTo>
                  <a:lnTo>
                    <a:pt x="164065" y="167695"/>
                  </a:lnTo>
                  <a:lnTo>
                    <a:pt x="162478" y="169918"/>
                  </a:lnTo>
                  <a:lnTo>
                    <a:pt x="161209" y="171824"/>
                  </a:lnTo>
                  <a:lnTo>
                    <a:pt x="159939" y="174364"/>
                  </a:lnTo>
                  <a:lnTo>
                    <a:pt x="159305" y="176588"/>
                  </a:lnTo>
                  <a:lnTo>
                    <a:pt x="158352" y="179128"/>
                  </a:lnTo>
                  <a:lnTo>
                    <a:pt x="158035" y="181669"/>
                  </a:lnTo>
                  <a:lnTo>
                    <a:pt x="157718" y="184210"/>
                  </a:lnTo>
                  <a:lnTo>
                    <a:pt x="157718" y="1440334"/>
                  </a:lnTo>
                  <a:lnTo>
                    <a:pt x="158352" y="1447639"/>
                  </a:lnTo>
                  <a:lnTo>
                    <a:pt x="159622" y="1454944"/>
                  </a:lnTo>
                  <a:lnTo>
                    <a:pt x="161526" y="1463202"/>
                  </a:lnTo>
                  <a:lnTo>
                    <a:pt x="164065" y="1471142"/>
                  </a:lnTo>
                  <a:lnTo>
                    <a:pt x="167238" y="1479717"/>
                  </a:lnTo>
                  <a:lnTo>
                    <a:pt x="171363" y="1488610"/>
                  </a:lnTo>
                  <a:lnTo>
                    <a:pt x="175806" y="1497185"/>
                  </a:lnTo>
                  <a:lnTo>
                    <a:pt x="181201" y="1506078"/>
                  </a:lnTo>
                  <a:lnTo>
                    <a:pt x="187230" y="1514336"/>
                  </a:lnTo>
                  <a:lnTo>
                    <a:pt x="193577" y="1522594"/>
                  </a:lnTo>
                  <a:lnTo>
                    <a:pt x="200876" y="1530534"/>
                  </a:lnTo>
                  <a:lnTo>
                    <a:pt x="208492" y="1538156"/>
                  </a:lnTo>
                  <a:lnTo>
                    <a:pt x="216743" y="1545143"/>
                  </a:lnTo>
                  <a:lnTo>
                    <a:pt x="225629" y="1551178"/>
                  </a:lnTo>
                  <a:lnTo>
                    <a:pt x="230389" y="1554354"/>
                  </a:lnTo>
                  <a:lnTo>
                    <a:pt x="235149" y="1557212"/>
                  </a:lnTo>
                  <a:lnTo>
                    <a:pt x="239909" y="1559753"/>
                  </a:lnTo>
                  <a:lnTo>
                    <a:pt x="244669" y="1561976"/>
                  </a:lnTo>
                  <a:lnTo>
                    <a:pt x="1018979" y="1561976"/>
                  </a:lnTo>
                  <a:lnTo>
                    <a:pt x="1018979" y="1559436"/>
                  </a:lnTo>
                  <a:lnTo>
                    <a:pt x="1028182" y="1554354"/>
                  </a:lnTo>
                  <a:lnTo>
                    <a:pt x="1037068" y="1548637"/>
                  </a:lnTo>
                  <a:lnTo>
                    <a:pt x="1045636" y="1542603"/>
                  </a:lnTo>
                  <a:lnTo>
                    <a:pt x="1053252" y="1535298"/>
                  </a:lnTo>
                  <a:lnTo>
                    <a:pt x="1060551" y="1527993"/>
                  </a:lnTo>
                  <a:lnTo>
                    <a:pt x="1067532" y="1520370"/>
                  </a:lnTo>
                  <a:lnTo>
                    <a:pt x="1073879" y="1512113"/>
                  </a:lnTo>
                  <a:lnTo>
                    <a:pt x="1079908" y="1504173"/>
                  </a:lnTo>
                  <a:lnTo>
                    <a:pt x="1084986" y="1495597"/>
                  </a:lnTo>
                  <a:lnTo>
                    <a:pt x="1089429" y="1487022"/>
                  </a:lnTo>
                  <a:lnTo>
                    <a:pt x="1093554" y="1479082"/>
                  </a:lnTo>
                  <a:lnTo>
                    <a:pt x="1096728" y="1470507"/>
                  </a:lnTo>
                  <a:lnTo>
                    <a:pt x="1099266" y="1462884"/>
                  </a:lnTo>
                  <a:lnTo>
                    <a:pt x="1101170" y="1454626"/>
                  </a:lnTo>
                  <a:lnTo>
                    <a:pt x="1102122" y="1447321"/>
                  </a:lnTo>
                  <a:lnTo>
                    <a:pt x="1102757" y="1440334"/>
                  </a:lnTo>
                  <a:lnTo>
                    <a:pt x="1102757" y="184210"/>
                  </a:lnTo>
                  <a:lnTo>
                    <a:pt x="1102122" y="181669"/>
                  </a:lnTo>
                  <a:lnTo>
                    <a:pt x="1101805" y="179128"/>
                  </a:lnTo>
                  <a:lnTo>
                    <a:pt x="1101170" y="176588"/>
                  </a:lnTo>
                  <a:lnTo>
                    <a:pt x="1100536" y="174364"/>
                  </a:lnTo>
                  <a:lnTo>
                    <a:pt x="1099266" y="171824"/>
                  </a:lnTo>
                  <a:lnTo>
                    <a:pt x="1097997" y="169918"/>
                  </a:lnTo>
                  <a:lnTo>
                    <a:pt x="1096410" y="167695"/>
                  </a:lnTo>
                  <a:lnTo>
                    <a:pt x="1094824" y="165789"/>
                  </a:lnTo>
                  <a:lnTo>
                    <a:pt x="1092919" y="163884"/>
                  </a:lnTo>
                  <a:lnTo>
                    <a:pt x="1090698" y="162613"/>
                  </a:lnTo>
                  <a:lnTo>
                    <a:pt x="1088794" y="161343"/>
                  </a:lnTo>
                  <a:lnTo>
                    <a:pt x="1086573" y="160390"/>
                  </a:lnTo>
                  <a:lnTo>
                    <a:pt x="1083716" y="159119"/>
                  </a:lnTo>
                  <a:lnTo>
                    <a:pt x="1081178" y="158484"/>
                  </a:lnTo>
                  <a:lnTo>
                    <a:pt x="1078639" y="158167"/>
                  </a:lnTo>
                  <a:lnTo>
                    <a:pt x="1076100" y="158167"/>
                  </a:lnTo>
                  <a:lnTo>
                    <a:pt x="184374" y="158167"/>
                  </a:lnTo>
                  <a:lnTo>
                    <a:pt x="181836" y="158167"/>
                  </a:lnTo>
                  <a:close/>
                  <a:moveTo>
                    <a:pt x="1414463" y="157162"/>
                  </a:moveTo>
                  <a:lnTo>
                    <a:pt x="2153497" y="157162"/>
                  </a:lnTo>
                  <a:lnTo>
                    <a:pt x="2161123" y="157162"/>
                  </a:lnTo>
                  <a:lnTo>
                    <a:pt x="2169066" y="158114"/>
                  </a:lnTo>
                  <a:lnTo>
                    <a:pt x="2176374" y="158749"/>
                  </a:lnTo>
                  <a:lnTo>
                    <a:pt x="2183364" y="160337"/>
                  </a:lnTo>
                  <a:lnTo>
                    <a:pt x="2190671" y="161924"/>
                  </a:lnTo>
                  <a:lnTo>
                    <a:pt x="2197661" y="163829"/>
                  </a:lnTo>
                  <a:lnTo>
                    <a:pt x="2204651" y="166052"/>
                  </a:lnTo>
                  <a:lnTo>
                    <a:pt x="2211324" y="168909"/>
                  </a:lnTo>
                  <a:lnTo>
                    <a:pt x="2217996" y="172084"/>
                  </a:lnTo>
                  <a:lnTo>
                    <a:pt x="2224350" y="174942"/>
                  </a:lnTo>
                  <a:lnTo>
                    <a:pt x="2230387" y="178752"/>
                  </a:lnTo>
                  <a:lnTo>
                    <a:pt x="2236424" y="182562"/>
                  </a:lnTo>
                  <a:lnTo>
                    <a:pt x="2242461" y="186689"/>
                  </a:lnTo>
                  <a:lnTo>
                    <a:pt x="2247862" y="191134"/>
                  </a:lnTo>
                  <a:lnTo>
                    <a:pt x="2253264" y="195579"/>
                  </a:lnTo>
                  <a:lnTo>
                    <a:pt x="2258665" y="200659"/>
                  </a:lnTo>
                  <a:lnTo>
                    <a:pt x="2263431" y="206057"/>
                  </a:lnTo>
                  <a:lnTo>
                    <a:pt x="2268197" y="211137"/>
                  </a:lnTo>
                  <a:lnTo>
                    <a:pt x="2272645" y="216852"/>
                  </a:lnTo>
                  <a:lnTo>
                    <a:pt x="2276776" y="222567"/>
                  </a:lnTo>
                  <a:lnTo>
                    <a:pt x="2280270" y="228917"/>
                  </a:lnTo>
                  <a:lnTo>
                    <a:pt x="2284083" y="234949"/>
                  </a:lnTo>
                  <a:lnTo>
                    <a:pt x="2287261" y="241299"/>
                  </a:lnTo>
                  <a:lnTo>
                    <a:pt x="2290438" y="247967"/>
                  </a:lnTo>
                  <a:lnTo>
                    <a:pt x="2292980" y="254634"/>
                  </a:lnTo>
                  <a:lnTo>
                    <a:pt x="2295204" y="261619"/>
                  </a:lnTo>
                  <a:lnTo>
                    <a:pt x="2297428" y="268604"/>
                  </a:lnTo>
                  <a:lnTo>
                    <a:pt x="2298699" y="275589"/>
                  </a:lnTo>
                  <a:lnTo>
                    <a:pt x="2300287" y="282892"/>
                  </a:lnTo>
                  <a:lnTo>
                    <a:pt x="2300923" y="290512"/>
                  </a:lnTo>
                  <a:lnTo>
                    <a:pt x="2301876" y="297814"/>
                  </a:lnTo>
                  <a:lnTo>
                    <a:pt x="2301876" y="305434"/>
                  </a:lnTo>
                  <a:lnTo>
                    <a:pt x="2301876" y="1484630"/>
                  </a:lnTo>
                  <a:lnTo>
                    <a:pt x="2301876" y="1497013"/>
                  </a:lnTo>
                  <a:lnTo>
                    <a:pt x="2300923" y="1509078"/>
                  </a:lnTo>
                  <a:lnTo>
                    <a:pt x="2299652" y="1521143"/>
                  </a:lnTo>
                  <a:lnTo>
                    <a:pt x="2298063" y="1533208"/>
                  </a:lnTo>
                  <a:lnTo>
                    <a:pt x="2295839" y="1544638"/>
                  </a:lnTo>
                  <a:lnTo>
                    <a:pt x="2292980" y="1555433"/>
                  </a:lnTo>
                  <a:lnTo>
                    <a:pt x="2289802" y="1566545"/>
                  </a:lnTo>
                  <a:lnTo>
                    <a:pt x="2285990" y="1577340"/>
                  </a:lnTo>
                  <a:lnTo>
                    <a:pt x="2281859" y="1587500"/>
                  </a:lnTo>
                  <a:lnTo>
                    <a:pt x="2277093" y="1597660"/>
                  </a:lnTo>
                  <a:lnTo>
                    <a:pt x="2271374" y="1607503"/>
                  </a:lnTo>
                  <a:lnTo>
                    <a:pt x="2265655" y="1616710"/>
                  </a:lnTo>
                  <a:lnTo>
                    <a:pt x="2259300" y="1625918"/>
                  </a:lnTo>
                  <a:lnTo>
                    <a:pt x="2252310" y="1634808"/>
                  </a:lnTo>
                  <a:lnTo>
                    <a:pt x="2244685" y="1643063"/>
                  </a:lnTo>
                  <a:lnTo>
                    <a:pt x="2236424" y="1651000"/>
                  </a:lnTo>
                  <a:lnTo>
                    <a:pt x="2227846" y="1658938"/>
                  </a:lnTo>
                  <a:lnTo>
                    <a:pt x="2218631" y="1665923"/>
                  </a:lnTo>
                  <a:lnTo>
                    <a:pt x="2208782" y="1672908"/>
                  </a:lnTo>
                  <a:lnTo>
                    <a:pt x="2198297" y="1678940"/>
                  </a:lnTo>
                  <a:lnTo>
                    <a:pt x="2187494" y="1684973"/>
                  </a:lnTo>
                  <a:lnTo>
                    <a:pt x="2176056" y="1690370"/>
                  </a:lnTo>
                  <a:lnTo>
                    <a:pt x="2163664" y="1695450"/>
                  </a:lnTo>
                  <a:lnTo>
                    <a:pt x="2150955" y="1700213"/>
                  </a:lnTo>
                  <a:lnTo>
                    <a:pt x="2137611" y="1704023"/>
                  </a:lnTo>
                  <a:lnTo>
                    <a:pt x="2123631" y="1707515"/>
                  </a:lnTo>
                  <a:lnTo>
                    <a:pt x="2108698" y="1710373"/>
                  </a:lnTo>
                  <a:lnTo>
                    <a:pt x="2093764" y="1712913"/>
                  </a:lnTo>
                  <a:lnTo>
                    <a:pt x="2077878" y="1715135"/>
                  </a:lnTo>
                  <a:lnTo>
                    <a:pt x="2061038" y="1716405"/>
                  </a:lnTo>
                  <a:lnTo>
                    <a:pt x="2044199" y="1717358"/>
                  </a:lnTo>
                  <a:lnTo>
                    <a:pt x="2026406" y="1717675"/>
                  </a:lnTo>
                  <a:lnTo>
                    <a:pt x="1563159" y="1717675"/>
                  </a:lnTo>
                  <a:lnTo>
                    <a:pt x="1551721" y="1717358"/>
                  </a:lnTo>
                  <a:lnTo>
                    <a:pt x="1540601" y="1716723"/>
                  </a:lnTo>
                  <a:lnTo>
                    <a:pt x="1529163" y="1715453"/>
                  </a:lnTo>
                  <a:lnTo>
                    <a:pt x="1518042" y="1714500"/>
                  </a:lnTo>
                  <a:lnTo>
                    <a:pt x="1506922" y="1712913"/>
                  </a:lnTo>
                  <a:lnTo>
                    <a:pt x="1495801" y="1710690"/>
                  </a:lnTo>
                  <a:lnTo>
                    <a:pt x="1485634" y="1709103"/>
                  </a:lnTo>
                  <a:lnTo>
                    <a:pt x="1475149" y="1706880"/>
                  </a:lnTo>
                  <a:lnTo>
                    <a:pt x="1456085" y="1701800"/>
                  </a:lnTo>
                  <a:lnTo>
                    <a:pt x="1439246" y="1697038"/>
                  </a:lnTo>
                  <a:lnTo>
                    <a:pt x="1424948" y="1692593"/>
                  </a:lnTo>
                  <a:lnTo>
                    <a:pt x="1414463" y="1688783"/>
                  </a:lnTo>
                  <a:lnTo>
                    <a:pt x="1414463" y="1342708"/>
                  </a:lnTo>
                  <a:lnTo>
                    <a:pt x="1416687" y="1347470"/>
                  </a:lnTo>
                  <a:lnTo>
                    <a:pt x="1419229" y="1352233"/>
                  </a:lnTo>
                  <a:lnTo>
                    <a:pt x="1422088" y="1357630"/>
                  </a:lnTo>
                  <a:lnTo>
                    <a:pt x="1425583" y="1362393"/>
                  </a:lnTo>
                  <a:lnTo>
                    <a:pt x="1429078" y="1367473"/>
                  </a:lnTo>
                  <a:lnTo>
                    <a:pt x="1433209" y="1372235"/>
                  </a:lnTo>
                  <a:lnTo>
                    <a:pt x="1437657" y="1376998"/>
                  </a:lnTo>
                  <a:lnTo>
                    <a:pt x="1442105" y="1381760"/>
                  </a:lnTo>
                  <a:lnTo>
                    <a:pt x="1446871" y="1386523"/>
                  </a:lnTo>
                  <a:lnTo>
                    <a:pt x="1451637" y="1390968"/>
                  </a:lnTo>
                  <a:lnTo>
                    <a:pt x="1456721" y="1395413"/>
                  </a:lnTo>
                  <a:lnTo>
                    <a:pt x="1462440" y="1399540"/>
                  </a:lnTo>
                  <a:lnTo>
                    <a:pt x="1467523" y="1403350"/>
                  </a:lnTo>
                  <a:lnTo>
                    <a:pt x="1472925" y="1406525"/>
                  </a:lnTo>
                  <a:lnTo>
                    <a:pt x="1478644" y="1410018"/>
                  </a:lnTo>
                  <a:lnTo>
                    <a:pt x="1484045" y="1412558"/>
                  </a:lnTo>
                  <a:lnTo>
                    <a:pt x="1484045" y="1413510"/>
                  </a:lnTo>
                  <a:lnTo>
                    <a:pt x="2108062" y="1413510"/>
                  </a:lnTo>
                  <a:lnTo>
                    <a:pt x="2108062" y="1410335"/>
                  </a:lnTo>
                  <a:lnTo>
                    <a:pt x="2115370" y="1406208"/>
                  </a:lnTo>
                  <a:lnTo>
                    <a:pt x="2122360" y="1401763"/>
                  </a:lnTo>
                  <a:lnTo>
                    <a:pt x="2129032" y="1396683"/>
                  </a:lnTo>
                  <a:lnTo>
                    <a:pt x="2135387" y="1390968"/>
                  </a:lnTo>
                  <a:lnTo>
                    <a:pt x="2141106" y="1385253"/>
                  </a:lnTo>
                  <a:lnTo>
                    <a:pt x="2146825" y="1378903"/>
                  </a:lnTo>
                  <a:lnTo>
                    <a:pt x="2151909" y="1372235"/>
                  </a:lnTo>
                  <a:lnTo>
                    <a:pt x="2156357" y="1365568"/>
                  </a:lnTo>
                  <a:lnTo>
                    <a:pt x="2160805" y="1358900"/>
                  </a:lnTo>
                  <a:lnTo>
                    <a:pt x="2163982" y="1352233"/>
                  </a:lnTo>
                  <a:lnTo>
                    <a:pt x="2167477" y="1345883"/>
                  </a:lnTo>
                  <a:lnTo>
                    <a:pt x="2170019" y="1339215"/>
                  </a:lnTo>
                  <a:lnTo>
                    <a:pt x="2172243" y="1332865"/>
                  </a:lnTo>
                  <a:lnTo>
                    <a:pt x="2173832" y="1326515"/>
                  </a:lnTo>
                  <a:lnTo>
                    <a:pt x="2174467" y="1320800"/>
                  </a:lnTo>
                  <a:lnTo>
                    <a:pt x="2174785" y="1315085"/>
                  </a:lnTo>
                  <a:lnTo>
                    <a:pt x="2174785" y="305434"/>
                  </a:lnTo>
                  <a:lnTo>
                    <a:pt x="2174467" y="301307"/>
                  </a:lnTo>
                  <a:lnTo>
                    <a:pt x="2172879" y="297497"/>
                  </a:lnTo>
                  <a:lnTo>
                    <a:pt x="2171290" y="293687"/>
                  </a:lnTo>
                  <a:lnTo>
                    <a:pt x="2168430" y="290829"/>
                  </a:lnTo>
                  <a:lnTo>
                    <a:pt x="2165571" y="288289"/>
                  </a:lnTo>
                  <a:lnTo>
                    <a:pt x="2162076" y="286067"/>
                  </a:lnTo>
                  <a:lnTo>
                    <a:pt x="2157945" y="284797"/>
                  </a:lnTo>
                  <a:lnTo>
                    <a:pt x="2153497" y="284479"/>
                  </a:lnTo>
                  <a:lnTo>
                    <a:pt x="1414463" y="284479"/>
                  </a:lnTo>
                  <a:lnTo>
                    <a:pt x="1414463" y="157162"/>
                  </a:lnTo>
                  <a:close/>
                  <a:moveTo>
                    <a:pt x="184374" y="0"/>
                  </a:moveTo>
                  <a:lnTo>
                    <a:pt x="1076100" y="0"/>
                  </a:lnTo>
                  <a:lnTo>
                    <a:pt x="1085621" y="317"/>
                  </a:lnTo>
                  <a:lnTo>
                    <a:pt x="1094824" y="953"/>
                  </a:lnTo>
                  <a:lnTo>
                    <a:pt x="1104026" y="1905"/>
                  </a:lnTo>
                  <a:lnTo>
                    <a:pt x="1113229" y="3494"/>
                  </a:lnTo>
                  <a:lnTo>
                    <a:pt x="1122115" y="5717"/>
                  </a:lnTo>
                  <a:lnTo>
                    <a:pt x="1131000" y="8258"/>
                  </a:lnTo>
                  <a:lnTo>
                    <a:pt x="1139568" y="11434"/>
                  </a:lnTo>
                  <a:lnTo>
                    <a:pt x="1147502" y="14610"/>
                  </a:lnTo>
                  <a:lnTo>
                    <a:pt x="1156070" y="18421"/>
                  </a:lnTo>
                  <a:lnTo>
                    <a:pt x="1163686" y="22232"/>
                  </a:lnTo>
                  <a:lnTo>
                    <a:pt x="1171620" y="26679"/>
                  </a:lnTo>
                  <a:lnTo>
                    <a:pt x="1178919" y="31443"/>
                  </a:lnTo>
                  <a:lnTo>
                    <a:pt x="1186217" y="36842"/>
                  </a:lnTo>
                  <a:lnTo>
                    <a:pt x="1193199" y="42241"/>
                  </a:lnTo>
                  <a:lnTo>
                    <a:pt x="1199863" y="47640"/>
                  </a:lnTo>
                  <a:lnTo>
                    <a:pt x="1206210" y="53993"/>
                  </a:lnTo>
                  <a:lnTo>
                    <a:pt x="1212557" y="60345"/>
                  </a:lnTo>
                  <a:lnTo>
                    <a:pt x="1218269" y="67014"/>
                  </a:lnTo>
                  <a:lnTo>
                    <a:pt x="1223981" y="74002"/>
                  </a:lnTo>
                  <a:lnTo>
                    <a:pt x="1229058" y="81306"/>
                  </a:lnTo>
                  <a:lnTo>
                    <a:pt x="1233818" y="88611"/>
                  </a:lnTo>
                  <a:lnTo>
                    <a:pt x="1238261" y="96551"/>
                  </a:lnTo>
                  <a:lnTo>
                    <a:pt x="1242387" y="104492"/>
                  </a:lnTo>
                  <a:lnTo>
                    <a:pt x="1245877" y="112749"/>
                  </a:lnTo>
                  <a:lnTo>
                    <a:pt x="1249368" y="121325"/>
                  </a:lnTo>
                  <a:lnTo>
                    <a:pt x="1252224" y="129582"/>
                  </a:lnTo>
                  <a:lnTo>
                    <a:pt x="1254446" y="138475"/>
                  </a:lnTo>
                  <a:lnTo>
                    <a:pt x="1256667" y="147368"/>
                  </a:lnTo>
                  <a:lnTo>
                    <a:pt x="1258254" y="156261"/>
                  </a:lnTo>
                  <a:lnTo>
                    <a:pt x="1259523" y="165472"/>
                  </a:lnTo>
                  <a:lnTo>
                    <a:pt x="1259840" y="175000"/>
                  </a:lnTo>
                  <a:lnTo>
                    <a:pt x="1260475" y="184210"/>
                  </a:lnTo>
                  <a:lnTo>
                    <a:pt x="1260475" y="1651541"/>
                  </a:lnTo>
                  <a:lnTo>
                    <a:pt x="1259840" y="1667103"/>
                  </a:lnTo>
                  <a:lnTo>
                    <a:pt x="1259206" y="1682348"/>
                  </a:lnTo>
                  <a:lnTo>
                    <a:pt x="1257936" y="1696958"/>
                  </a:lnTo>
                  <a:lnTo>
                    <a:pt x="1255715" y="1711886"/>
                  </a:lnTo>
                  <a:lnTo>
                    <a:pt x="1252542" y="1725860"/>
                  </a:lnTo>
                  <a:lnTo>
                    <a:pt x="1249368" y="1739835"/>
                  </a:lnTo>
                  <a:lnTo>
                    <a:pt x="1245243" y="1753492"/>
                  </a:lnTo>
                  <a:lnTo>
                    <a:pt x="1240483" y="1766831"/>
                  </a:lnTo>
                  <a:lnTo>
                    <a:pt x="1235405" y="1779535"/>
                  </a:lnTo>
                  <a:lnTo>
                    <a:pt x="1229376" y="1792239"/>
                  </a:lnTo>
                  <a:lnTo>
                    <a:pt x="1222712" y="1804308"/>
                  </a:lnTo>
                  <a:lnTo>
                    <a:pt x="1215413" y="1816060"/>
                  </a:lnTo>
                  <a:lnTo>
                    <a:pt x="1207162" y="1827493"/>
                  </a:lnTo>
                  <a:lnTo>
                    <a:pt x="1198594" y="1838292"/>
                  </a:lnTo>
                  <a:lnTo>
                    <a:pt x="1189391" y="1848773"/>
                  </a:lnTo>
                  <a:lnTo>
                    <a:pt x="1179236" y="1858619"/>
                  </a:lnTo>
                  <a:lnTo>
                    <a:pt x="1168129" y="1868147"/>
                  </a:lnTo>
                  <a:lnTo>
                    <a:pt x="1156705" y="1877040"/>
                  </a:lnTo>
                  <a:lnTo>
                    <a:pt x="1144646" y="1885615"/>
                  </a:lnTo>
                  <a:lnTo>
                    <a:pt x="1131635" y="1893555"/>
                  </a:lnTo>
                  <a:lnTo>
                    <a:pt x="1117989" y="1900860"/>
                  </a:lnTo>
                  <a:lnTo>
                    <a:pt x="1103709" y="1907530"/>
                  </a:lnTo>
                  <a:lnTo>
                    <a:pt x="1088794" y="1913882"/>
                  </a:lnTo>
                  <a:lnTo>
                    <a:pt x="1072927" y="1919599"/>
                  </a:lnTo>
                  <a:lnTo>
                    <a:pt x="1056108" y="1924680"/>
                  </a:lnTo>
                  <a:lnTo>
                    <a:pt x="1038654" y="1929127"/>
                  </a:lnTo>
                  <a:lnTo>
                    <a:pt x="1020566" y="1932620"/>
                  </a:lnTo>
                  <a:lnTo>
                    <a:pt x="1001526" y="1936114"/>
                  </a:lnTo>
                  <a:lnTo>
                    <a:pt x="981851" y="1938337"/>
                  </a:lnTo>
                  <a:lnTo>
                    <a:pt x="961541" y="1940243"/>
                  </a:lnTo>
                  <a:lnTo>
                    <a:pt x="940279" y="1941196"/>
                  </a:lnTo>
                  <a:lnTo>
                    <a:pt x="918065" y="1941513"/>
                  </a:lnTo>
                  <a:lnTo>
                    <a:pt x="342410" y="1941513"/>
                  </a:lnTo>
                  <a:lnTo>
                    <a:pt x="321148" y="1941196"/>
                  </a:lnTo>
                  <a:lnTo>
                    <a:pt x="300839" y="1940243"/>
                  </a:lnTo>
                  <a:lnTo>
                    <a:pt x="280846" y="1938337"/>
                  </a:lnTo>
                  <a:lnTo>
                    <a:pt x="261806" y="1936114"/>
                  </a:lnTo>
                  <a:lnTo>
                    <a:pt x="242765" y="1932938"/>
                  </a:lnTo>
                  <a:lnTo>
                    <a:pt x="225311" y="1929444"/>
                  </a:lnTo>
                  <a:lnTo>
                    <a:pt x="208175" y="1924998"/>
                  </a:lnTo>
                  <a:lnTo>
                    <a:pt x="191673" y="1920234"/>
                  </a:lnTo>
                  <a:lnTo>
                    <a:pt x="175806" y="1914517"/>
                  </a:lnTo>
                  <a:lnTo>
                    <a:pt x="160574" y="1908800"/>
                  </a:lnTo>
                  <a:lnTo>
                    <a:pt x="146294" y="1902130"/>
                  </a:lnTo>
                  <a:lnTo>
                    <a:pt x="132648" y="1894825"/>
                  </a:lnTo>
                  <a:lnTo>
                    <a:pt x="119954" y="1886885"/>
                  </a:lnTo>
                  <a:lnTo>
                    <a:pt x="107261" y="1878628"/>
                  </a:lnTo>
                  <a:lnTo>
                    <a:pt x="95836" y="1869735"/>
                  </a:lnTo>
                  <a:lnTo>
                    <a:pt x="84730" y="1860524"/>
                  </a:lnTo>
                  <a:lnTo>
                    <a:pt x="74575" y="1850361"/>
                  </a:lnTo>
                  <a:lnTo>
                    <a:pt x="64737" y="1840198"/>
                  </a:lnTo>
                  <a:lnTo>
                    <a:pt x="55534" y="1829399"/>
                  </a:lnTo>
                  <a:lnTo>
                    <a:pt x="47601" y="1817965"/>
                  </a:lnTo>
                  <a:lnTo>
                    <a:pt x="39985" y="1806532"/>
                  </a:lnTo>
                  <a:lnTo>
                    <a:pt x="32686" y="1794463"/>
                  </a:lnTo>
                  <a:lnTo>
                    <a:pt x="26656" y="1781758"/>
                  </a:lnTo>
                  <a:lnTo>
                    <a:pt x="20944" y="1768419"/>
                  </a:lnTo>
                  <a:lnTo>
                    <a:pt x="16184" y="1755397"/>
                  </a:lnTo>
                  <a:lnTo>
                    <a:pt x="11741" y="1741740"/>
                  </a:lnTo>
                  <a:lnTo>
                    <a:pt x="8251" y="1727131"/>
                  </a:lnTo>
                  <a:lnTo>
                    <a:pt x="5077" y="1712838"/>
                  </a:lnTo>
                  <a:lnTo>
                    <a:pt x="2856" y="1698229"/>
                  </a:lnTo>
                  <a:lnTo>
                    <a:pt x="1269" y="1682984"/>
                  </a:lnTo>
                  <a:lnTo>
                    <a:pt x="317" y="1667421"/>
                  </a:lnTo>
                  <a:lnTo>
                    <a:pt x="0" y="1651541"/>
                  </a:lnTo>
                  <a:lnTo>
                    <a:pt x="0" y="184210"/>
                  </a:lnTo>
                  <a:lnTo>
                    <a:pt x="0" y="175000"/>
                  </a:lnTo>
                  <a:lnTo>
                    <a:pt x="634" y="165472"/>
                  </a:lnTo>
                  <a:lnTo>
                    <a:pt x="1904" y="156261"/>
                  </a:lnTo>
                  <a:lnTo>
                    <a:pt x="3808" y="147368"/>
                  </a:lnTo>
                  <a:lnTo>
                    <a:pt x="6029" y="138475"/>
                  </a:lnTo>
                  <a:lnTo>
                    <a:pt x="8251" y="129582"/>
                  </a:lnTo>
                  <a:lnTo>
                    <a:pt x="11107" y="121325"/>
                  </a:lnTo>
                  <a:lnTo>
                    <a:pt x="14280" y="112749"/>
                  </a:lnTo>
                  <a:lnTo>
                    <a:pt x="18088" y="104492"/>
                  </a:lnTo>
                  <a:lnTo>
                    <a:pt x="22214" y="96551"/>
                  </a:lnTo>
                  <a:lnTo>
                    <a:pt x="26656" y="88611"/>
                  </a:lnTo>
                  <a:lnTo>
                    <a:pt x="31416" y="81306"/>
                  </a:lnTo>
                  <a:lnTo>
                    <a:pt x="36494" y="74002"/>
                  </a:lnTo>
                  <a:lnTo>
                    <a:pt x="41889" y="67014"/>
                  </a:lnTo>
                  <a:lnTo>
                    <a:pt x="47918" y="60345"/>
                  </a:lnTo>
                  <a:lnTo>
                    <a:pt x="53948" y="53993"/>
                  </a:lnTo>
                  <a:lnTo>
                    <a:pt x="60612" y="47640"/>
                  </a:lnTo>
                  <a:lnTo>
                    <a:pt x="66959" y="42241"/>
                  </a:lnTo>
                  <a:lnTo>
                    <a:pt x="74257" y="36842"/>
                  </a:lnTo>
                  <a:lnTo>
                    <a:pt x="81556" y="31443"/>
                  </a:lnTo>
                  <a:lnTo>
                    <a:pt x="88855" y="26679"/>
                  </a:lnTo>
                  <a:lnTo>
                    <a:pt x="96471" y="22232"/>
                  </a:lnTo>
                  <a:lnTo>
                    <a:pt x="104405" y="18421"/>
                  </a:lnTo>
                  <a:lnTo>
                    <a:pt x="112338" y="14610"/>
                  </a:lnTo>
                  <a:lnTo>
                    <a:pt x="120906" y="11434"/>
                  </a:lnTo>
                  <a:lnTo>
                    <a:pt x="129475" y="8258"/>
                  </a:lnTo>
                  <a:lnTo>
                    <a:pt x="138360" y="5717"/>
                  </a:lnTo>
                  <a:lnTo>
                    <a:pt x="146928" y="3494"/>
                  </a:lnTo>
                  <a:lnTo>
                    <a:pt x="156131" y="1905"/>
                  </a:lnTo>
                  <a:lnTo>
                    <a:pt x="165651" y="953"/>
                  </a:lnTo>
                  <a:lnTo>
                    <a:pt x="174854" y="317"/>
                  </a:lnTo>
                  <a:lnTo>
                    <a:pt x="184374" y="0"/>
                  </a:lnTo>
                  <a:close/>
                </a:path>
              </a:pathLst>
            </a:custGeom>
            <a:solidFill>
              <a:schemeClr val="accent2"/>
            </a:solidFill>
            <a:ln>
              <a:noFill/>
            </a:ln>
          </p:spPr>
          <p:txBody>
            <a:bodyPr anchor="ctr">
              <a:scene3d>
                <a:camera prst="orthographicFront"/>
                <a:lightRig rig="threePt" dir="t"/>
              </a:scene3d>
              <a:sp3d>
                <a:contourClr>
                  <a:srgbClr val="FFFFFF"/>
                </a:contourClr>
              </a:sp3d>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20" name="TextBox 18"/>
          <p:cNvSpPr txBox="1"/>
          <p:nvPr/>
        </p:nvSpPr>
        <p:spPr>
          <a:xfrm>
            <a:off x="1455919" y="1327789"/>
            <a:ext cx="1036867" cy="215444"/>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填加标题</a:t>
            </a:r>
          </a:p>
        </p:txBody>
      </p:sp>
      <p:sp>
        <p:nvSpPr>
          <p:cNvPr id="21" name="TextBox 19"/>
          <p:cNvSpPr txBox="1"/>
          <p:nvPr/>
        </p:nvSpPr>
        <p:spPr>
          <a:xfrm>
            <a:off x="1455915" y="1640560"/>
            <a:ext cx="1203316" cy="169277"/>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1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点击输入说明文字</a:t>
            </a:r>
          </a:p>
        </p:txBody>
      </p:sp>
      <p:sp>
        <p:nvSpPr>
          <p:cNvPr id="22" name="TextBox 20"/>
          <p:cNvSpPr txBox="1"/>
          <p:nvPr/>
        </p:nvSpPr>
        <p:spPr>
          <a:xfrm>
            <a:off x="1082930" y="2658381"/>
            <a:ext cx="1331318" cy="215444"/>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填加标题</a:t>
            </a:r>
          </a:p>
        </p:txBody>
      </p:sp>
      <p:sp>
        <p:nvSpPr>
          <p:cNvPr id="23" name="TextBox 21"/>
          <p:cNvSpPr txBox="1"/>
          <p:nvPr/>
        </p:nvSpPr>
        <p:spPr>
          <a:xfrm>
            <a:off x="1182823" y="2980826"/>
            <a:ext cx="1166506" cy="169277"/>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1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点击输入说明文字</a:t>
            </a:r>
          </a:p>
        </p:txBody>
      </p:sp>
      <p:sp>
        <p:nvSpPr>
          <p:cNvPr id="24" name="TextBox 22"/>
          <p:cNvSpPr txBox="1"/>
          <p:nvPr/>
        </p:nvSpPr>
        <p:spPr>
          <a:xfrm>
            <a:off x="1763688" y="4064093"/>
            <a:ext cx="1166506" cy="215444"/>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填加标题</a:t>
            </a:r>
          </a:p>
        </p:txBody>
      </p:sp>
      <p:sp>
        <p:nvSpPr>
          <p:cNvPr id="25" name="TextBox 23"/>
          <p:cNvSpPr txBox="1"/>
          <p:nvPr/>
        </p:nvSpPr>
        <p:spPr>
          <a:xfrm>
            <a:off x="1777275" y="4380817"/>
            <a:ext cx="1166506" cy="169277"/>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1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点击输入说明文字</a:t>
            </a:r>
          </a:p>
        </p:txBody>
      </p:sp>
      <p:sp>
        <p:nvSpPr>
          <p:cNvPr id="26" name="Line 39"/>
          <p:cNvSpPr>
            <a:spLocks noChangeShapeType="1"/>
          </p:cNvSpPr>
          <p:nvPr/>
        </p:nvSpPr>
        <p:spPr bwMode="auto">
          <a:xfrm>
            <a:off x="4591540" y="1820702"/>
            <a:ext cx="915275" cy="450074"/>
          </a:xfrm>
          <a:prstGeom prst="line">
            <a:avLst/>
          </a:prstGeom>
          <a:noFill/>
          <a:ln w="57150" cap="rnd">
            <a:solidFill>
              <a:schemeClr val="tx1">
                <a:lumMod val="50000"/>
                <a:lumOff val="50000"/>
              </a:schemeClr>
            </a:solidFill>
            <a:prstDash val="sysDot"/>
            <a:round/>
            <a:tailEnd type="triangle" w="med" len="med"/>
          </a:ln>
          <a:scene3d>
            <a:camera prst="orthographicFront">
              <a:rot lat="0" lon="0" rev="300000"/>
            </a:camera>
            <a:lightRig rig="threePt" dir="t"/>
          </a:scene3d>
          <a:extLst>
            <a:ext uri="{909E8E84-426E-40DD-AFC4-6F175D3DCCD1}">
              <a14:hiddenFill xmlns:a14="http://schemas.microsoft.com/office/drawing/2010/main">
                <a:noFill/>
              </a14:hiddenFill>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7" name="Line 40"/>
          <p:cNvSpPr>
            <a:spLocks noChangeShapeType="1"/>
          </p:cNvSpPr>
          <p:nvPr/>
        </p:nvSpPr>
        <p:spPr bwMode="auto">
          <a:xfrm>
            <a:off x="4118193" y="2813883"/>
            <a:ext cx="1241799" cy="1261"/>
          </a:xfrm>
          <a:prstGeom prst="line">
            <a:avLst/>
          </a:prstGeom>
          <a:noFill/>
          <a:ln w="57150" cap="rnd">
            <a:solidFill>
              <a:schemeClr val="tx1">
                <a:lumMod val="50000"/>
                <a:lumOff val="50000"/>
              </a:schemeClr>
            </a:solidFill>
            <a:prstDash val="sysDot"/>
            <a:rou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8" name="Line 41"/>
          <p:cNvSpPr>
            <a:spLocks noChangeShapeType="1"/>
          </p:cNvSpPr>
          <p:nvPr/>
        </p:nvSpPr>
        <p:spPr bwMode="auto">
          <a:xfrm flipV="1">
            <a:off x="4548270" y="3359378"/>
            <a:ext cx="954357" cy="383256"/>
          </a:xfrm>
          <a:prstGeom prst="line">
            <a:avLst/>
          </a:prstGeom>
          <a:noFill/>
          <a:ln w="57150" cap="rnd">
            <a:solidFill>
              <a:schemeClr val="tx1">
                <a:lumMod val="50000"/>
                <a:lumOff val="50000"/>
              </a:schemeClr>
            </a:solidFill>
            <a:prstDash val="sysDot"/>
            <a:round/>
            <a:tailEnd type="triangle" w="med" len="med"/>
          </a:ln>
          <a:scene3d>
            <a:camera prst="orthographicFront">
              <a:rot lat="0" lon="0" rev="21299999"/>
            </a:camera>
            <a:lightRig rig="threePt" dir="t"/>
          </a:scene3d>
          <a:extLst>
            <a:ext uri="{909E8E84-426E-40DD-AFC4-6F175D3DCCD1}">
              <a14:hiddenFill xmlns:a14="http://schemas.microsoft.com/office/drawing/2010/main">
                <a:noFill/>
              </a14:hiddenFill>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nvGrpSpPr>
          <p:cNvPr id="29" name="组合 28"/>
          <p:cNvGrpSpPr/>
          <p:nvPr/>
        </p:nvGrpSpPr>
        <p:grpSpPr>
          <a:xfrm>
            <a:off x="5674990" y="1658514"/>
            <a:ext cx="2281386" cy="2281386"/>
            <a:chOff x="1403648" y="1115468"/>
            <a:chExt cx="1294414" cy="1294414"/>
          </a:xfrm>
        </p:grpSpPr>
        <p:sp>
          <p:nvSpPr>
            <p:cNvPr id="30" name="椭圆 29"/>
            <p:cNvSpPr/>
            <p:nvPr/>
          </p:nvSpPr>
          <p:spPr>
            <a:xfrm>
              <a:off x="1539485" y="1259632"/>
              <a:ext cx="1022740" cy="102274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nvGrpSpPr>
            <p:cNvPr id="31" name="组合 30"/>
            <p:cNvGrpSpPr/>
            <p:nvPr/>
          </p:nvGrpSpPr>
          <p:grpSpPr>
            <a:xfrm>
              <a:off x="1403648" y="1115468"/>
              <a:ext cx="1294414" cy="1294414"/>
              <a:chOff x="2555776" y="915566"/>
              <a:chExt cx="1944216" cy="1944216"/>
            </a:xfrm>
            <a:effectLst>
              <a:outerShdw blurRad="63500" dist="50800" dir="8100000" algn="tr" rotWithShape="0">
                <a:prstClr val="black">
                  <a:alpha val="35000"/>
                </a:prstClr>
              </a:outerShdw>
            </a:effectLst>
          </p:grpSpPr>
          <p:sp>
            <p:nvSpPr>
              <p:cNvPr id="33" name="同心圆 32"/>
              <p:cNvSpPr/>
              <p:nvPr/>
            </p:nvSpPr>
            <p:spPr>
              <a:xfrm>
                <a:off x="2555776" y="915566"/>
                <a:ext cx="1944216" cy="1944216"/>
              </a:xfrm>
              <a:prstGeom prst="donut">
                <a:avLst>
                  <a:gd name="adj" fmla="val 10097"/>
                </a:avLst>
              </a:prstGeom>
              <a:gradFill flip="none" rotWithShape="1">
                <a:gsLst>
                  <a:gs pos="0">
                    <a:schemeClr val="bg1"/>
                  </a:gs>
                  <a:gs pos="100000">
                    <a:schemeClr val="bg1">
                      <a:lumMod val="85000"/>
                    </a:schemeClr>
                  </a:gs>
                </a:gsLst>
                <a:lin ang="8100000" scaled="1"/>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34" name="同心圆 33"/>
              <p:cNvSpPr/>
              <p:nvPr/>
            </p:nvSpPr>
            <p:spPr>
              <a:xfrm>
                <a:off x="2733335" y="1093125"/>
                <a:ext cx="1589098" cy="1589098"/>
              </a:xfrm>
              <a:prstGeom prst="donut">
                <a:avLst>
                  <a:gd name="adj" fmla="val 12059"/>
                </a:avLst>
              </a:prstGeom>
              <a:gradFill flip="none" rotWithShape="1">
                <a:gsLst>
                  <a:gs pos="0">
                    <a:schemeClr val="bg1"/>
                  </a:gs>
                  <a:gs pos="100000">
                    <a:schemeClr val="bg1">
                      <a:lumMod val="85000"/>
                    </a:schemeClr>
                  </a:gs>
                </a:gsLst>
                <a:lin ang="16200000" scaled="1"/>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sp>
          <p:nvSpPr>
            <p:cNvPr id="32" name="TextBox 30"/>
            <p:cNvSpPr txBox="1"/>
            <p:nvPr/>
          </p:nvSpPr>
          <p:spPr>
            <a:xfrm>
              <a:off x="1687876" y="1485936"/>
              <a:ext cx="725958" cy="541342"/>
            </a:xfrm>
            <a:prstGeom prst="rect">
              <a:avLst/>
            </a:prstGeom>
            <a:noFill/>
          </p:spPr>
          <p:txBody>
            <a:bodyPr wrap="square" rtlCol="0">
              <a:spAutoFit/>
            </a:bodyPr>
            <a:lstStyle>
              <a:defPPr>
                <a:defRPr lang="zh-CN"/>
              </a:defPPr>
              <a:lvl1pPr algn="ctr">
                <a:defRPr sz="1600" b="1">
                  <a:solidFill>
                    <a:schemeClr val="tx1">
                      <a:lumMod val="65000"/>
                      <a:lumOff val="35000"/>
                    </a:schemeClr>
                  </a:solidFill>
                  <a:effectLst>
                    <a:innerShdw blurRad="63500" dist="50800" dir="13500000">
                      <a:prstClr val="black">
                        <a:alpha val="50000"/>
                      </a:prstClr>
                    </a:innerShdw>
                  </a:effectLst>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标题</a:t>
              </a:r>
              <a:endParaRPr kumimoji="0" lang="en-US" altLang="zh-CN" sz="28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内容</a:t>
              </a:r>
            </a:p>
          </p:txBody>
        </p:sp>
      </p:gr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61000" fill="hold" nodeType="clickEffect" p14:presetBounceEnd="65000">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14:bounceEnd="65000">
                                          <p:cBhvr additive="base">
                                            <p:cTn id="7" dur="1500" fill="hold"/>
                                            <p:tgtEl>
                                              <p:spTgt spid="10"/>
                                            </p:tgtEl>
                                            <p:attrNameLst>
                                              <p:attrName>ppt_x</p:attrName>
                                            </p:attrNameLst>
                                          </p:cBhvr>
                                          <p:tavLst>
                                            <p:tav tm="0">
                                              <p:val>
                                                <p:strVal val="0-#ppt_w/2"/>
                                              </p:val>
                                            </p:tav>
                                            <p:tav tm="100000">
                                              <p:val>
                                                <p:strVal val="#ppt_x"/>
                                              </p:val>
                                            </p:tav>
                                          </p:tavLst>
                                        </p:anim>
                                        <p:anim calcmode="lin" valueType="num" p14:bounceEnd="65000">
                                          <p:cBhvr additive="base">
                                            <p:cTn id="8" dur="1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1" accel="61000" fill="hold" nodeType="withEffect" p14:presetBounceEnd="65000">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14:bounceEnd="65000">
                                          <p:cBhvr additive="base">
                                            <p:cTn id="11" dur="1500" fill="hold"/>
                                            <p:tgtEl>
                                              <p:spTgt spid="5"/>
                                            </p:tgtEl>
                                            <p:attrNameLst>
                                              <p:attrName>ppt_x</p:attrName>
                                            </p:attrNameLst>
                                          </p:cBhvr>
                                          <p:tavLst>
                                            <p:tav tm="0">
                                              <p:val>
                                                <p:strVal val="#ppt_x"/>
                                              </p:val>
                                            </p:tav>
                                            <p:tav tm="100000">
                                              <p:val>
                                                <p:strVal val="#ppt_x"/>
                                              </p:val>
                                            </p:tav>
                                          </p:tavLst>
                                        </p:anim>
                                        <p:anim calcmode="lin" valueType="num" p14:bounceEnd="65000">
                                          <p:cBhvr additive="base">
                                            <p:cTn id="12" dur="1500" fill="hold"/>
                                            <p:tgtEl>
                                              <p:spTgt spid="5"/>
                                            </p:tgtEl>
                                            <p:attrNameLst>
                                              <p:attrName>ppt_y</p:attrName>
                                            </p:attrNameLst>
                                          </p:cBhvr>
                                          <p:tavLst>
                                            <p:tav tm="0">
                                              <p:val>
                                                <p:strVal val="0-#ppt_h/2"/>
                                              </p:val>
                                            </p:tav>
                                            <p:tav tm="100000">
                                              <p:val>
                                                <p:strVal val="#ppt_y"/>
                                              </p:val>
                                            </p:tav>
                                          </p:tavLst>
                                        </p:anim>
                                      </p:childTnLst>
                                    </p:cTn>
                                  </p:par>
                                  <p:par>
                                    <p:cTn id="13" presetID="2" presetClass="entr" presetSubtype="4" accel="61000" fill="hold" nodeType="withEffect" p14:presetBounceEnd="65000">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14:bounceEnd="65000">
                                          <p:cBhvr additive="base">
                                            <p:cTn id="15" dur="1500" fill="hold"/>
                                            <p:tgtEl>
                                              <p:spTgt spid="15"/>
                                            </p:tgtEl>
                                            <p:attrNameLst>
                                              <p:attrName>ppt_x</p:attrName>
                                            </p:attrNameLst>
                                          </p:cBhvr>
                                          <p:tavLst>
                                            <p:tav tm="0">
                                              <p:val>
                                                <p:strVal val="#ppt_x"/>
                                              </p:val>
                                            </p:tav>
                                            <p:tav tm="100000">
                                              <p:val>
                                                <p:strVal val="#ppt_x"/>
                                              </p:val>
                                            </p:tav>
                                          </p:tavLst>
                                        </p:anim>
                                        <p:anim calcmode="lin" valueType="num" p14:bounceEnd="65000">
                                          <p:cBhvr additive="base">
                                            <p:cTn id="16" dur="1500" fill="hold"/>
                                            <p:tgtEl>
                                              <p:spTgt spid="15"/>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up)">
                                          <p:cBhvr>
                                            <p:cTn id="20" dur="500"/>
                                            <p:tgtEl>
                                              <p:spTgt spid="4"/>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500"/>
                                            <p:tgtEl>
                                              <p:spTgt spid="2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fade">
                                          <p:cBhvr>
                                            <p:cTn id="33" dur="500"/>
                                            <p:tgtEl>
                                              <p:spTgt spid="23"/>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fade">
                                          <p:cBhvr>
                                            <p:cTn id="36" dur="500"/>
                                            <p:tgtEl>
                                              <p:spTgt spid="2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fade">
                                          <p:cBhvr>
                                            <p:cTn id="39" dur="500"/>
                                            <p:tgtEl>
                                              <p:spTgt spid="25"/>
                                            </p:tgtEl>
                                          </p:cBhvr>
                                        </p:animEffect>
                                      </p:childTnLst>
                                    </p:cTn>
                                  </p:par>
                                </p:childTnLst>
                              </p:cTn>
                            </p:par>
                            <p:par>
                              <p:cTn id="40" fill="hold">
                                <p:stCondLst>
                                  <p:cond delay="2500"/>
                                </p:stCondLst>
                                <p:childTnLst>
                                  <p:par>
                                    <p:cTn id="41" presetID="22" presetClass="entr" presetSubtype="8"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wipe(left)">
                                          <p:cBhvr>
                                            <p:cTn id="43" dur="500"/>
                                            <p:tgtEl>
                                              <p:spTgt spid="26"/>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wipe(left)">
                                          <p:cBhvr>
                                            <p:cTn id="46" dur="500"/>
                                            <p:tgtEl>
                                              <p:spTgt spid="27"/>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28"/>
                                            </p:tgtEl>
                                            <p:attrNameLst>
                                              <p:attrName>style.visibility</p:attrName>
                                            </p:attrNameLst>
                                          </p:cBhvr>
                                          <p:to>
                                            <p:strVal val="visible"/>
                                          </p:to>
                                        </p:set>
                                        <p:animEffect transition="in" filter="wipe(left)">
                                          <p:cBhvr>
                                            <p:cTn id="49" dur="500"/>
                                            <p:tgtEl>
                                              <p:spTgt spid="28"/>
                                            </p:tgtEl>
                                          </p:cBhvr>
                                        </p:animEffect>
                                      </p:childTnLst>
                                    </p:cTn>
                                  </p:par>
                                </p:childTnLst>
                              </p:cTn>
                            </p:par>
                            <p:par>
                              <p:cTn id="50" fill="hold">
                                <p:stCondLst>
                                  <p:cond delay="3000"/>
                                </p:stCondLst>
                                <p:childTnLst>
                                  <p:par>
                                    <p:cTn id="51" presetID="53" presetClass="entr" presetSubtype="16" fill="hold" nodeType="afterEffect">
                                      <p:stCondLst>
                                        <p:cond delay="0"/>
                                      </p:stCondLst>
                                      <p:childTnLst>
                                        <p:set>
                                          <p:cBhvr>
                                            <p:cTn id="52" dur="1" fill="hold">
                                              <p:stCondLst>
                                                <p:cond delay="0"/>
                                              </p:stCondLst>
                                            </p:cTn>
                                            <p:tgtEl>
                                              <p:spTgt spid="29"/>
                                            </p:tgtEl>
                                            <p:attrNameLst>
                                              <p:attrName>style.visibility</p:attrName>
                                            </p:attrNameLst>
                                          </p:cBhvr>
                                          <p:to>
                                            <p:strVal val="visible"/>
                                          </p:to>
                                        </p:set>
                                        <p:anim calcmode="lin" valueType="num">
                                          <p:cBhvr>
                                            <p:cTn id="53" dur="500" fill="hold"/>
                                            <p:tgtEl>
                                              <p:spTgt spid="29"/>
                                            </p:tgtEl>
                                            <p:attrNameLst>
                                              <p:attrName>ppt_w</p:attrName>
                                            </p:attrNameLst>
                                          </p:cBhvr>
                                          <p:tavLst>
                                            <p:tav tm="0">
                                              <p:val>
                                                <p:fltVal val="0"/>
                                              </p:val>
                                            </p:tav>
                                            <p:tav tm="100000">
                                              <p:val>
                                                <p:strVal val="#ppt_w"/>
                                              </p:val>
                                            </p:tav>
                                          </p:tavLst>
                                        </p:anim>
                                        <p:anim calcmode="lin" valueType="num">
                                          <p:cBhvr>
                                            <p:cTn id="54" dur="500" fill="hold"/>
                                            <p:tgtEl>
                                              <p:spTgt spid="29"/>
                                            </p:tgtEl>
                                            <p:attrNameLst>
                                              <p:attrName>ppt_h</p:attrName>
                                            </p:attrNameLst>
                                          </p:cBhvr>
                                          <p:tavLst>
                                            <p:tav tm="0">
                                              <p:val>
                                                <p:fltVal val="0"/>
                                              </p:val>
                                            </p:tav>
                                            <p:tav tm="100000">
                                              <p:val>
                                                <p:strVal val="#ppt_h"/>
                                              </p:val>
                                            </p:tav>
                                          </p:tavLst>
                                        </p:anim>
                                        <p:animEffect transition="in" filter="fade">
                                          <p:cBhvr>
                                            <p:cTn id="5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0" grpId="0"/>
          <p:bldP spid="21" grpId="0"/>
          <p:bldP spid="22" grpId="0"/>
          <p:bldP spid="23" grpId="0"/>
          <p:bldP spid="24" grpId="0"/>
          <p:bldP spid="25" grpId="0"/>
          <p:bldP spid="26" grpId="0" animBg="1"/>
          <p:bldP spid="27" grpId="0" animBg="1"/>
          <p:bldP spid="28"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6100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500" fill="hold"/>
                                            <p:tgtEl>
                                              <p:spTgt spid="10"/>
                                            </p:tgtEl>
                                            <p:attrNameLst>
                                              <p:attrName>ppt_x</p:attrName>
                                            </p:attrNameLst>
                                          </p:cBhvr>
                                          <p:tavLst>
                                            <p:tav tm="0">
                                              <p:val>
                                                <p:strVal val="0-#ppt_w/2"/>
                                              </p:val>
                                            </p:tav>
                                            <p:tav tm="100000">
                                              <p:val>
                                                <p:strVal val="#ppt_x"/>
                                              </p:val>
                                            </p:tav>
                                          </p:tavLst>
                                        </p:anim>
                                        <p:anim calcmode="lin" valueType="num">
                                          <p:cBhvr additive="base">
                                            <p:cTn id="8" dur="1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1" accel="6100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500" fill="hold"/>
                                            <p:tgtEl>
                                              <p:spTgt spid="5"/>
                                            </p:tgtEl>
                                            <p:attrNameLst>
                                              <p:attrName>ppt_x</p:attrName>
                                            </p:attrNameLst>
                                          </p:cBhvr>
                                          <p:tavLst>
                                            <p:tav tm="0">
                                              <p:val>
                                                <p:strVal val="#ppt_x"/>
                                              </p:val>
                                            </p:tav>
                                            <p:tav tm="100000">
                                              <p:val>
                                                <p:strVal val="#ppt_x"/>
                                              </p:val>
                                            </p:tav>
                                          </p:tavLst>
                                        </p:anim>
                                        <p:anim calcmode="lin" valueType="num">
                                          <p:cBhvr additive="base">
                                            <p:cTn id="12" dur="1500" fill="hold"/>
                                            <p:tgtEl>
                                              <p:spTgt spid="5"/>
                                            </p:tgtEl>
                                            <p:attrNameLst>
                                              <p:attrName>ppt_y</p:attrName>
                                            </p:attrNameLst>
                                          </p:cBhvr>
                                          <p:tavLst>
                                            <p:tav tm="0">
                                              <p:val>
                                                <p:strVal val="0-#ppt_h/2"/>
                                              </p:val>
                                            </p:tav>
                                            <p:tav tm="100000">
                                              <p:val>
                                                <p:strVal val="#ppt_y"/>
                                              </p:val>
                                            </p:tav>
                                          </p:tavLst>
                                        </p:anim>
                                      </p:childTnLst>
                                    </p:cTn>
                                  </p:par>
                                  <p:par>
                                    <p:cTn id="13" presetID="2" presetClass="entr" presetSubtype="4" accel="6100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1500" fill="hold"/>
                                            <p:tgtEl>
                                              <p:spTgt spid="15"/>
                                            </p:tgtEl>
                                            <p:attrNameLst>
                                              <p:attrName>ppt_x</p:attrName>
                                            </p:attrNameLst>
                                          </p:cBhvr>
                                          <p:tavLst>
                                            <p:tav tm="0">
                                              <p:val>
                                                <p:strVal val="#ppt_x"/>
                                              </p:val>
                                            </p:tav>
                                            <p:tav tm="100000">
                                              <p:val>
                                                <p:strVal val="#ppt_x"/>
                                              </p:val>
                                            </p:tav>
                                          </p:tavLst>
                                        </p:anim>
                                        <p:anim calcmode="lin" valueType="num">
                                          <p:cBhvr additive="base">
                                            <p:cTn id="16" dur="1500" fill="hold"/>
                                            <p:tgtEl>
                                              <p:spTgt spid="15"/>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up)">
                                          <p:cBhvr>
                                            <p:cTn id="20" dur="500"/>
                                            <p:tgtEl>
                                              <p:spTgt spid="4"/>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500"/>
                                            <p:tgtEl>
                                              <p:spTgt spid="2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fade">
                                          <p:cBhvr>
                                            <p:cTn id="33" dur="500"/>
                                            <p:tgtEl>
                                              <p:spTgt spid="23"/>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fade">
                                          <p:cBhvr>
                                            <p:cTn id="36" dur="500"/>
                                            <p:tgtEl>
                                              <p:spTgt spid="2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fade">
                                          <p:cBhvr>
                                            <p:cTn id="39" dur="500"/>
                                            <p:tgtEl>
                                              <p:spTgt spid="25"/>
                                            </p:tgtEl>
                                          </p:cBhvr>
                                        </p:animEffect>
                                      </p:childTnLst>
                                    </p:cTn>
                                  </p:par>
                                </p:childTnLst>
                              </p:cTn>
                            </p:par>
                            <p:par>
                              <p:cTn id="40" fill="hold">
                                <p:stCondLst>
                                  <p:cond delay="2500"/>
                                </p:stCondLst>
                                <p:childTnLst>
                                  <p:par>
                                    <p:cTn id="41" presetID="22" presetClass="entr" presetSubtype="8"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wipe(left)">
                                          <p:cBhvr>
                                            <p:cTn id="43" dur="500"/>
                                            <p:tgtEl>
                                              <p:spTgt spid="26"/>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wipe(left)">
                                          <p:cBhvr>
                                            <p:cTn id="46" dur="500"/>
                                            <p:tgtEl>
                                              <p:spTgt spid="27"/>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28"/>
                                            </p:tgtEl>
                                            <p:attrNameLst>
                                              <p:attrName>style.visibility</p:attrName>
                                            </p:attrNameLst>
                                          </p:cBhvr>
                                          <p:to>
                                            <p:strVal val="visible"/>
                                          </p:to>
                                        </p:set>
                                        <p:animEffect transition="in" filter="wipe(left)">
                                          <p:cBhvr>
                                            <p:cTn id="49" dur="500"/>
                                            <p:tgtEl>
                                              <p:spTgt spid="28"/>
                                            </p:tgtEl>
                                          </p:cBhvr>
                                        </p:animEffect>
                                      </p:childTnLst>
                                    </p:cTn>
                                  </p:par>
                                </p:childTnLst>
                              </p:cTn>
                            </p:par>
                            <p:par>
                              <p:cTn id="50" fill="hold">
                                <p:stCondLst>
                                  <p:cond delay="3000"/>
                                </p:stCondLst>
                                <p:childTnLst>
                                  <p:par>
                                    <p:cTn id="51" presetID="53" presetClass="entr" presetSubtype="16" fill="hold" nodeType="afterEffect">
                                      <p:stCondLst>
                                        <p:cond delay="0"/>
                                      </p:stCondLst>
                                      <p:childTnLst>
                                        <p:set>
                                          <p:cBhvr>
                                            <p:cTn id="52" dur="1" fill="hold">
                                              <p:stCondLst>
                                                <p:cond delay="0"/>
                                              </p:stCondLst>
                                            </p:cTn>
                                            <p:tgtEl>
                                              <p:spTgt spid="29"/>
                                            </p:tgtEl>
                                            <p:attrNameLst>
                                              <p:attrName>style.visibility</p:attrName>
                                            </p:attrNameLst>
                                          </p:cBhvr>
                                          <p:to>
                                            <p:strVal val="visible"/>
                                          </p:to>
                                        </p:set>
                                        <p:anim calcmode="lin" valueType="num">
                                          <p:cBhvr>
                                            <p:cTn id="53" dur="500" fill="hold"/>
                                            <p:tgtEl>
                                              <p:spTgt spid="29"/>
                                            </p:tgtEl>
                                            <p:attrNameLst>
                                              <p:attrName>ppt_w</p:attrName>
                                            </p:attrNameLst>
                                          </p:cBhvr>
                                          <p:tavLst>
                                            <p:tav tm="0">
                                              <p:val>
                                                <p:fltVal val="0"/>
                                              </p:val>
                                            </p:tav>
                                            <p:tav tm="100000">
                                              <p:val>
                                                <p:strVal val="#ppt_w"/>
                                              </p:val>
                                            </p:tav>
                                          </p:tavLst>
                                        </p:anim>
                                        <p:anim calcmode="lin" valueType="num">
                                          <p:cBhvr>
                                            <p:cTn id="54" dur="500" fill="hold"/>
                                            <p:tgtEl>
                                              <p:spTgt spid="29"/>
                                            </p:tgtEl>
                                            <p:attrNameLst>
                                              <p:attrName>ppt_h</p:attrName>
                                            </p:attrNameLst>
                                          </p:cBhvr>
                                          <p:tavLst>
                                            <p:tav tm="0">
                                              <p:val>
                                                <p:fltVal val="0"/>
                                              </p:val>
                                            </p:tav>
                                            <p:tav tm="100000">
                                              <p:val>
                                                <p:strVal val="#ppt_h"/>
                                              </p:val>
                                            </p:tav>
                                          </p:tavLst>
                                        </p:anim>
                                        <p:animEffect transition="in" filter="fade">
                                          <p:cBhvr>
                                            <p:cTn id="5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0" grpId="0"/>
          <p:bldP spid="21" grpId="0"/>
          <p:bldP spid="22" grpId="0"/>
          <p:bldP spid="23" grpId="0"/>
          <p:bldP spid="24" grpId="0"/>
          <p:bldP spid="25" grpId="0"/>
          <p:bldP spid="26" grpId="0" animBg="1"/>
          <p:bldP spid="27" grpId="0" animBg="1"/>
          <p:bldP spid="28" grpId="0" animBg="1"/>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971600" y="2050687"/>
            <a:ext cx="1423450" cy="1423450"/>
          </a:xfrm>
          <a:prstGeom prst="ellipse">
            <a:avLst/>
          </a:prstGeom>
          <a:solidFill>
            <a:schemeClr val="accent1"/>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nvGrpSpPr>
          <p:cNvPr id="5" name="组合 4"/>
          <p:cNvGrpSpPr/>
          <p:nvPr/>
        </p:nvGrpSpPr>
        <p:grpSpPr>
          <a:xfrm>
            <a:off x="3004805" y="1381576"/>
            <a:ext cx="2846358" cy="2846358"/>
            <a:chOff x="304800" y="673100"/>
            <a:chExt cx="4000500" cy="4000500"/>
          </a:xfrm>
          <a:effectLst>
            <a:outerShdw blurRad="444500" dist="254000" dir="8100000" algn="tr" rotWithShape="0">
              <a:prstClr val="black">
                <a:alpha val="50000"/>
              </a:prstClr>
            </a:outerShdw>
          </a:effectLst>
        </p:grpSpPr>
        <p:sp>
          <p:nvSpPr>
            <p:cNvPr id="6" name="同心圆 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 name="椭圆 6"/>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8" name="组合 7"/>
          <p:cNvGrpSpPr/>
          <p:nvPr/>
        </p:nvGrpSpPr>
        <p:grpSpPr>
          <a:xfrm>
            <a:off x="4932040" y="1410570"/>
            <a:ext cx="623903" cy="623903"/>
            <a:chOff x="304800" y="673100"/>
            <a:chExt cx="4000500" cy="4000500"/>
          </a:xfrm>
          <a:effectLst>
            <a:outerShdw blurRad="317500" dist="190500" dir="8100000" algn="tr" rotWithShape="0">
              <a:prstClr val="black">
                <a:alpha val="50000"/>
              </a:prstClr>
            </a:outerShdw>
          </a:effectLst>
        </p:grpSpPr>
        <p:sp>
          <p:nvSpPr>
            <p:cNvPr id="9" name="同心圆 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2500" b="1" i="0" u="none" strike="noStrike" kern="1200" cap="none" spc="0" normalizeH="0" baseline="0" noProof="0">
                <a:ln>
                  <a:noFill/>
                </a:ln>
                <a:solidFill>
                  <a:srgbClr val="C00002"/>
                </a:solidFill>
                <a:effectLst/>
                <a:uLnTx/>
                <a:uFillTx/>
                <a:latin typeface="微软雅黑" panose="020B0503020204020204" pitchFamily="34" charset="-122"/>
                <a:ea typeface="微软雅黑" panose="020B0503020204020204" pitchFamily="34" charset="-122"/>
                <a:cs typeface="+mn-cs"/>
              </a:endParaRPr>
            </a:p>
          </p:txBody>
        </p:sp>
        <p:sp>
          <p:nvSpPr>
            <p:cNvPr id="10" name="椭圆 9"/>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5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1</a:t>
              </a:r>
              <a:endParaRPr kumimoji="0" lang="zh-CN" altLang="en-US" sz="25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endParaRPr>
            </a:p>
          </p:txBody>
        </p:sp>
      </p:grpSp>
      <p:grpSp>
        <p:nvGrpSpPr>
          <p:cNvPr id="11" name="组合 10"/>
          <p:cNvGrpSpPr/>
          <p:nvPr/>
        </p:nvGrpSpPr>
        <p:grpSpPr>
          <a:xfrm>
            <a:off x="5477088" y="2450460"/>
            <a:ext cx="623903" cy="623903"/>
            <a:chOff x="304800" y="673100"/>
            <a:chExt cx="4000500" cy="4000500"/>
          </a:xfrm>
          <a:effectLst>
            <a:outerShdw blurRad="317500" dist="190500" dir="8100000" algn="tr" rotWithShape="0">
              <a:prstClr val="black">
                <a:alpha val="50000"/>
              </a:prstClr>
            </a:outerShdw>
          </a:effectLst>
        </p:grpSpPr>
        <p:sp>
          <p:nvSpPr>
            <p:cNvPr id="12" name="同心圆 1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2500" b="1" i="0" u="none" strike="noStrike" kern="1200" cap="none" spc="0" normalizeH="0" baseline="0" noProof="0">
                <a:ln>
                  <a:noFill/>
                </a:ln>
                <a:solidFill>
                  <a:srgbClr val="C00002"/>
                </a:solidFill>
                <a:effectLst/>
                <a:uLnTx/>
                <a:uFillTx/>
                <a:latin typeface="微软雅黑" panose="020B0503020204020204" pitchFamily="34" charset="-122"/>
                <a:ea typeface="微软雅黑" panose="020B0503020204020204" pitchFamily="34" charset="-122"/>
                <a:cs typeface="+mn-cs"/>
              </a:endParaRPr>
            </a:p>
          </p:txBody>
        </p:sp>
        <p:sp>
          <p:nvSpPr>
            <p:cNvPr id="13" name="椭圆 12"/>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5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2</a:t>
              </a:r>
              <a:endParaRPr kumimoji="0" lang="zh-CN" altLang="en-US" sz="25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endParaRPr>
            </a:p>
          </p:txBody>
        </p:sp>
      </p:grpSp>
      <p:grpSp>
        <p:nvGrpSpPr>
          <p:cNvPr id="14" name="组合 13"/>
          <p:cNvGrpSpPr/>
          <p:nvPr/>
        </p:nvGrpSpPr>
        <p:grpSpPr>
          <a:xfrm>
            <a:off x="4932040" y="3541908"/>
            <a:ext cx="623903" cy="623903"/>
            <a:chOff x="304800" y="673100"/>
            <a:chExt cx="4000500" cy="4000500"/>
          </a:xfrm>
          <a:effectLst>
            <a:outerShdw blurRad="317500" dist="190500" dir="8100000" algn="tr" rotWithShape="0">
              <a:prstClr val="black">
                <a:alpha val="50000"/>
              </a:prstClr>
            </a:outerShdw>
          </a:effectLst>
        </p:grpSpPr>
        <p:sp>
          <p:nvSpPr>
            <p:cNvPr id="15" name="同心圆 14"/>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2500" b="1" i="0" u="none" strike="noStrike" kern="1200" cap="none" spc="0" normalizeH="0" baseline="0" noProof="0">
                <a:ln>
                  <a:noFill/>
                </a:ln>
                <a:solidFill>
                  <a:srgbClr val="C00002"/>
                </a:solidFill>
                <a:effectLst/>
                <a:uLnTx/>
                <a:uFillTx/>
                <a:latin typeface="微软雅黑" panose="020B0503020204020204" pitchFamily="34" charset="-122"/>
                <a:ea typeface="微软雅黑" panose="020B0503020204020204" pitchFamily="34" charset="-122"/>
                <a:cs typeface="+mn-cs"/>
              </a:endParaRPr>
            </a:p>
          </p:txBody>
        </p:sp>
        <p:sp>
          <p:nvSpPr>
            <p:cNvPr id="16" name="椭圆 15"/>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5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3</a:t>
              </a:r>
              <a:endParaRPr kumimoji="0" lang="zh-CN" altLang="en-US" sz="25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endParaRPr>
            </a:p>
          </p:txBody>
        </p:sp>
      </p:grpSp>
      <p:sp>
        <p:nvSpPr>
          <p:cNvPr id="17" name="TextBox 15"/>
          <p:cNvSpPr txBox="1"/>
          <p:nvPr/>
        </p:nvSpPr>
        <p:spPr>
          <a:xfrm>
            <a:off x="1426843" y="2460253"/>
            <a:ext cx="512961" cy="615553"/>
          </a:xfrm>
          <a:prstGeom prst="rect">
            <a:avLst/>
          </a:prstGeom>
          <a:noFill/>
        </p:spPr>
        <p:txBody>
          <a:bodyPr wrap="non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标题</a:t>
            </a:r>
            <a:endParaRPr kumimoji="0" lang="en-US" altLang="zh-CN" sz="2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内容</a:t>
            </a:r>
          </a:p>
        </p:txBody>
      </p:sp>
      <p:sp>
        <p:nvSpPr>
          <p:cNvPr id="18" name="TextBox 16"/>
          <p:cNvSpPr txBox="1"/>
          <p:nvPr/>
        </p:nvSpPr>
        <p:spPr>
          <a:xfrm>
            <a:off x="5827796" y="1438817"/>
            <a:ext cx="2200588" cy="577081"/>
          </a:xfrm>
          <a:prstGeom prst="rect">
            <a:avLst/>
          </a:prstGeom>
          <a:noFill/>
        </p:spPr>
        <p:txBody>
          <a:bodyPr wrap="square" lIns="0" tIns="0" rIns="0" bIns="0" rtlCol="0">
            <a:spAutoFit/>
          </a:bodyPr>
          <a:lstStyle/>
          <a:p>
            <a:pPr marL="0" marR="0" lvl="0" indent="0" algn="just" defTabSz="914400" rtl="0" eaLnBrk="1" fontAlgn="base" latinLnBrk="0" hangingPunct="1">
              <a:lnSpc>
                <a:spcPts val="1500"/>
              </a:lnSpc>
              <a:spcBef>
                <a:spcPct val="0"/>
              </a:spcBef>
              <a:spcAft>
                <a:spcPct val="0"/>
              </a:spcAft>
              <a:buClrTx/>
              <a:buSzTx/>
              <a:buFontTx/>
              <a:buNone/>
              <a:defRPr/>
            </a:pPr>
            <a:r>
              <a:rPr kumimoji="0" lang="zh-CN" altLang="en-US"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点击输入简要文字内容，文字内容需概括精炼，不用多余的文字修饰，言简意赅的说明分项内容</a:t>
            </a:r>
            <a:r>
              <a:rPr kumimoji="0" lang="en-US" altLang="zh-CN"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a:t>
            </a:r>
            <a:r>
              <a:rPr kumimoji="0" lang="zh-CN" altLang="en-US"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a:t>
            </a:r>
            <a:endParaRPr kumimoji="0" lang="en-US" altLang="zh-CN"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9" name="TextBox 17"/>
          <p:cNvSpPr txBox="1"/>
          <p:nvPr/>
        </p:nvSpPr>
        <p:spPr>
          <a:xfrm>
            <a:off x="6259844" y="2478885"/>
            <a:ext cx="2200588" cy="577081"/>
          </a:xfrm>
          <a:prstGeom prst="rect">
            <a:avLst/>
          </a:prstGeom>
          <a:noFill/>
        </p:spPr>
        <p:txBody>
          <a:bodyPr wrap="square" lIns="0" tIns="0" rIns="0" bIns="0" rtlCol="0">
            <a:spAutoFit/>
          </a:bodyPr>
          <a:lstStyle/>
          <a:p>
            <a:pPr marL="0" marR="0" lvl="0" indent="0" algn="just" defTabSz="914400" rtl="0" eaLnBrk="1" fontAlgn="base" latinLnBrk="0" hangingPunct="1">
              <a:lnSpc>
                <a:spcPts val="1500"/>
              </a:lnSpc>
              <a:spcBef>
                <a:spcPct val="0"/>
              </a:spcBef>
              <a:spcAft>
                <a:spcPct val="0"/>
              </a:spcAft>
              <a:buClrTx/>
              <a:buSzTx/>
              <a:buFontTx/>
              <a:buNone/>
              <a:defRPr/>
            </a:pPr>
            <a:r>
              <a:rPr kumimoji="0" lang="zh-CN" altLang="en-US"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点击输入简要文字内容，文字内容需概括精炼，不用多余的文字修饰，言简意赅的说明分项内容</a:t>
            </a:r>
            <a:r>
              <a:rPr kumimoji="0" lang="en-US" altLang="zh-CN"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a:t>
            </a:r>
            <a:r>
              <a:rPr kumimoji="0" lang="zh-CN" altLang="en-US"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a:t>
            </a:r>
            <a:endParaRPr kumimoji="0" lang="en-US" altLang="zh-CN"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0" name="TextBox 18"/>
          <p:cNvSpPr txBox="1"/>
          <p:nvPr/>
        </p:nvSpPr>
        <p:spPr>
          <a:xfrm>
            <a:off x="5774440" y="3593199"/>
            <a:ext cx="2200588" cy="577081"/>
          </a:xfrm>
          <a:prstGeom prst="rect">
            <a:avLst/>
          </a:prstGeom>
          <a:noFill/>
        </p:spPr>
        <p:txBody>
          <a:bodyPr wrap="square" lIns="0" tIns="0" rIns="0" bIns="0" rtlCol="0">
            <a:spAutoFit/>
          </a:bodyPr>
          <a:lstStyle/>
          <a:p>
            <a:pPr marL="0" marR="0" lvl="0" indent="0" algn="just" defTabSz="914400" rtl="0" eaLnBrk="1" fontAlgn="base" latinLnBrk="0" hangingPunct="1">
              <a:lnSpc>
                <a:spcPts val="1500"/>
              </a:lnSpc>
              <a:spcBef>
                <a:spcPct val="0"/>
              </a:spcBef>
              <a:spcAft>
                <a:spcPct val="0"/>
              </a:spcAft>
              <a:buClrTx/>
              <a:buSzTx/>
              <a:buFontTx/>
              <a:buNone/>
              <a:defRPr/>
            </a:pPr>
            <a:r>
              <a:rPr kumimoji="0" lang="zh-CN" altLang="en-US"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点击输入简要文字内容，文字内容需概括精炼，不用多余的文字修饰，言简意赅的说明分项内容</a:t>
            </a:r>
            <a:r>
              <a:rPr kumimoji="0" lang="en-US" altLang="zh-CN"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a:t>
            </a:r>
            <a:r>
              <a:rPr kumimoji="0" lang="zh-CN" altLang="en-US"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a:t>
            </a:r>
            <a:endParaRPr kumimoji="0" lang="en-US" altLang="zh-CN"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1" name="TextBox 19"/>
          <p:cNvSpPr txBox="1"/>
          <p:nvPr/>
        </p:nvSpPr>
        <p:spPr>
          <a:xfrm>
            <a:off x="3491879" y="2069425"/>
            <a:ext cx="1752111" cy="1373068"/>
          </a:xfrm>
          <a:prstGeom prst="rect">
            <a:avLst/>
          </a:prstGeom>
          <a:noFill/>
        </p:spPr>
        <p:txBody>
          <a:bodyPr wrap="square" lIns="0" tIns="0" rIns="0" bIns="0" rtlCol="0">
            <a:spAutoFit/>
          </a:bodyPr>
          <a:lstStyle/>
          <a:p>
            <a:pPr marL="0" marR="0" lvl="0" indent="0" algn="just" defTabSz="914400" rtl="0" eaLnBrk="1" fontAlgn="base" latinLnBrk="0" hangingPunct="1">
              <a:lnSpc>
                <a:spcPct val="130000"/>
              </a:lnSpc>
              <a:spcBef>
                <a:spcPct val="0"/>
              </a:spcBef>
              <a:spcAft>
                <a:spcPct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点击输入简要文字内容，文字内容需概括精炼，不用多余的文字修饰，言简意赅的说明分项内容</a:t>
            </a:r>
            <a:r>
              <a:rPr kumimoji="0" lang="en-US" altLang="zh-CN" sz="1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a:t>
            </a:r>
          </a:p>
        </p:txBody>
      </p:sp>
      <p:sp>
        <p:nvSpPr>
          <p:cNvPr id="22" name="Half Frame 12"/>
          <p:cNvSpPr/>
          <p:nvPr/>
        </p:nvSpPr>
        <p:spPr>
          <a:xfrm rot="8097294">
            <a:off x="2428709" y="2569527"/>
            <a:ext cx="360168" cy="395798"/>
          </a:xfrm>
          <a:prstGeom prst="halfFrame">
            <a:avLst/>
          </a:prstGeom>
          <a:solidFill>
            <a:schemeClr val="accent1"/>
          </a:solidFill>
          <a:effectLst/>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42000" fill="hold" grpId="0" nodeType="afterEffect" p14:presetBounceEnd="44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44000">
                                          <p:cBhvr additive="base">
                                            <p:cTn id="7" dur="1000" fill="hold"/>
                                            <p:tgtEl>
                                              <p:spTgt spid="4"/>
                                            </p:tgtEl>
                                            <p:attrNameLst>
                                              <p:attrName>ppt_x</p:attrName>
                                            </p:attrNameLst>
                                          </p:cBhvr>
                                          <p:tavLst>
                                            <p:tav tm="0">
                                              <p:val>
                                                <p:strVal val="0-#ppt_w/2"/>
                                              </p:val>
                                            </p:tav>
                                            <p:tav tm="100000">
                                              <p:val>
                                                <p:strVal val="#ppt_x"/>
                                              </p:val>
                                            </p:tav>
                                          </p:tavLst>
                                        </p:anim>
                                        <p:anim calcmode="lin" valueType="num" p14:bounceEnd="44000">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par>
                              <p:cTn id="13" fill="hold">
                                <p:stCondLst>
                                  <p:cond delay="1500"/>
                                </p:stCondLst>
                                <p:childTnLst>
                                  <p:par>
                                    <p:cTn id="14" presetID="53" presetClass="entr" presetSubtype="16"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p:cTn id="16" dur="500" fill="hold"/>
                                            <p:tgtEl>
                                              <p:spTgt spid="17"/>
                                            </p:tgtEl>
                                            <p:attrNameLst>
                                              <p:attrName>ppt_w</p:attrName>
                                            </p:attrNameLst>
                                          </p:cBhvr>
                                          <p:tavLst>
                                            <p:tav tm="0">
                                              <p:val>
                                                <p:fltVal val="0"/>
                                              </p:val>
                                            </p:tav>
                                            <p:tav tm="100000">
                                              <p:val>
                                                <p:strVal val="#ppt_w"/>
                                              </p:val>
                                            </p:tav>
                                          </p:tavLst>
                                        </p:anim>
                                        <p:anim calcmode="lin" valueType="num">
                                          <p:cBhvr>
                                            <p:cTn id="17" dur="500" fill="hold"/>
                                            <p:tgtEl>
                                              <p:spTgt spid="17"/>
                                            </p:tgtEl>
                                            <p:attrNameLst>
                                              <p:attrName>ppt_h</p:attrName>
                                            </p:attrNameLst>
                                          </p:cBhvr>
                                          <p:tavLst>
                                            <p:tav tm="0">
                                              <p:val>
                                                <p:fltVal val="0"/>
                                              </p:val>
                                            </p:tav>
                                            <p:tav tm="100000">
                                              <p:val>
                                                <p:strVal val="#ppt_h"/>
                                              </p:val>
                                            </p:tav>
                                          </p:tavLst>
                                        </p:anim>
                                        <p:animEffect transition="in" filter="fade">
                                          <p:cBhvr>
                                            <p:cTn id="18" dur="500"/>
                                            <p:tgtEl>
                                              <p:spTgt spid="17"/>
                                            </p:tgtEl>
                                          </p:cBhvr>
                                        </p:animEffect>
                                      </p:childTnLst>
                                    </p:cTn>
                                  </p:par>
                                </p:childTnLst>
                              </p:cTn>
                            </p:par>
                            <p:par>
                              <p:cTn id="19" fill="hold">
                                <p:stCondLst>
                                  <p:cond delay="2000"/>
                                </p:stCondLst>
                                <p:childTnLst>
                                  <p:par>
                                    <p:cTn id="20" presetID="2" presetClass="entr" presetSubtype="4" accel="42000" fill="hold" nodeType="afterEffect" p14:presetBounceEnd="44000">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14:bounceEnd="44000">
                                          <p:cBhvr additive="base">
                                            <p:cTn id="22" dur="1000" fill="hold"/>
                                            <p:tgtEl>
                                              <p:spTgt spid="5"/>
                                            </p:tgtEl>
                                            <p:attrNameLst>
                                              <p:attrName>ppt_x</p:attrName>
                                            </p:attrNameLst>
                                          </p:cBhvr>
                                          <p:tavLst>
                                            <p:tav tm="0">
                                              <p:val>
                                                <p:strVal val="#ppt_x"/>
                                              </p:val>
                                            </p:tav>
                                            <p:tav tm="100000">
                                              <p:val>
                                                <p:strVal val="#ppt_x"/>
                                              </p:val>
                                            </p:tav>
                                          </p:tavLst>
                                        </p:anim>
                                        <p:anim calcmode="lin" valueType="num" p14:bounceEnd="44000">
                                          <p:cBhvr additive="base">
                                            <p:cTn id="23" dur="1000" fill="hold"/>
                                            <p:tgtEl>
                                              <p:spTgt spid="5"/>
                                            </p:tgtEl>
                                            <p:attrNameLst>
                                              <p:attrName>ppt_y</p:attrName>
                                            </p:attrNameLst>
                                          </p:cBhvr>
                                          <p:tavLst>
                                            <p:tav tm="0">
                                              <p:val>
                                                <p:strVal val="1+#ppt_h/2"/>
                                              </p:val>
                                            </p:tav>
                                            <p:tav tm="100000">
                                              <p:val>
                                                <p:strVal val="#ppt_y"/>
                                              </p:val>
                                            </p:tav>
                                          </p:tavLst>
                                        </p:anim>
                                      </p:childTnLst>
                                    </p:cTn>
                                  </p:par>
                                </p:childTnLst>
                              </p:cTn>
                            </p:par>
                            <p:par>
                              <p:cTn id="24" fill="hold">
                                <p:stCondLst>
                                  <p:cond delay="3000"/>
                                </p:stCondLst>
                                <p:childTnLst>
                                  <p:par>
                                    <p:cTn id="25" presetID="22" presetClass="entr" presetSubtype="1"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up)">
                                          <p:cBhvr>
                                            <p:cTn id="27" dur="500"/>
                                            <p:tgtEl>
                                              <p:spTgt spid="21"/>
                                            </p:tgtEl>
                                          </p:cBhvr>
                                        </p:animEffect>
                                      </p:childTnLst>
                                    </p:cTn>
                                  </p:par>
                                </p:childTnLst>
                              </p:cTn>
                            </p:par>
                            <p:par>
                              <p:cTn id="28" fill="hold">
                                <p:stCondLst>
                                  <p:cond delay="3500"/>
                                </p:stCondLst>
                                <p:childTnLst>
                                  <p:par>
                                    <p:cTn id="29" presetID="2" presetClass="entr" presetSubtype="3" accel="52000" fill="hold" nodeType="afterEffect" p14:presetBounceEnd="55000">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14:bounceEnd="55000">
                                          <p:cBhvr additive="base">
                                            <p:cTn id="31" dur="1600" fill="hold"/>
                                            <p:tgtEl>
                                              <p:spTgt spid="8"/>
                                            </p:tgtEl>
                                            <p:attrNameLst>
                                              <p:attrName>ppt_x</p:attrName>
                                            </p:attrNameLst>
                                          </p:cBhvr>
                                          <p:tavLst>
                                            <p:tav tm="0">
                                              <p:val>
                                                <p:strVal val="1+#ppt_w/2"/>
                                              </p:val>
                                            </p:tav>
                                            <p:tav tm="100000">
                                              <p:val>
                                                <p:strVal val="#ppt_x"/>
                                              </p:val>
                                            </p:tav>
                                          </p:tavLst>
                                        </p:anim>
                                        <p:anim calcmode="lin" valueType="num" p14:bounceEnd="55000">
                                          <p:cBhvr additive="base">
                                            <p:cTn id="32" dur="1600" fill="hold"/>
                                            <p:tgtEl>
                                              <p:spTgt spid="8"/>
                                            </p:tgtEl>
                                            <p:attrNameLst>
                                              <p:attrName>ppt_y</p:attrName>
                                            </p:attrNameLst>
                                          </p:cBhvr>
                                          <p:tavLst>
                                            <p:tav tm="0">
                                              <p:val>
                                                <p:strVal val="0-#ppt_h/2"/>
                                              </p:val>
                                            </p:tav>
                                            <p:tav tm="100000">
                                              <p:val>
                                                <p:strVal val="#ppt_y"/>
                                              </p:val>
                                            </p:tav>
                                          </p:tavLst>
                                        </p:anim>
                                      </p:childTnLst>
                                    </p:cTn>
                                  </p:par>
                                  <p:par>
                                    <p:cTn id="33" presetID="2" presetClass="entr" presetSubtype="2" accel="52000" fill="hold" nodeType="withEffect" p14:presetBounceEnd="55000">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14:bounceEnd="55000">
                                          <p:cBhvr additive="base">
                                            <p:cTn id="35" dur="1600" fill="hold"/>
                                            <p:tgtEl>
                                              <p:spTgt spid="11"/>
                                            </p:tgtEl>
                                            <p:attrNameLst>
                                              <p:attrName>ppt_x</p:attrName>
                                            </p:attrNameLst>
                                          </p:cBhvr>
                                          <p:tavLst>
                                            <p:tav tm="0">
                                              <p:val>
                                                <p:strVal val="1+#ppt_w/2"/>
                                              </p:val>
                                            </p:tav>
                                            <p:tav tm="100000">
                                              <p:val>
                                                <p:strVal val="#ppt_x"/>
                                              </p:val>
                                            </p:tav>
                                          </p:tavLst>
                                        </p:anim>
                                        <p:anim calcmode="lin" valueType="num" p14:bounceEnd="55000">
                                          <p:cBhvr additive="base">
                                            <p:cTn id="36" dur="1600" fill="hold"/>
                                            <p:tgtEl>
                                              <p:spTgt spid="11"/>
                                            </p:tgtEl>
                                            <p:attrNameLst>
                                              <p:attrName>ppt_y</p:attrName>
                                            </p:attrNameLst>
                                          </p:cBhvr>
                                          <p:tavLst>
                                            <p:tav tm="0">
                                              <p:val>
                                                <p:strVal val="#ppt_y"/>
                                              </p:val>
                                            </p:tav>
                                            <p:tav tm="100000">
                                              <p:val>
                                                <p:strVal val="#ppt_y"/>
                                              </p:val>
                                            </p:tav>
                                          </p:tavLst>
                                        </p:anim>
                                      </p:childTnLst>
                                    </p:cTn>
                                  </p:par>
                                  <p:par>
                                    <p:cTn id="37" presetID="2" presetClass="entr" presetSubtype="6" accel="52000" fill="hold" nodeType="withEffect" p14:presetBounceEnd="55000">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14:bounceEnd="55000">
                                          <p:cBhvr additive="base">
                                            <p:cTn id="39" dur="1600" fill="hold"/>
                                            <p:tgtEl>
                                              <p:spTgt spid="14"/>
                                            </p:tgtEl>
                                            <p:attrNameLst>
                                              <p:attrName>ppt_x</p:attrName>
                                            </p:attrNameLst>
                                          </p:cBhvr>
                                          <p:tavLst>
                                            <p:tav tm="0">
                                              <p:val>
                                                <p:strVal val="1+#ppt_w/2"/>
                                              </p:val>
                                            </p:tav>
                                            <p:tav tm="100000">
                                              <p:val>
                                                <p:strVal val="#ppt_x"/>
                                              </p:val>
                                            </p:tav>
                                          </p:tavLst>
                                        </p:anim>
                                        <p:anim calcmode="lin" valueType="num" p14:bounceEnd="55000">
                                          <p:cBhvr additive="base">
                                            <p:cTn id="40" dur="1600" fill="hold"/>
                                            <p:tgtEl>
                                              <p:spTgt spid="14"/>
                                            </p:tgtEl>
                                            <p:attrNameLst>
                                              <p:attrName>ppt_y</p:attrName>
                                            </p:attrNameLst>
                                          </p:cBhvr>
                                          <p:tavLst>
                                            <p:tav tm="0">
                                              <p:val>
                                                <p:strVal val="1+#ppt_h/2"/>
                                              </p:val>
                                            </p:tav>
                                            <p:tav tm="100000">
                                              <p:val>
                                                <p:strVal val="#ppt_y"/>
                                              </p:val>
                                            </p:tav>
                                          </p:tavLst>
                                        </p:anim>
                                      </p:childTnLst>
                                    </p:cTn>
                                  </p:par>
                                </p:childTnLst>
                              </p:cTn>
                            </p:par>
                            <p:par>
                              <p:cTn id="41" fill="hold">
                                <p:stCondLst>
                                  <p:cond delay="5500"/>
                                </p:stCondLst>
                                <p:childTnLst>
                                  <p:par>
                                    <p:cTn id="42" presetID="22" presetClass="entr" presetSubtype="8" fill="hold" grpId="0"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left)">
                                          <p:cBhvr>
                                            <p:cTn id="44" dur="500"/>
                                            <p:tgtEl>
                                              <p:spTgt spid="18"/>
                                            </p:tgtEl>
                                          </p:cBhvr>
                                        </p:animEffect>
                                      </p:childTnLst>
                                    </p:cTn>
                                  </p:par>
                                  <p:par>
                                    <p:cTn id="45" presetID="22" presetClass="entr" presetSubtype="8" fill="hold" grpId="0" nodeType="withEffect">
                                      <p:stCondLst>
                                        <p:cond delay="200"/>
                                      </p:stCondLst>
                                      <p:childTnLst>
                                        <p:set>
                                          <p:cBhvr>
                                            <p:cTn id="46" dur="1" fill="hold">
                                              <p:stCondLst>
                                                <p:cond delay="0"/>
                                              </p:stCondLst>
                                            </p:cTn>
                                            <p:tgtEl>
                                              <p:spTgt spid="19"/>
                                            </p:tgtEl>
                                            <p:attrNameLst>
                                              <p:attrName>style.visibility</p:attrName>
                                            </p:attrNameLst>
                                          </p:cBhvr>
                                          <p:to>
                                            <p:strVal val="visible"/>
                                          </p:to>
                                        </p:set>
                                        <p:animEffect transition="in" filter="wipe(left)">
                                          <p:cBhvr>
                                            <p:cTn id="47" dur="500"/>
                                            <p:tgtEl>
                                              <p:spTgt spid="19"/>
                                            </p:tgtEl>
                                          </p:cBhvr>
                                        </p:animEffect>
                                      </p:childTnLst>
                                    </p:cTn>
                                  </p:par>
                                  <p:par>
                                    <p:cTn id="48" presetID="22" presetClass="entr" presetSubtype="8" fill="hold" grpId="0" nodeType="withEffect">
                                      <p:stCondLst>
                                        <p:cond delay="400"/>
                                      </p:stCondLst>
                                      <p:childTnLst>
                                        <p:set>
                                          <p:cBhvr>
                                            <p:cTn id="49" dur="1" fill="hold">
                                              <p:stCondLst>
                                                <p:cond delay="0"/>
                                              </p:stCondLst>
                                            </p:cTn>
                                            <p:tgtEl>
                                              <p:spTgt spid="20"/>
                                            </p:tgtEl>
                                            <p:attrNameLst>
                                              <p:attrName>style.visibility</p:attrName>
                                            </p:attrNameLst>
                                          </p:cBhvr>
                                          <p:to>
                                            <p:strVal val="visible"/>
                                          </p:to>
                                        </p:set>
                                        <p:animEffect transition="in" filter="wipe(left)">
                                          <p:cBhvr>
                                            <p:cTn id="5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7" grpId="0"/>
          <p:bldP spid="18" grpId="0"/>
          <p:bldP spid="19" grpId="0"/>
          <p:bldP spid="20" grpId="0"/>
          <p:bldP spid="2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42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par>
                              <p:cTn id="13" fill="hold">
                                <p:stCondLst>
                                  <p:cond delay="1500"/>
                                </p:stCondLst>
                                <p:childTnLst>
                                  <p:par>
                                    <p:cTn id="14" presetID="53" presetClass="entr" presetSubtype="16"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p:cTn id="16" dur="500" fill="hold"/>
                                            <p:tgtEl>
                                              <p:spTgt spid="17"/>
                                            </p:tgtEl>
                                            <p:attrNameLst>
                                              <p:attrName>ppt_w</p:attrName>
                                            </p:attrNameLst>
                                          </p:cBhvr>
                                          <p:tavLst>
                                            <p:tav tm="0">
                                              <p:val>
                                                <p:fltVal val="0"/>
                                              </p:val>
                                            </p:tav>
                                            <p:tav tm="100000">
                                              <p:val>
                                                <p:strVal val="#ppt_w"/>
                                              </p:val>
                                            </p:tav>
                                          </p:tavLst>
                                        </p:anim>
                                        <p:anim calcmode="lin" valueType="num">
                                          <p:cBhvr>
                                            <p:cTn id="17" dur="500" fill="hold"/>
                                            <p:tgtEl>
                                              <p:spTgt spid="17"/>
                                            </p:tgtEl>
                                            <p:attrNameLst>
                                              <p:attrName>ppt_h</p:attrName>
                                            </p:attrNameLst>
                                          </p:cBhvr>
                                          <p:tavLst>
                                            <p:tav tm="0">
                                              <p:val>
                                                <p:fltVal val="0"/>
                                              </p:val>
                                            </p:tav>
                                            <p:tav tm="100000">
                                              <p:val>
                                                <p:strVal val="#ppt_h"/>
                                              </p:val>
                                            </p:tav>
                                          </p:tavLst>
                                        </p:anim>
                                        <p:animEffect transition="in" filter="fade">
                                          <p:cBhvr>
                                            <p:cTn id="18" dur="500"/>
                                            <p:tgtEl>
                                              <p:spTgt spid="17"/>
                                            </p:tgtEl>
                                          </p:cBhvr>
                                        </p:animEffect>
                                      </p:childTnLst>
                                    </p:cTn>
                                  </p:par>
                                </p:childTnLst>
                              </p:cTn>
                            </p:par>
                            <p:par>
                              <p:cTn id="19" fill="hold">
                                <p:stCondLst>
                                  <p:cond delay="2000"/>
                                </p:stCondLst>
                                <p:childTnLst>
                                  <p:par>
                                    <p:cTn id="20" presetID="2" presetClass="entr" presetSubtype="4" accel="42000"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1000" fill="hold"/>
                                            <p:tgtEl>
                                              <p:spTgt spid="5"/>
                                            </p:tgtEl>
                                            <p:attrNameLst>
                                              <p:attrName>ppt_x</p:attrName>
                                            </p:attrNameLst>
                                          </p:cBhvr>
                                          <p:tavLst>
                                            <p:tav tm="0">
                                              <p:val>
                                                <p:strVal val="#ppt_x"/>
                                              </p:val>
                                            </p:tav>
                                            <p:tav tm="100000">
                                              <p:val>
                                                <p:strVal val="#ppt_x"/>
                                              </p:val>
                                            </p:tav>
                                          </p:tavLst>
                                        </p:anim>
                                        <p:anim calcmode="lin" valueType="num">
                                          <p:cBhvr additive="base">
                                            <p:cTn id="23" dur="1000" fill="hold"/>
                                            <p:tgtEl>
                                              <p:spTgt spid="5"/>
                                            </p:tgtEl>
                                            <p:attrNameLst>
                                              <p:attrName>ppt_y</p:attrName>
                                            </p:attrNameLst>
                                          </p:cBhvr>
                                          <p:tavLst>
                                            <p:tav tm="0">
                                              <p:val>
                                                <p:strVal val="1+#ppt_h/2"/>
                                              </p:val>
                                            </p:tav>
                                            <p:tav tm="100000">
                                              <p:val>
                                                <p:strVal val="#ppt_y"/>
                                              </p:val>
                                            </p:tav>
                                          </p:tavLst>
                                        </p:anim>
                                      </p:childTnLst>
                                    </p:cTn>
                                  </p:par>
                                </p:childTnLst>
                              </p:cTn>
                            </p:par>
                            <p:par>
                              <p:cTn id="24" fill="hold">
                                <p:stCondLst>
                                  <p:cond delay="3000"/>
                                </p:stCondLst>
                                <p:childTnLst>
                                  <p:par>
                                    <p:cTn id="25" presetID="22" presetClass="entr" presetSubtype="1"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up)">
                                          <p:cBhvr>
                                            <p:cTn id="27" dur="500"/>
                                            <p:tgtEl>
                                              <p:spTgt spid="21"/>
                                            </p:tgtEl>
                                          </p:cBhvr>
                                        </p:animEffect>
                                      </p:childTnLst>
                                    </p:cTn>
                                  </p:par>
                                </p:childTnLst>
                              </p:cTn>
                            </p:par>
                            <p:par>
                              <p:cTn id="28" fill="hold">
                                <p:stCondLst>
                                  <p:cond delay="3500"/>
                                </p:stCondLst>
                                <p:childTnLst>
                                  <p:par>
                                    <p:cTn id="29" presetID="2" presetClass="entr" presetSubtype="3" accel="52000"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1600" fill="hold"/>
                                            <p:tgtEl>
                                              <p:spTgt spid="8"/>
                                            </p:tgtEl>
                                            <p:attrNameLst>
                                              <p:attrName>ppt_x</p:attrName>
                                            </p:attrNameLst>
                                          </p:cBhvr>
                                          <p:tavLst>
                                            <p:tav tm="0">
                                              <p:val>
                                                <p:strVal val="1+#ppt_w/2"/>
                                              </p:val>
                                            </p:tav>
                                            <p:tav tm="100000">
                                              <p:val>
                                                <p:strVal val="#ppt_x"/>
                                              </p:val>
                                            </p:tav>
                                          </p:tavLst>
                                        </p:anim>
                                        <p:anim calcmode="lin" valueType="num">
                                          <p:cBhvr additive="base">
                                            <p:cTn id="32" dur="1600" fill="hold"/>
                                            <p:tgtEl>
                                              <p:spTgt spid="8"/>
                                            </p:tgtEl>
                                            <p:attrNameLst>
                                              <p:attrName>ppt_y</p:attrName>
                                            </p:attrNameLst>
                                          </p:cBhvr>
                                          <p:tavLst>
                                            <p:tav tm="0">
                                              <p:val>
                                                <p:strVal val="0-#ppt_h/2"/>
                                              </p:val>
                                            </p:tav>
                                            <p:tav tm="100000">
                                              <p:val>
                                                <p:strVal val="#ppt_y"/>
                                              </p:val>
                                            </p:tav>
                                          </p:tavLst>
                                        </p:anim>
                                      </p:childTnLst>
                                    </p:cTn>
                                  </p:par>
                                  <p:par>
                                    <p:cTn id="33" presetID="2" presetClass="entr" presetSubtype="2" accel="52000"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1600" fill="hold"/>
                                            <p:tgtEl>
                                              <p:spTgt spid="11"/>
                                            </p:tgtEl>
                                            <p:attrNameLst>
                                              <p:attrName>ppt_x</p:attrName>
                                            </p:attrNameLst>
                                          </p:cBhvr>
                                          <p:tavLst>
                                            <p:tav tm="0">
                                              <p:val>
                                                <p:strVal val="1+#ppt_w/2"/>
                                              </p:val>
                                            </p:tav>
                                            <p:tav tm="100000">
                                              <p:val>
                                                <p:strVal val="#ppt_x"/>
                                              </p:val>
                                            </p:tav>
                                          </p:tavLst>
                                        </p:anim>
                                        <p:anim calcmode="lin" valueType="num">
                                          <p:cBhvr additive="base">
                                            <p:cTn id="36" dur="1600" fill="hold"/>
                                            <p:tgtEl>
                                              <p:spTgt spid="11"/>
                                            </p:tgtEl>
                                            <p:attrNameLst>
                                              <p:attrName>ppt_y</p:attrName>
                                            </p:attrNameLst>
                                          </p:cBhvr>
                                          <p:tavLst>
                                            <p:tav tm="0">
                                              <p:val>
                                                <p:strVal val="#ppt_y"/>
                                              </p:val>
                                            </p:tav>
                                            <p:tav tm="100000">
                                              <p:val>
                                                <p:strVal val="#ppt_y"/>
                                              </p:val>
                                            </p:tav>
                                          </p:tavLst>
                                        </p:anim>
                                      </p:childTnLst>
                                    </p:cTn>
                                  </p:par>
                                  <p:par>
                                    <p:cTn id="37" presetID="2" presetClass="entr" presetSubtype="6" accel="52000" fill="hold"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1600" fill="hold"/>
                                            <p:tgtEl>
                                              <p:spTgt spid="14"/>
                                            </p:tgtEl>
                                            <p:attrNameLst>
                                              <p:attrName>ppt_x</p:attrName>
                                            </p:attrNameLst>
                                          </p:cBhvr>
                                          <p:tavLst>
                                            <p:tav tm="0">
                                              <p:val>
                                                <p:strVal val="1+#ppt_w/2"/>
                                              </p:val>
                                            </p:tav>
                                            <p:tav tm="100000">
                                              <p:val>
                                                <p:strVal val="#ppt_x"/>
                                              </p:val>
                                            </p:tav>
                                          </p:tavLst>
                                        </p:anim>
                                        <p:anim calcmode="lin" valueType="num">
                                          <p:cBhvr additive="base">
                                            <p:cTn id="40" dur="1600" fill="hold"/>
                                            <p:tgtEl>
                                              <p:spTgt spid="14"/>
                                            </p:tgtEl>
                                            <p:attrNameLst>
                                              <p:attrName>ppt_y</p:attrName>
                                            </p:attrNameLst>
                                          </p:cBhvr>
                                          <p:tavLst>
                                            <p:tav tm="0">
                                              <p:val>
                                                <p:strVal val="1+#ppt_h/2"/>
                                              </p:val>
                                            </p:tav>
                                            <p:tav tm="100000">
                                              <p:val>
                                                <p:strVal val="#ppt_y"/>
                                              </p:val>
                                            </p:tav>
                                          </p:tavLst>
                                        </p:anim>
                                      </p:childTnLst>
                                    </p:cTn>
                                  </p:par>
                                </p:childTnLst>
                              </p:cTn>
                            </p:par>
                            <p:par>
                              <p:cTn id="41" fill="hold">
                                <p:stCondLst>
                                  <p:cond delay="5500"/>
                                </p:stCondLst>
                                <p:childTnLst>
                                  <p:par>
                                    <p:cTn id="42" presetID="22" presetClass="entr" presetSubtype="8" fill="hold" grpId="0"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left)">
                                          <p:cBhvr>
                                            <p:cTn id="44" dur="500"/>
                                            <p:tgtEl>
                                              <p:spTgt spid="18"/>
                                            </p:tgtEl>
                                          </p:cBhvr>
                                        </p:animEffect>
                                      </p:childTnLst>
                                    </p:cTn>
                                  </p:par>
                                  <p:par>
                                    <p:cTn id="45" presetID="22" presetClass="entr" presetSubtype="8" fill="hold" grpId="0" nodeType="withEffect">
                                      <p:stCondLst>
                                        <p:cond delay="200"/>
                                      </p:stCondLst>
                                      <p:childTnLst>
                                        <p:set>
                                          <p:cBhvr>
                                            <p:cTn id="46" dur="1" fill="hold">
                                              <p:stCondLst>
                                                <p:cond delay="0"/>
                                              </p:stCondLst>
                                            </p:cTn>
                                            <p:tgtEl>
                                              <p:spTgt spid="19"/>
                                            </p:tgtEl>
                                            <p:attrNameLst>
                                              <p:attrName>style.visibility</p:attrName>
                                            </p:attrNameLst>
                                          </p:cBhvr>
                                          <p:to>
                                            <p:strVal val="visible"/>
                                          </p:to>
                                        </p:set>
                                        <p:animEffect transition="in" filter="wipe(left)">
                                          <p:cBhvr>
                                            <p:cTn id="47" dur="500"/>
                                            <p:tgtEl>
                                              <p:spTgt spid="19"/>
                                            </p:tgtEl>
                                          </p:cBhvr>
                                        </p:animEffect>
                                      </p:childTnLst>
                                    </p:cTn>
                                  </p:par>
                                  <p:par>
                                    <p:cTn id="48" presetID="22" presetClass="entr" presetSubtype="8" fill="hold" grpId="0" nodeType="withEffect">
                                      <p:stCondLst>
                                        <p:cond delay="400"/>
                                      </p:stCondLst>
                                      <p:childTnLst>
                                        <p:set>
                                          <p:cBhvr>
                                            <p:cTn id="49" dur="1" fill="hold">
                                              <p:stCondLst>
                                                <p:cond delay="0"/>
                                              </p:stCondLst>
                                            </p:cTn>
                                            <p:tgtEl>
                                              <p:spTgt spid="20"/>
                                            </p:tgtEl>
                                            <p:attrNameLst>
                                              <p:attrName>style.visibility</p:attrName>
                                            </p:attrNameLst>
                                          </p:cBhvr>
                                          <p:to>
                                            <p:strVal val="visible"/>
                                          </p:to>
                                        </p:set>
                                        <p:animEffect transition="in" filter="wipe(left)">
                                          <p:cBhvr>
                                            <p:cTn id="5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7" grpId="0"/>
          <p:bldP spid="18" grpId="0"/>
          <p:bldP spid="19" grpId="0"/>
          <p:bldP spid="20" grpId="0"/>
          <p:bldP spid="21" grpId="0"/>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5555375" y="1365456"/>
            <a:ext cx="630230" cy="630230"/>
            <a:chOff x="304800" y="673100"/>
            <a:chExt cx="4000500" cy="4000500"/>
          </a:xfrm>
          <a:effectLst>
            <a:outerShdw blurRad="444500" dist="254000" dir="8100000" algn="tr" rotWithShape="0">
              <a:prstClr val="black">
                <a:alpha val="50000"/>
              </a:prstClr>
            </a:outerShdw>
          </a:effectLst>
        </p:grpSpPr>
        <p:sp>
          <p:nvSpPr>
            <p:cNvPr id="5" name="同心圆 4"/>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6" name="椭圆 5"/>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7" name="组合 6"/>
          <p:cNvGrpSpPr/>
          <p:nvPr/>
        </p:nvGrpSpPr>
        <p:grpSpPr>
          <a:xfrm>
            <a:off x="5456848" y="1816596"/>
            <a:ext cx="769476" cy="769476"/>
            <a:chOff x="1695226" y="3321784"/>
            <a:chExt cx="1250759" cy="1250759"/>
          </a:xfrm>
        </p:grpSpPr>
        <p:sp>
          <p:nvSpPr>
            <p:cNvPr id="8" name="椭圆 7"/>
            <p:cNvSpPr/>
            <p:nvPr/>
          </p:nvSpPr>
          <p:spPr>
            <a:xfrm>
              <a:off x="1695226" y="3321784"/>
              <a:ext cx="1250759" cy="1250759"/>
            </a:xfrm>
            <a:prstGeom prst="ellipse">
              <a:avLst/>
            </a:prstGeom>
            <a:gradFill flip="none" rotWithShape="1">
              <a:gsLst>
                <a:gs pos="100000">
                  <a:srgbClr val="FCFCFC"/>
                </a:gs>
                <a:gs pos="0">
                  <a:schemeClr val="bg1">
                    <a:lumMod val="85000"/>
                  </a:schemeClr>
                </a:gs>
              </a:gsLst>
              <a:lin ang="7200000" scaled="0"/>
              <a:tileRect/>
            </a:gradFill>
            <a:ln w="12700">
              <a:gradFill>
                <a:gsLst>
                  <a:gs pos="89000">
                    <a:schemeClr val="bg1">
                      <a:lumMod val="85000"/>
                    </a:schemeClr>
                  </a:gs>
                  <a:gs pos="0">
                    <a:schemeClr val="bg1"/>
                  </a:gs>
                </a:gsLst>
                <a:lin ang="7200000" scaled="0"/>
              </a:gradFill>
            </a:ln>
            <a:effectLst>
              <a:outerShdw blurRad="127000" dist="381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4BC1DC"/>
                </a:solidFill>
                <a:effectLst/>
                <a:uLnTx/>
                <a:uFillTx/>
                <a:latin typeface="微软雅黑" panose="020B0503020204020204" pitchFamily="34" charset="-122"/>
                <a:ea typeface="微软雅黑" panose="020B0503020204020204" pitchFamily="34" charset="-122"/>
                <a:cs typeface="+mn-cs"/>
              </a:endParaRPr>
            </a:p>
          </p:txBody>
        </p:sp>
        <p:sp>
          <p:nvSpPr>
            <p:cNvPr id="9" name="椭圆 8"/>
            <p:cNvSpPr/>
            <p:nvPr/>
          </p:nvSpPr>
          <p:spPr>
            <a:xfrm>
              <a:off x="1826937" y="3453495"/>
              <a:ext cx="987336" cy="987336"/>
            </a:xfrm>
            <a:prstGeom prst="ellipse">
              <a:avLst/>
            </a:prstGeom>
            <a:solidFill>
              <a:schemeClr val="accent3"/>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10" name="组合 9"/>
          <p:cNvGrpSpPr/>
          <p:nvPr/>
        </p:nvGrpSpPr>
        <p:grpSpPr>
          <a:xfrm>
            <a:off x="5098505" y="2421766"/>
            <a:ext cx="890519" cy="890519"/>
            <a:chOff x="304800" y="673100"/>
            <a:chExt cx="4000500" cy="4000500"/>
          </a:xfrm>
          <a:effectLst>
            <a:outerShdw blurRad="444500" dist="254000" dir="8100000" algn="tr" rotWithShape="0">
              <a:prstClr val="black">
                <a:alpha val="50000"/>
              </a:prstClr>
            </a:outerShdw>
          </a:effectLst>
        </p:grpSpPr>
        <p:sp>
          <p:nvSpPr>
            <p:cNvPr id="11" name="同心圆 1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2" name="椭圆 11"/>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sp>
        <p:nvSpPr>
          <p:cNvPr id="13" name="TextBox 13"/>
          <p:cNvSpPr txBox="1"/>
          <p:nvPr/>
        </p:nvSpPr>
        <p:spPr>
          <a:xfrm>
            <a:off x="6601640" y="1539146"/>
            <a:ext cx="1031051" cy="26161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100" b="0" i="0" u="none" strike="noStrike" kern="1200" cap="none" spc="0" normalizeH="0" baseline="0" noProof="0" dirty="0">
                <a:ln>
                  <a:noFill/>
                </a:ln>
                <a:solidFill>
                  <a:srgbClr val="484848"/>
                </a:solidFill>
                <a:effectLst/>
                <a:uLnTx/>
                <a:uFillTx/>
                <a:latin typeface="微软雅黑" panose="020B0503020204020204" pitchFamily="34" charset="-122"/>
                <a:ea typeface="微软雅黑" panose="020B0503020204020204" pitchFamily="34" charset="-122"/>
                <a:cs typeface="+mn-cs"/>
              </a:rPr>
              <a:t>标题内容文字</a:t>
            </a:r>
            <a:endParaRPr kumimoji="0" lang="en-US" altLang="zh-CN" sz="1100" b="0" i="0" u="none" strike="noStrike" kern="1200" cap="none" spc="0" normalizeH="0" baseline="0" noProof="0" dirty="0">
              <a:ln>
                <a:noFill/>
              </a:ln>
              <a:solidFill>
                <a:srgbClr val="484848"/>
              </a:solidFill>
              <a:effectLst/>
              <a:uLnTx/>
              <a:uFillTx/>
              <a:latin typeface="微软雅黑" panose="020B0503020204020204" pitchFamily="34" charset="-122"/>
              <a:ea typeface="微软雅黑" panose="020B0503020204020204" pitchFamily="34" charset="-122"/>
              <a:cs typeface="+mn-cs"/>
            </a:endParaRPr>
          </a:p>
        </p:txBody>
      </p:sp>
      <p:sp>
        <p:nvSpPr>
          <p:cNvPr id="14" name="TextBox 14"/>
          <p:cNvSpPr txBox="1"/>
          <p:nvPr/>
        </p:nvSpPr>
        <p:spPr>
          <a:xfrm>
            <a:off x="6571569" y="1255861"/>
            <a:ext cx="1096775" cy="307777"/>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2013</a:t>
            </a:r>
            <a:r>
              <a:rPr kumimoji="0" lang="zh-CN" altLang="en-US"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年</a:t>
            </a:r>
            <a:r>
              <a:rPr kumimoji="0" lang="en-US" altLang="zh-CN"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5</a:t>
            </a:r>
            <a:r>
              <a:rPr kumimoji="0" lang="zh-CN" altLang="en-US"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月</a:t>
            </a:r>
            <a:endParaRPr kumimoji="0" lang="en-US" altLang="zh-CN"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5" name="TextBox 15"/>
          <p:cNvSpPr txBox="1"/>
          <p:nvPr/>
        </p:nvSpPr>
        <p:spPr>
          <a:xfrm>
            <a:off x="6499180" y="2454156"/>
            <a:ext cx="1031051" cy="26161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100" b="0" i="0" u="none" strike="noStrike" kern="1200" cap="none" spc="0" normalizeH="0" baseline="0" noProof="0" dirty="0">
                <a:ln>
                  <a:noFill/>
                </a:ln>
                <a:solidFill>
                  <a:srgbClr val="484848"/>
                </a:solidFill>
                <a:effectLst/>
                <a:uLnTx/>
                <a:uFillTx/>
                <a:latin typeface="微软雅黑" panose="020B0503020204020204" pitchFamily="34" charset="-122"/>
                <a:ea typeface="微软雅黑" panose="020B0503020204020204" pitchFamily="34" charset="-122"/>
                <a:cs typeface="+mn-cs"/>
              </a:rPr>
              <a:t>标题内容文字</a:t>
            </a:r>
            <a:endParaRPr kumimoji="0" lang="en-US" altLang="zh-CN" sz="1100" b="0" i="0" u="none" strike="noStrike" kern="1200" cap="none" spc="0" normalizeH="0" baseline="0" noProof="0" dirty="0">
              <a:ln>
                <a:noFill/>
              </a:ln>
              <a:solidFill>
                <a:srgbClr val="484848"/>
              </a:solidFill>
              <a:effectLst/>
              <a:uLnTx/>
              <a:uFillTx/>
              <a:latin typeface="微软雅黑" panose="020B0503020204020204" pitchFamily="34" charset="-122"/>
              <a:ea typeface="微软雅黑" panose="020B0503020204020204" pitchFamily="34" charset="-122"/>
              <a:cs typeface="+mn-cs"/>
            </a:endParaRPr>
          </a:p>
        </p:txBody>
      </p:sp>
      <p:sp>
        <p:nvSpPr>
          <p:cNvPr id="16" name="TextBox 16"/>
          <p:cNvSpPr txBox="1"/>
          <p:nvPr/>
        </p:nvSpPr>
        <p:spPr>
          <a:xfrm>
            <a:off x="6501974" y="2167305"/>
            <a:ext cx="1096775" cy="307777"/>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2013</a:t>
            </a:r>
            <a:r>
              <a:rPr kumimoji="0" lang="zh-CN" altLang="en-US"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年</a:t>
            </a:r>
            <a:r>
              <a:rPr kumimoji="0" lang="en-US" altLang="zh-CN"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8</a:t>
            </a:r>
            <a:r>
              <a:rPr kumimoji="0" lang="zh-CN" altLang="en-US"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月</a:t>
            </a:r>
            <a:endParaRPr kumimoji="0" lang="en-US" altLang="zh-CN"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7" name="TextBox 17"/>
          <p:cNvSpPr txBox="1"/>
          <p:nvPr/>
        </p:nvSpPr>
        <p:spPr>
          <a:xfrm>
            <a:off x="6145043" y="3421886"/>
            <a:ext cx="1031051" cy="26161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100" b="0" i="0" u="none" strike="noStrike" kern="1200" cap="none" spc="0" normalizeH="0" baseline="0" noProof="0" dirty="0">
                <a:ln>
                  <a:noFill/>
                </a:ln>
                <a:solidFill>
                  <a:srgbClr val="484848"/>
                </a:solidFill>
                <a:effectLst/>
                <a:uLnTx/>
                <a:uFillTx/>
                <a:latin typeface="微软雅黑" panose="020B0503020204020204" pitchFamily="34" charset="-122"/>
                <a:ea typeface="微软雅黑" panose="020B0503020204020204" pitchFamily="34" charset="-122"/>
                <a:cs typeface="+mn-cs"/>
              </a:rPr>
              <a:t>标题内容文字</a:t>
            </a:r>
            <a:endParaRPr kumimoji="0" lang="en-US" altLang="zh-CN" sz="1100" b="0" i="0" u="none" strike="noStrike" kern="1200" cap="none" spc="0" normalizeH="0" baseline="0" noProof="0" dirty="0">
              <a:ln>
                <a:noFill/>
              </a:ln>
              <a:solidFill>
                <a:srgbClr val="484848"/>
              </a:solidFill>
              <a:effectLst/>
              <a:uLnTx/>
              <a:uFillTx/>
              <a:latin typeface="微软雅黑" panose="020B0503020204020204" pitchFamily="34" charset="-122"/>
              <a:ea typeface="微软雅黑" panose="020B0503020204020204" pitchFamily="34" charset="-122"/>
              <a:cs typeface="+mn-cs"/>
            </a:endParaRPr>
          </a:p>
        </p:txBody>
      </p:sp>
      <p:sp>
        <p:nvSpPr>
          <p:cNvPr id="18" name="TextBox 18"/>
          <p:cNvSpPr txBox="1"/>
          <p:nvPr/>
        </p:nvSpPr>
        <p:spPr>
          <a:xfrm>
            <a:off x="6124367" y="3104121"/>
            <a:ext cx="1096775" cy="307777"/>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2014</a:t>
            </a:r>
            <a:r>
              <a:rPr kumimoji="0" lang="zh-CN" altLang="en-US"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年</a:t>
            </a:r>
            <a:r>
              <a:rPr kumimoji="0" lang="en-US" altLang="zh-CN"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4</a:t>
            </a:r>
            <a:r>
              <a:rPr kumimoji="0" lang="zh-CN" altLang="en-US"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月</a:t>
            </a:r>
            <a:endParaRPr kumimoji="0" lang="en-US" altLang="zh-CN"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9" name="TextBox 19"/>
          <p:cNvSpPr txBox="1"/>
          <p:nvPr/>
        </p:nvSpPr>
        <p:spPr>
          <a:xfrm>
            <a:off x="4842996" y="4371950"/>
            <a:ext cx="1031051" cy="26161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100" b="0" i="0" u="none" strike="noStrike" kern="1200" cap="none" spc="0" normalizeH="0" baseline="0" noProof="0" dirty="0">
                <a:ln>
                  <a:noFill/>
                </a:ln>
                <a:solidFill>
                  <a:srgbClr val="484848"/>
                </a:solidFill>
                <a:effectLst/>
                <a:uLnTx/>
                <a:uFillTx/>
                <a:latin typeface="微软雅黑" panose="020B0503020204020204" pitchFamily="34" charset="-122"/>
                <a:ea typeface="微软雅黑" panose="020B0503020204020204" pitchFamily="34" charset="-122"/>
                <a:cs typeface="+mn-cs"/>
              </a:rPr>
              <a:t>标题内容文字</a:t>
            </a:r>
            <a:endParaRPr kumimoji="0" lang="en-US" altLang="zh-CN" sz="1100" b="0" i="0" u="none" strike="noStrike" kern="1200" cap="none" spc="0" normalizeH="0" baseline="0" noProof="0" dirty="0">
              <a:ln>
                <a:noFill/>
              </a:ln>
              <a:solidFill>
                <a:srgbClr val="484848"/>
              </a:solidFill>
              <a:effectLst/>
              <a:uLnTx/>
              <a:uFillTx/>
              <a:latin typeface="微软雅黑" panose="020B0503020204020204" pitchFamily="34" charset="-122"/>
              <a:ea typeface="微软雅黑" panose="020B0503020204020204" pitchFamily="34" charset="-122"/>
              <a:cs typeface="+mn-cs"/>
            </a:endParaRPr>
          </a:p>
        </p:txBody>
      </p:sp>
      <p:sp>
        <p:nvSpPr>
          <p:cNvPr id="20" name="TextBox 20"/>
          <p:cNvSpPr txBox="1"/>
          <p:nvPr/>
        </p:nvSpPr>
        <p:spPr>
          <a:xfrm>
            <a:off x="4846613" y="3999040"/>
            <a:ext cx="1096775" cy="307777"/>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2014</a:t>
            </a:r>
            <a:r>
              <a:rPr kumimoji="0" lang="zh-CN" altLang="en-US"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年</a:t>
            </a:r>
            <a:r>
              <a:rPr kumimoji="0" lang="en-US" altLang="zh-CN"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5</a:t>
            </a:r>
            <a:r>
              <a:rPr kumimoji="0" lang="zh-CN" altLang="en-US"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月</a:t>
            </a:r>
            <a:endParaRPr kumimoji="0" lang="en-US" altLang="zh-CN"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1" name="TextBox 21"/>
          <p:cNvSpPr txBox="1"/>
          <p:nvPr/>
        </p:nvSpPr>
        <p:spPr>
          <a:xfrm>
            <a:off x="1721463" y="3867629"/>
            <a:ext cx="1031051" cy="26161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100" b="0" i="0" u="none" strike="noStrike" kern="1200" cap="none" spc="0" normalizeH="0" baseline="0" noProof="0" dirty="0">
                <a:ln>
                  <a:noFill/>
                </a:ln>
                <a:solidFill>
                  <a:srgbClr val="484848"/>
                </a:solidFill>
                <a:effectLst/>
                <a:uLnTx/>
                <a:uFillTx/>
                <a:latin typeface="微软雅黑" panose="020B0503020204020204" pitchFamily="34" charset="-122"/>
                <a:ea typeface="微软雅黑" panose="020B0503020204020204" pitchFamily="34" charset="-122"/>
                <a:cs typeface="+mn-cs"/>
              </a:rPr>
              <a:t>标题内容文字</a:t>
            </a:r>
            <a:endParaRPr kumimoji="0" lang="en-US" altLang="zh-CN" sz="1100" b="0" i="0" u="none" strike="noStrike" kern="1200" cap="none" spc="0" normalizeH="0" baseline="0" noProof="0" dirty="0">
              <a:ln>
                <a:noFill/>
              </a:ln>
              <a:solidFill>
                <a:srgbClr val="484848"/>
              </a:solidFill>
              <a:effectLst/>
              <a:uLnTx/>
              <a:uFillTx/>
              <a:latin typeface="微软雅黑" panose="020B0503020204020204" pitchFamily="34" charset="-122"/>
              <a:ea typeface="微软雅黑" panose="020B0503020204020204" pitchFamily="34" charset="-122"/>
              <a:cs typeface="+mn-cs"/>
            </a:endParaRPr>
          </a:p>
        </p:txBody>
      </p:sp>
      <p:sp>
        <p:nvSpPr>
          <p:cNvPr id="22" name="TextBox 22"/>
          <p:cNvSpPr txBox="1"/>
          <p:nvPr/>
        </p:nvSpPr>
        <p:spPr>
          <a:xfrm>
            <a:off x="1680237" y="3481167"/>
            <a:ext cx="1207382" cy="307777"/>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2014</a:t>
            </a:r>
            <a:r>
              <a:rPr kumimoji="0" lang="zh-CN" altLang="en-US"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年</a:t>
            </a:r>
            <a:r>
              <a:rPr kumimoji="0" lang="en-US" altLang="zh-CN"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12</a:t>
            </a:r>
            <a:r>
              <a:rPr kumimoji="0" lang="zh-CN" altLang="en-US"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月</a:t>
            </a:r>
            <a:endParaRPr kumimoji="0" lang="en-US" altLang="zh-CN"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3" name="TextBox 23"/>
          <p:cNvSpPr txBox="1"/>
          <p:nvPr/>
        </p:nvSpPr>
        <p:spPr>
          <a:xfrm>
            <a:off x="1199319" y="1924839"/>
            <a:ext cx="1031051" cy="26161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100" b="0" i="0" u="none" strike="noStrike" kern="1200" cap="none" spc="0" normalizeH="0" baseline="0" noProof="0" dirty="0">
                <a:ln>
                  <a:noFill/>
                </a:ln>
                <a:solidFill>
                  <a:srgbClr val="484848"/>
                </a:solidFill>
                <a:effectLst/>
                <a:uLnTx/>
                <a:uFillTx/>
                <a:latin typeface="微软雅黑" panose="020B0503020204020204" pitchFamily="34" charset="-122"/>
                <a:ea typeface="微软雅黑" panose="020B0503020204020204" pitchFamily="34" charset="-122"/>
                <a:cs typeface="+mn-cs"/>
              </a:rPr>
              <a:t>标题内容文字</a:t>
            </a:r>
            <a:endParaRPr kumimoji="0" lang="en-US" altLang="zh-CN" sz="1100" b="0" i="0" u="none" strike="noStrike" kern="1200" cap="none" spc="0" normalizeH="0" baseline="0" noProof="0" dirty="0">
              <a:ln>
                <a:noFill/>
              </a:ln>
              <a:solidFill>
                <a:srgbClr val="484848"/>
              </a:solidFill>
              <a:effectLst/>
              <a:uLnTx/>
              <a:uFillTx/>
              <a:latin typeface="微软雅黑" panose="020B0503020204020204" pitchFamily="34" charset="-122"/>
              <a:ea typeface="微软雅黑" panose="020B0503020204020204" pitchFamily="34" charset="-122"/>
              <a:cs typeface="+mn-cs"/>
            </a:endParaRPr>
          </a:p>
        </p:txBody>
      </p:sp>
      <p:sp>
        <p:nvSpPr>
          <p:cNvPr id="24" name="TextBox 24"/>
          <p:cNvSpPr txBox="1"/>
          <p:nvPr/>
        </p:nvSpPr>
        <p:spPr>
          <a:xfrm>
            <a:off x="1194320" y="1571802"/>
            <a:ext cx="1096775" cy="307777"/>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2015</a:t>
            </a:r>
            <a:r>
              <a:rPr kumimoji="0" lang="zh-CN" altLang="en-US"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年</a:t>
            </a:r>
            <a:r>
              <a:rPr kumimoji="0" lang="en-US" altLang="zh-CN"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2</a:t>
            </a:r>
            <a:r>
              <a:rPr kumimoji="0" lang="zh-CN" altLang="en-US"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月</a:t>
            </a:r>
            <a:endParaRPr kumimoji="0" lang="en-US" altLang="zh-CN"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5" name="直接连接符 24"/>
          <p:cNvCxnSpPr/>
          <p:nvPr/>
        </p:nvCxnSpPr>
        <p:spPr>
          <a:xfrm flipV="1">
            <a:off x="6568909" y="1255862"/>
            <a:ext cx="0" cy="54489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flipV="1">
            <a:off x="6119428" y="3104121"/>
            <a:ext cx="4076" cy="619757"/>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flipV="1">
            <a:off x="6499180" y="2239313"/>
            <a:ext cx="3324" cy="620469"/>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V="1">
            <a:off x="4842996" y="3999040"/>
            <a:ext cx="8518" cy="66095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1675336" y="3421886"/>
            <a:ext cx="4901" cy="73404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V="1">
            <a:off x="1187624" y="1539146"/>
            <a:ext cx="0" cy="78204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31" name="组合 30"/>
          <p:cNvGrpSpPr/>
          <p:nvPr/>
        </p:nvGrpSpPr>
        <p:grpSpPr>
          <a:xfrm>
            <a:off x="4400031" y="2859782"/>
            <a:ext cx="984394" cy="984394"/>
            <a:chOff x="1695226" y="3321784"/>
            <a:chExt cx="1250759" cy="1250759"/>
          </a:xfrm>
        </p:grpSpPr>
        <p:sp>
          <p:nvSpPr>
            <p:cNvPr id="32" name="椭圆 31"/>
            <p:cNvSpPr/>
            <p:nvPr/>
          </p:nvSpPr>
          <p:spPr>
            <a:xfrm>
              <a:off x="1695226" y="3321784"/>
              <a:ext cx="1250759" cy="1250759"/>
            </a:xfrm>
            <a:prstGeom prst="ellipse">
              <a:avLst/>
            </a:prstGeom>
            <a:gradFill flip="none" rotWithShape="1">
              <a:gsLst>
                <a:gs pos="100000">
                  <a:srgbClr val="FCFCFC"/>
                </a:gs>
                <a:gs pos="0">
                  <a:schemeClr val="bg1">
                    <a:lumMod val="85000"/>
                  </a:schemeClr>
                </a:gs>
              </a:gsLst>
              <a:lin ang="7200000" scaled="0"/>
              <a:tileRect/>
            </a:gradFill>
            <a:ln w="12700">
              <a:gradFill>
                <a:gsLst>
                  <a:gs pos="89000">
                    <a:schemeClr val="bg1">
                      <a:lumMod val="85000"/>
                    </a:schemeClr>
                  </a:gs>
                  <a:gs pos="0">
                    <a:schemeClr val="bg1"/>
                  </a:gs>
                </a:gsLst>
                <a:lin ang="7200000" scaled="0"/>
              </a:gradFill>
            </a:ln>
            <a:effectLst>
              <a:outerShdw blurRad="127000" dist="381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4BC1DC"/>
                </a:solidFill>
                <a:effectLst/>
                <a:uLnTx/>
                <a:uFillTx/>
                <a:latin typeface="微软雅黑" panose="020B0503020204020204" pitchFamily="34" charset="-122"/>
                <a:ea typeface="微软雅黑" panose="020B0503020204020204" pitchFamily="34" charset="-122"/>
                <a:cs typeface="+mn-cs"/>
              </a:endParaRPr>
            </a:p>
          </p:txBody>
        </p:sp>
        <p:sp>
          <p:nvSpPr>
            <p:cNvPr id="33" name="椭圆 32"/>
            <p:cNvSpPr/>
            <p:nvPr/>
          </p:nvSpPr>
          <p:spPr>
            <a:xfrm>
              <a:off x="1826937" y="3453495"/>
              <a:ext cx="987336" cy="987336"/>
            </a:xfrm>
            <a:prstGeom prst="ellipse">
              <a:avLst/>
            </a:prstGeom>
            <a:solidFill>
              <a:schemeClr val="accent2"/>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34" name="组合 33"/>
          <p:cNvGrpSpPr/>
          <p:nvPr/>
        </p:nvGrpSpPr>
        <p:grpSpPr>
          <a:xfrm>
            <a:off x="3305964" y="2499742"/>
            <a:ext cx="1360493" cy="1360493"/>
            <a:chOff x="304800" y="673100"/>
            <a:chExt cx="4000500" cy="4000500"/>
          </a:xfrm>
          <a:effectLst>
            <a:outerShdw blurRad="444500" dist="254000" dir="8100000" algn="tr" rotWithShape="0">
              <a:prstClr val="black">
                <a:alpha val="50000"/>
              </a:prstClr>
            </a:outerShdw>
          </a:effectLst>
        </p:grpSpPr>
        <p:sp>
          <p:nvSpPr>
            <p:cNvPr id="35" name="同心圆 34"/>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36" name="椭圆 35"/>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37" name="组合 36"/>
          <p:cNvGrpSpPr/>
          <p:nvPr/>
        </p:nvGrpSpPr>
        <p:grpSpPr>
          <a:xfrm>
            <a:off x="2777577" y="1317475"/>
            <a:ext cx="1625118" cy="1625118"/>
            <a:chOff x="1695226" y="3321784"/>
            <a:chExt cx="1250759" cy="1250759"/>
          </a:xfrm>
        </p:grpSpPr>
        <p:sp>
          <p:nvSpPr>
            <p:cNvPr id="38" name="椭圆 37"/>
            <p:cNvSpPr/>
            <p:nvPr/>
          </p:nvSpPr>
          <p:spPr>
            <a:xfrm>
              <a:off x="1695226" y="3321784"/>
              <a:ext cx="1250759" cy="1250759"/>
            </a:xfrm>
            <a:prstGeom prst="ellipse">
              <a:avLst/>
            </a:prstGeom>
            <a:gradFill flip="none" rotWithShape="1">
              <a:gsLst>
                <a:gs pos="100000">
                  <a:srgbClr val="FCFCFC"/>
                </a:gs>
                <a:gs pos="0">
                  <a:schemeClr val="bg1">
                    <a:lumMod val="85000"/>
                  </a:schemeClr>
                </a:gs>
              </a:gsLst>
              <a:lin ang="7200000" scaled="0"/>
              <a:tileRect/>
            </a:gradFill>
            <a:ln w="12700">
              <a:gradFill>
                <a:gsLst>
                  <a:gs pos="89000">
                    <a:schemeClr val="bg1">
                      <a:lumMod val="85000"/>
                    </a:schemeClr>
                  </a:gs>
                  <a:gs pos="0">
                    <a:schemeClr val="bg1"/>
                  </a:gs>
                </a:gsLst>
                <a:lin ang="7200000" scaled="0"/>
              </a:gradFill>
            </a:ln>
            <a:effectLst>
              <a:outerShdw blurRad="127000" dist="381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4BC1DC"/>
                </a:solidFill>
                <a:effectLst/>
                <a:uLnTx/>
                <a:uFillTx/>
                <a:latin typeface="微软雅黑" panose="020B0503020204020204" pitchFamily="34" charset="-122"/>
                <a:ea typeface="微软雅黑" panose="020B0503020204020204" pitchFamily="34" charset="-122"/>
                <a:cs typeface="+mn-cs"/>
              </a:endParaRPr>
            </a:p>
          </p:txBody>
        </p:sp>
        <p:sp>
          <p:nvSpPr>
            <p:cNvPr id="39" name="椭圆 38"/>
            <p:cNvSpPr/>
            <p:nvPr/>
          </p:nvSpPr>
          <p:spPr>
            <a:xfrm>
              <a:off x="1826937" y="3453495"/>
              <a:ext cx="987336" cy="987336"/>
            </a:xfrm>
            <a:prstGeom prst="ellipse">
              <a:avLst/>
            </a:prstGeom>
            <a:solidFill>
              <a:schemeClr val="accent1"/>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14:presetBounceEnd="40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40000">
                                          <p:cBhvr additive="base">
                                            <p:cTn id="7" dur="500" fill="hold"/>
                                            <p:tgtEl>
                                              <p:spTgt spid="4"/>
                                            </p:tgtEl>
                                            <p:attrNameLst>
                                              <p:attrName>ppt_x</p:attrName>
                                            </p:attrNameLst>
                                          </p:cBhvr>
                                          <p:tavLst>
                                            <p:tav tm="0">
                                              <p:val>
                                                <p:strVal val="#ppt_x"/>
                                              </p:val>
                                            </p:tav>
                                            <p:tav tm="100000">
                                              <p:val>
                                                <p:strVal val="#ppt_x"/>
                                              </p:val>
                                            </p:tav>
                                          </p:tavLst>
                                        </p:anim>
                                        <p:anim calcmode="lin" valueType="num" p14:bounceEnd="40000">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p:tgtEl>
                                              <p:spTgt spid="13"/>
                                            </p:tgtEl>
                                            <p:attrNameLst>
                                              <p:attrName>ppt_x</p:attrName>
                                            </p:attrNameLst>
                                          </p:cBhvr>
                                          <p:tavLst>
                                            <p:tav tm="0">
                                              <p:val>
                                                <p:strVal val="#ppt_x-#ppt_w*1.125000"/>
                                              </p:val>
                                            </p:tav>
                                            <p:tav tm="100000">
                                              <p:val>
                                                <p:strVal val="#ppt_x"/>
                                              </p:val>
                                            </p:tav>
                                          </p:tavLst>
                                        </p:anim>
                                        <p:animEffect transition="in" filter="wipe(right)">
                                          <p:cBhvr>
                                            <p:cTn id="13" dur="500"/>
                                            <p:tgtEl>
                                              <p:spTgt spid="13"/>
                                            </p:tgtEl>
                                          </p:cBhvr>
                                        </p:animEffect>
                                      </p:childTnLst>
                                    </p:cTn>
                                  </p:par>
                                  <p:par>
                                    <p:cTn id="14" presetID="12" presetClass="entr" presetSubtype="8"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additive="base">
                                            <p:cTn id="16" dur="500"/>
                                            <p:tgtEl>
                                              <p:spTgt spid="14"/>
                                            </p:tgtEl>
                                            <p:attrNameLst>
                                              <p:attrName>ppt_x</p:attrName>
                                            </p:attrNameLst>
                                          </p:cBhvr>
                                          <p:tavLst>
                                            <p:tav tm="0">
                                              <p:val>
                                                <p:strVal val="#ppt_x-#ppt_w*1.125000"/>
                                              </p:val>
                                            </p:tav>
                                            <p:tav tm="100000">
                                              <p:val>
                                                <p:strVal val="#ppt_x"/>
                                              </p:val>
                                            </p:tav>
                                          </p:tavLst>
                                        </p:anim>
                                        <p:animEffect transition="in" filter="wipe(right)">
                                          <p:cBhvr>
                                            <p:cTn id="17" dur="500"/>
                                            <p:tgtEl>
                                              <p:spTgt spid="14"/>
                                            </p:tgtEl>
                                          </p:cBhvr>
                                        </p:animEffect>
                                      </p:childTnLst>
                                    </p:cTn>
                                  </p:par>
                                  <p:par>
                                    <p:cTn id="18" presetID="12" presetClass="entr" presetSubtype="8" fill="hold" nodeType="withEffect">
                                      <p:stCondLst>
                                        <p:cond delay="0"/>
                                      </p:stCondLst>
                                      <p:childTnLst>
                                        <p:set>
                                          <p:cBhvr>
                                            <p:cTn id="19" dur="1" fill="hold">
                                              <p:stCondLst>
                                                <p:cond delay="0"/>
                                              </p:stCondLst>
                                            </p:cTn>
                                            <p:tgtEl>
                                              <p:spTgt spid="25"/>
                                            </p:tgtEl>
                                            <p:attrNameLst>
                                              <p:attrName>style.visibility</p:attrName>
                                            </p:attrNameLst>
                                          </p:cBhvr>
                                          <p:to>
                                            <p:strVal val="visible"/>
                                          </p:to>
                                        </p:set>
                                        <p:anim calcmode="lin" valueType="num">
                                          <p:cBhvr additive="base">
                                            <p:cTn id="20" dur="500"/>
                                            <p:tgtEl>
                                              <p:spTgt spid="25"/>
                                            </p:tgtEl>
                                            <p:attrNameLst>
                                              <p:attrName>ppt_x</p:attrName>
                                            </p:attrNameLst>
                                          </p:cBhvr>
                                          <p:tavLst>
                                            <p:tav tm="0">
                                              <p:val>
                                                <p:strVal val="#ppt_x-#ppt_w*1.125000"/>
                                              </p:val>
                                            </p:tav>
                                            <p:tav tm="100000">
                                              <p:val>
                                                <p:strVal val="#ppt_x"/>
                                              </p:val>
                                            </p:tav>
                                          </p:tavLst>
                                        </p:anim>
                                        <p:animEffect transition="in" filter="wipe(right)">
                                          <p:cBhvr>
                                            <p:cTn id="21" dur="500"/>
                                            <p:tgtEl>
                                              <p:spTgt spid="25"/>
                                            </p:tgtEl>
                                          </p:cBhvr>
                                        </p:animEffect>
                                      </p:childTnLst>
                                    </p:cTn>
                                  </p:par>
                                </p:childTnLst>
                              </p:cTn>
                            </p:par>
                            <p:par>
                              <p:cTn id="22" fill="hold">
                                <p:stCondLst>
                                  <p:cond delay="1000"/>
                                </p:stCondLst>
                                <p:childTnLst>
                                  <p:par>
                                    <p:cTn id="23" presetID="2" presetClass="entr" presetSubtype="4" fill="hold" nodeType="afterEffect" p14:presetBounceEnd="40000">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14:bounceEnd="40000">
                                          <p:cBhvr additive="base">
                                            <p:cTn id="25" dur="500" fill="hold"/>
                                            <p:tgtEl>
                                              <p:spTgt spid="7"/>
                                            </p:tgtEl>
                                            <p:attrNameLst>
                                              <p:attrName>ppt_x</p:attrName>
                                            </p:attrNameLst>
                                          </p:cBhvr>
                                          <p:tavLst>
                                            <p:tav tm="0">
                                              <p:val>
                                                <p:strVal val="#ppt_x"/>
                                              </p:val>
                                            </p:tav>
                                            <p:tav tm="100000">
                                              <p:val>
                                                <p:strVal val="#ppt_x"/>
                                              </p:val>
                                            </p:tav>
                                          </p:tavLst>
                                        </p:anim>
                                        <p:anim calcmode="lin" valueType="num" p14:bounceEnd="40000">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par>
                              <p:cTn id="27" fill="hold">
                                <p:stCondLst>
                                  <p:cond delay="1500"/>
                                </p:stCondLst>
                                <p:childTnLst>
                                  <p:par>
                                    <p:cTn id="28" presetID="12" presetClass="entr" presetSubtype="8"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additive="base">
                                            <p:cTn id="30" dur="500"/>
                                            <p:tgtEl>
                                              <p:spTgt spid="16"/>
                                            </p:tgtEl>
                                            <p:attrNameLst>
                                              <p:attrName>ppt_x</p:attrName>
                                            </p:attrNameLst>
                                          </p:cBhvr>
                                          <p:tavLst>
                                            <p:tav tm="0">
                                              <p:val>
                                                <p:strVal val="#ppt_x-#ppt_w*1.125000"/>
                                              </p:val>
                                            </p:tav>
                                            <p:tav tm="100000">
                                              <p:val>
                                                <p:strVal val="#ppt_x"/>
                                              </p:val>
                                            </p:tav>
                                          </p:tavLst>
                                        </p:anim>
                                        <p:animEffect transition="in" filter="wipe(right)">
                                          <p:cBhvr>
                                            <p:cTn id="31" dur="500"/>
                                            <p:tgtEl>
                                              <p:spTgt spid="16"/>
                                            </p:tgtEl>
                                          </p:cBhvr>
                                        </p:animEffect>
                                      </p:childTnLst>
                                    </p:cTn>
                                  </p:par>
                                  <p:par>
                                    <p:cTn id="32" presetID="12" presetClass="entr" presetSubtype="8"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additive="base">
                                            <p:cTn id="34" dur="500"/>
                                            <p:tgtEl>
                                              <p:spTgt spid="15"/>
                                            </p:tgtEl>
                                            <p:attrNameLst>
                                              <p:attrName>ppt_x</p:attrName>
                                            </p:attrNameLst>
                                          </p:cBhvr>
                                          <p:tavLst>
                                            <p:tav tm="0">
                                              <p:val>
                                                <p:strVal val="#ppt_x-#ppt_w*1.125000"/>
                                              </p:val>
                                            </p:tav>
                                            <p:tav tm="100000">
                                              <p:val>
                                                <p:strVal val="#ppt_x"/>
                                              </p:val>
                                            </p:tav>
                                          </p:tavLst>
                                        </p:anim>
                                        <p:animEffect transition="in" filter="wipe(right)">
                                          <p:cBhvr>
                                            <p:cTn id="35" dur="500"/>
                                            <p:tgtEl>
                                              <p:spTgt spid="15"/>
                                            </p:tgtEl>
                                          </p:cBhvr>
                                        </p:animEffect>
                                      </p:childTnLst>
                                    </p:cTn>
                                  </p:par>
                                  <p:par>
                                    <p:cTn id="36" presetID="12" presetClass="entr" presetSubtype="8" fill="hold" nodeType="withEffect">
                                      <p:stCondLst>
                                        <p:cond delay="0"/>
                                      </p:stCondLst>
                                      <p:childTnLst>
                                        <p:set>
                                          <p:cBhvr>
                                            <p:cTn id="37" dur="1" fill="hold">
                                              <p:stCondLst>
                                                <p:cond delay="0"/>
                                              </p:stCondLst>
                                            </p:cTn>
                                            <p:tgtEl>
                                              <p:spTgt spid="27"/>
                                            </p:tgtEl>
                                            <p:attrNameLst>
                                              <p:attrName>style.visibility</p:attrName>
                                            </p:attrNameLst>
                                          </p:cBhvr>
                                          <p:to>
                                            <p:strVal val="visible"/>
                                          </p:to>
                                        </p:set>
                                        <p:anim calcmode="lin" valueType="num">
                                          <p:cBhvr additive="base">
                                            <p:cTn id="38" dur="500"/>
                                            <p:tgtEl>
                                              <p:spTgt spid="27"/>
                                            </p:tgtEl>
                                            <p:attrNameLst>
                                              <p:attrName>ppt_x</p:attrName>
                                            </p:attrNameLst>
                                          </p:cBhvr>
                                          <p:tavLst>
                                            <p:tav tm="0">
                                              <p:val>
                                                <p:strVal val="#ppt_x-#ppt_w*1.125000"/>
                                              </p:val>
                                            </p:tav>
                                            <p:tav tm="100000">
                                              <p:val>
                                                <p:strVal val="#ppt_x"/>
                                              </p:val>
                                            </p:tav>
                                          </p:tavLst>
                                        </p:anim>
                                        <p:animEffect transition="in" filter="wipe(right)">
                                          <p:cBhvr>
                                            <p:cTn id="39" dur="500"/>
                                            <p:tgtEl>
                                              <p:spTgt spid="27"/>
                                            </p:tgtEl>
                                          </p:cBhvr>
                                        </p:animEffect>
                                      </p:childTnLst>
                                    </p:cTn>
                                  </p:par>
                                </p:childTnLst>
                              </p:cTn>
                            </p:par>
                            <p:par>
                              <p:cTn id="40" fill="hold">
                                <p:stCondLst>
                                  <p:cond delay="2000"/>
                                </p:stCondLst>
                                <p:childTnLst>
                                  <p:par>
                                    <p:cTn id="41" presetID="2" presetClass="entr" presetSubtype="4" fill="hold" nodeType="afterEffect" p14:presetBounceEnd="40000">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14:bounceEnd="40000">
                                          <p:cBhvr additive="base">
                                            <p:cTn id="43" dur="500" fill="hold"/>
                                            <p:tgtEl>
                                              <p:spTgt spid="10"/>
                                            </p:tgtEl>
                                            <p:attrNameLst>
                                              <p:attrName>ppt_x</p:attrName>
                                            </p:attrNameLst>
                                          </p:cBhvr>
                                          <p:tavLst>
                                            <p:tav tm="0">
                                              <p:val>
                                                <p:strVal val="#ppt_x"/>
                                              </p:val>
                                            </p:tav>
                                            <p:tav tm="100000">
                                              <p:val>
                                                <p:strVal val="#ppt_x"/>
                                              </p:val>
                                            </p:tav>
                                          </p:tavLst>
                                        </p:anim>
                                        <p:anim calcmode="lin" valueType="num" p14:bounceEnd="40000">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par>
                              <p:cTn id="45" fill="hold">
                                <p:stCondLst>
                                  <p:cond delay="2500"/>
                                </p:stCondLst>
                                <p:childTnLst>
                                  <p:par>
                                    <p:cTn id="46" presetID="12" presetClass="entr" presetSubtype="8" fill="hold" grpId="0" nodeType="afterEffect">
                                      <p:stCondLst>
                                        <p:cond delay="0"/>
                                      </p:stCondLst>
                                      <p:childTnLst>
                                        <p:set>
                                          <p:cBhvr>
                                            <p:cTn id="47" dur="1" fill="hold">
                                              <p:stCondLst>
                                                <p:cond delay="0"/>
                                              </p:stCondLst>
                                            </p:cTn>
                                            <p:tgtEl>
                                              <p:spTgt spid="17"/>
                                            </p:tgtEl>
                                            <p:attrNameLst>
                                              <p:attrName>style.visibility</p:attrName>
                                            </p:attrNameLst>
                                          </p:cBhvr>
                                          <p:to>
                                            <p:strVal val="visible"/>
                                          </p:to>
                                        </p:set>
                                        <p:anim calcmode="lin" valueType="num">
                                          <p:cBhvr additive="base">
                                            <p:cTn id="48" dur="500"/>
                                            <p:tgtEl>
                                              <p:spTgt spid="17"/>
                                            </p:tgtEl>
                                            <p:attrNameLst>
                                              <p:attrName>ppt_x</p:attrName>
                                            </p:attrNameLst>
                                          </p:cBhvr>
                                          <p:tavLst>
                                            <p:tav tm="0">
                                              <p:val>
                                                <p:strVal val="#ppt_x-#ppt_w*1.125000"/>
                                              </p:val>
                                            </p:tav>
                                            <p:tav tm="100000">
                                              <p:val>
                                                <p:strVal val="#ppt_x"/>
                                              </p:val>
                                            </p:tav>
                                          </p:tavLst>
                                        </p:anim>
                                        <p:animEffect transition="in" filter="wipe(right)">
                                          <p:cBhvr>
                                            <p:cTn id="49" dur="500"/>
                                            <p:tgtEl>
                                              <p:spTgt spid="17"/>
                                            </p:tgtEl>
                                          </p:cBhvr>
                                        </p:animEffect>
                                      </p:childTnLst>
                                    </p:cTn>
                                  </p:par>
                                  <p:par>
                                    <p:cTn id="50" presetID="12" presetClass="entr" presetSubtype="8" fill="hold" grpId="0" nodeType="withEffect">
                                      <p:stCondLst>
                                        <p:cond delay="0"/>
                                      </p:stCondLst>
                                      <p:childTnLst>
                                        <p:set>
                                          <p:cBhvr>
                                            <p:cTn id="51" dur="1" fill="hold">
                                              <p:stCondLst>
                                                <p:cond delay="0"/>
                                              </p:stCondLst>
                                            </p:cTn>
                                            <p:tgtEl>
                                              <p:spTgt spid="18"/>
                                            </p:tgtEl>
                                            <p:attrNameLst>
                                              <p:attrName>style.visibility</p:attrName>
                                            </p:attrNameLst>
                                          </p:cBhvr>
                                          <p:to>
                                            <p:strVal val="visible"/>
                                          </p:to>
                                        </p:set>
                                        <p:anim calcmode="lin" valueType="num">
                                          <p:cBhvr additive="base">
                                            <p:cTn id="52" dur="500"/>
                                            <p:tgtEl>
                                              <p:spTgt spid="18"/>
                                            </p:tgtEl>
                                            <p:attrNameLst>
                                              <p:attrName>ppt_x</p:attrName>
                                            </p:attrNameLst>
                                          </p:cBhvr>
                                          <p:tavLst>
                                            <p:tav tm="0">
                                              <p:val>
                                                <p:strVal val="#ppt_x-#ppt_w*1.125000"/>
                                              </p:val>
                                            </p:tav>
                                            <p:tav tm="100000">
                                              <p:val>
                                                <p:strVal val="#ppt_x"/>
                                              </p:val>
                                            </p:tav>
                                          </p:tavLst>
                                        </p:anim>
                                        <p:animEffect transition="in" filter="wipe(right)">
                                          <p:cBhvr>
                                            <p:cTn id="53" dur="500"/>
                                            <p:tgtEl>
                                              <p:spTgt spid="18"/>
                                            </p:tgtEl>
                                          </p:cBhvr>
                                        </p:animEffect>
                                      </p:childTnLst>
                                    </p:cTn>
                                  </p:par>
                                  <p:par>
                                    <p:cTn id="54" presetID="12" presetClass="entr" presetSubtype="8" fill="hold" nodeType="withEffect">
                                      <p:stCondLst>
                                        <p:cond delay="0"/>
                                      </p:stCondLst>
                                      <p:childTnLst>
                                        <p:set>
                                          <p:cBhvr>
                                            <p:cTn id="55" dur="1" fill="hold">
                                              <p:stCondLst>
                                                <p:cond delay="0"/>
                                              </p:stCondLst>
                                            </p:cTn>
                                            <p:tgtEl>
                                              <p:spTgt spid="26"/>
                                            </p:tgtEl>
                                            <p:attrNameLst>
                                              <p:attrName>style.visibility</p:attrName>
                                            </p:attrNameLst>
                                          </p:cBhvr>
                                          <p:to>
                                            <p:strVal val="visible"/>
                                          </p:to>
                                        </p:set>
                                        <p:anim calcmode="lin" valueType="num">
                                          <p:cBhvr additive="base">
                                            <p:cTn id="56" dur="500"/>
                                            <p:tgtEl>
                                              <p:spTgt spid="26"/>
                                            </p:tgtEl>
                                            <p:attrNameLst>
                                              <p:attrName>ppt_x</p:attrName>
                                            </p:attrNameLst>
                                          </p:cBhvr>
                                          <p:tavLst>
                                            <p:tav tm="0">
                                              <p:val>
                                                <p:strVal val="#ppt_x-#ppt_w*1.125000"/>
                                              </p:val>
                                            </p:tav>
                                            <p:tav tm="100000">
                                              <p:val>
                                                <p:strVal val="#ppt_x"/>
                                              </p:val>
                                            </p:tav>
                                          </p:tavLst>
                                        </p:anim>
                                        <p:animEffect transition="in" filter="wipe(right)">
                                          <p:cBhvr>
                                            <p:cTn id="57" dur="500"/>
                                            <p:tgtEl>
                                              <p:spTgt spid="26"/>
                                            </p:tgtEl>
                                          </p:cBhvr>
                                        </p:animEffect>
                                      </p:childTnLst>
                                    </p:cTn>
                                  </p:par>
                                </p:childTnLst>
                              </p:cTn>
                            </p:par>
                            <p:par>
                              <p:cTn id="58" fill="hold">
                                <p:stCondLst>
                                  <p:cond delay="3000"/>
                                </p:stCondLst>
                                <p:childTnLst>
                                  <p:par>
                                    <p:cTn id="59" presetID="2" presetClass="entr" presetSubtype="4" fill="hold" nodeType="afterEffect" p14:presetBounceEnd="40000">
                                      <p:stCondLst>
                                        <p:cond delay="0"/>
                                      </p:stCondLst>
                                      <p:childTnLst>
                                        <p:set>
                                          <p:cBhvr>
                                            <p:cTn id="60" dur="1" fill="hold">
                                              <p:stCondLst>
                                                <p:cond delay="0"/>
                                              </p:stCondLst>
                                            </p:cTn>
                                            <p:tgtEl>
                                              <p:spTgt spid="31"/>
                                            </p:tgtEl>
                                            <p:attrNameLst>
                                              <p:attrName>style.visibility</p:attrName>
                                            </p:attrNameLst>
                                          </p:cBhvr>
                                          <p:to>
                                            <p:strVal val="visible"/>
                                          </p:to>
                                        </p:set>
                                        <p:anim calcmode="lin" valueType="num" p14:bounceEnd="40000">
                                          <p:cBhvr additive="base">
                                            <p:cTn id="61" dur="500" fill="hold"/>
                                            <p:tgtEl>
                                              <p:spTgt spid="31"/>
                                            </p:tgtEl>
                                            <p:attrNameLst>
                                              <p:attrName>ppt_x</p:attrName>
                                            </p:attrNameLst>
                                          </p:cBhvr>
                                          <p:tavLst>
                                            <p:tav tm="0">
                                              <p:val>
                                                <p:strVal val="#ppt_x"/>
                                              </p:val>
                                            </p:tav>
                                            <p:tav tm="100000">
                                              <p:val>
                                                <p:strVal val="#ppt_x"/>
                                              </p:val>
                                            </p:tav>
                                          </p:tavLst>
                                        </p:anim>
                                        <p:anim calcmode="lin" valueType="num" p14:bounceEnd="40000">
                                          <p:cBhvr additive="base">
                                            <p:cTn id="62" dur="500" fill="hold"/>
                                            <p:tgtEl>
                                              <p:spTgt spid="31"/>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12" presetClass="entr" presetSubtype="8" fill="hold" grpId="0" nodeType="afterEffect">
                                      <p:stCondLst>
                                        <p:cond delay="0"/>
                                      </p:stCondLst>
                                      <p:childTnLst>
                                        <p:set>
                                          <p:cBhvr>
                                            <p:cTn id="65" dur="1" fill="hold">
                                              <p:stCondLst>
                                                <p:cond delay="0"/>
                                              </p:stCondLst>
                                            </p:cTn>
                                            <p:tgtEl>
                                              <p:spTgt spid="19"/>
                                            </p:tgtEl>
                                            <p:attrNameLst>
                                              <p:attrName>style.visibility</p:attrName>
                                            </p:attrNameLst>
                                          </p:cBhvr>
                                          <p:to>
                                            <p:strVal val="visible"/>
                                          </p:to>
                                        </p:set>
                                        <p:anim calcmode="lin" valueType="num">
                                          <p:cBhvr additive="base">
                                            <p:cTn id="66" dur="500"/>
                                            <p:tgtEl>
                                              <p:spTgt spid="19"/>
                                            </p:tgtEl>
                                            <p:attrNameLst>
                                              <p:attrName>ppt_x</p:attrName>
                                            </p:attrNameLst>
                                          </p:cBhvr>
                                          <p:tavLst>
                                            <p:tav tm="0">
                                              <p:val>
                                                <p:strVal val="#ppt_x-#ppt_w*1.125000"/>
                                              </p:val>
                                            </p:tav>
                                            <p:tav tm="100000">
                                              <p:val>
                                                <p:strVal val="#ppt_x"/>
                                              </p:val>
                                            </p:tav>
                                          </p:tavLst>
                                        </p:anim>
                                        <p:animEffect transition="in" filter="wipe(right)">
                                          <p:cBhvr>
                                            <p:cTn id="67" dur="500"/>
                                            <p:tgtEl>
                                              <p:spTgt spid="19"/>
                                            </p:tgtEl>
                                          </p:cBhvr>
                                        </p:animEffect>
                                      </p:childTnLst>
                                    </p:cTn>
                                  </p:par>
                                  <p:par>
                                    <p:cTn id="68" presetID="12" presetClass="entr" presetSubtype="8" fill="hold" nodeType="withEffect">
                                      <p:stCondLst>
                                        <p:cond delay="0"/>
                                      </p:stCondLst>
                                      <p:childTnLst>
                                        <p:set>
                                          <p:cBhvr>
                                            <p:cTn id="69" dur="1" fill="hold">
                                              <p:stCondLst>
                                                <p:cond delay="0"/>
                                              </p:stCondLst>
                                            </p:cTn>
                                            <p:tgtEl>
                                              <p:spTgt spid="28"/>
                                            </p:tgtEl>
                                            <p:attrNameLst>
                                              <p:attrName>style.visibility</p:attrName>
                                            </p:attrNameLst>
                                          </p:cBhvr>
                                          <p:to>
                                            <p:strVal val="visible"/>
                                          </p:to>
                                        </p:set>
                                        <p:anim calcmode="lin" valueType="num">
                                          <p:cBhvr additive="base">
                                            <p:cTn id="70" dur="500"/>
                                            <p:tgtEl>
                                              <p:spTgt spid="28"/>
                                            </p:tgtEl>
                                            <p:attrNameLst>
                                              <p:attrName>ppt_x</p:attrName>
                                            </p:attrNameLst>
                                          </p:cBhvr>
                                          <p:tavLst>
                                            <p:tav tm="0">
                                              <p:val>
                                                <p:strVal val="#ppt_x-#ppt_w*1.125000"/>
                                              </p:val>
                                            </p:tav>
                                            <p:tav tm="100000">
                                              <p:val>
                                                <p:strVal val="#ppt_x"/>
                                              </p:val>
                                            </p:tav>
                                          </p:tavLst>
                                        </p:anim>
                                        <p:animEffect transition="in" filter="wipe(right)">
                                          <p:cBhvr>
                                            <p:cTn id="71" dur="500"/>
                                            <p:tgtEl>
                                              <p:spTgt spid="28"/>
                                            </p:tgtEl>
                                          </p:cBhvr>
                                        </p:animEffect>
                                      </p:childTnLst>
                                    </p:cTn>
                                  </p:par>
                                  <p:par>
                                    <p:cTn id="72" presetID="12" presetClass="entr" presetSubtype="8" fill="hold" grpId="0" nodeType="withEffect">
                                      <p:stCondLst>
                                        <p:cond delay="0"/>
                                      </p:stCondLst>
                                      <p:childTnLst>
                                        <p:set>
                                          <p:cBhvr>
                                            <p:cTn id="73" dur="1" fill="hold">
                                              <p:stCondLst>
                                                <p:cond delay="0"/>
                                              </p:stCondLst>
                                            </p:cTn>
                                            <p:tgtEl>
                                              <p:spTgt spid="20"/>
                                            </p:tgtEl>
                                            <p:attrNameLst>
                                              <p:attrName>style.visibility</p:attrName>
                                            </p:attrNameLst>
                                          </p:cBhvr>
                                          <p:to>
                                            <p:strVal val="visible"/>
                                          </p:to>
                                        </p:set>
                                        <p:anim calcmode="lin" valueType="num">
                                          <p:cBhvr additive="base">
                                            <p:cTn id="74" dur="500"/>
                                            <p:tgtEl>
                                              <p:spTgt spid="20"/>
                                            </p:tgtEl>
                                            <p:attrNameLst>
                                              <p:attrName>ppt_x</p:attrName>
                                            </p:attrNameLst>
                                          </p:cBhvr>
                                          <p:tavLst>
                                            <p:tav tm="0">
                                              <p:val>
                                                <p:strVal val="#ppt_x-#ppt_w*1.125000"/>
                                              </p:val>
                                            </p:tav>
                                            <p:tav tm="100000">
                                              <p:val>
                                                <p:strVal val="#ppt_x"/>
                                              </p:val>
                                            </p:tav>
                                          </p:tavLst>
                                        </p:anim>
                                        <p:animEffect transition="in" filter="wipe(right)">
                                          <p:cBhvr>
                                            <p:cTn id="75" dur="500"/>
                                            <p:tgtEl>
                                              <p:spTgt spid="20"/>
                                            </p:tgtEl>
                                          </p:cBhvr>
                                        </p:animEffect>
                                      </p:childTnLst>
                                    </p:cTn>
                                  </p:par>
                                </p:childTnLst>
                              </p:cTn>
                            </p:par>
                            <p:par>
                              <p:cTn id="76" fill="hold">
                                <p:stCondLst>
                                  <p:cond delay="4000"/>
                                </p:stCondLst>
                                <p:childTnLst>
                                  <p:par>
                                    <p:cTn id="77" presetID="2" presetClass="entr" presetSubtype="4" fill="hold" nodeType="afterEffect" p14:presetBounceEnd="40000">
                                      <p:stCondLst>
                                        <p:cond delay="0"/>
                                      </p:stCondLst>
                                      <p:childTnLst>
                                        <p:set>
                                          <p:cBhvr>
                                            <p:cTn id="78" dur="1" fill="hold">
                                              <p:stCondLst>
                                                <p:cond delay="0"/>
                                              </p:stCondLst>
                                            </p:cTn>
                                            <p:tgtEl>
                                              <p:spTgt spid="34"/>
                                            </p:tgtEl>
                                            <p:attrNameLst>
                                              <p:attrName>style.visibility</p:attrName>
                                            </p:attrNameLst>
                                          </p:cBhvr>
                                          <p:to>
                                            <p:strVal val="visible"/>
                                          </p:to>
                                        </p:set>
                                        <p:anim calcmode="lin" valueType="num" p14:bounceEnd="40000">
                                          <p:cBhvr additive="base">
                                            <p:cTn id="79" dur="500" fill="hold"/>
                                            <p:tgtEl>
                                              <p:spTgt spid="34"/>
                                            </p:tgtEl>
                                            <p:attrNameLst>
                                              <p:attrName>ppt_x</p:attrName>
                                            </p:attrNameLst>
                                          </p:cBhvr>
                                          <p:tavLst>
                                            <p:tav tm="0">
                                              <p:val>
                                                <p:strVal val="#ppt_x"/>
                                              </p:val>
                                            </p:tav>
                                            <p:tav tm="100000">
                                              <p:val>
                                                <p:strVal val="#ppt_x"/>
                                              </p:val>
                                            </p:tav>
                                          </p:tavLst>
                                        </p:anim>
                                        <p:anim calcmode="lin" valueType="num" p14:bounceEnd="40000">
                                          <p:cBhvr additive="base">
                                            <p:cTn id="80" dur="500" fill="hold"/>
                                            <p:tgtEl>
                                              <p:spTgt spid="34"/>
                                            </p:tgtEl>
                                            <p:attrNameLst>
                                              <p:attrName>ppt_y</p:attrName>
                                            </p:attrNameLst>
                                          </p:cBhvr>
                                          <p:tavLst>
                                            <p:tav tm="0">
                                              <p:val>
                                                <p:strVal val="1+#ppt_h/2"/>
                                              </p:val>
                                            </p:tav>
                                            <p:tav tm="100000">
                                              <p:val>
                                                <p:strVal val="#ppt_y"/>
                                              </p:val>
                                            </p:tav>
                                          </p:tavLst>
                                        </p:anim>
                                      </p:childTnLst>
                                    </p:cTn>
                                  </p:par>
                                </p:childTnLst>
                              </p:cTn>
                            </p:par>
                            <p:par>
                              <p:cTn id="81" fill="hold">
                                <p:stCondLst>
                                  <p:cond delay="4500"/>
                                </p:stCondLst>
                                <p:childTnLst>
                                  <p:par>
                                    <p:cTn id="82" presetID="12" presetClass="entr" presetSubtype="8" fill="hold" grpId="0" nodeType="afterEffect">
                                      <p:stCondLst>
                                        <p:cond delay="0"/>
                                      </p:stCondLst>
                                      <p:childTnLst>
                                        <p:set>
                                          <p:cBhvr>
                                            <p:cTn id="83" dur="1" fill="hold">
                                              <p:stCondLst>
                                                <p:cond delay="0"/>
                                              </p:stCondLst>
                                            </p:cTn>
                                            <p:tgtEl>
                                              <p:spTgt spid="21"/>
                                            </p:tgtEl>
                                            <p:attrNameLst>
                                              <p:attrName>style.visibility</p:attrName>
                                            </p:attrNameLst>
                                          </p:cBhvr>
                                          <p:to>
                                            <p:strVal val="visible"/>
                                          </p:to>
                                        </p:set>
                                        <p:anim calcmode="lin" valueType="num">
                                          <p:cBhvr additive="base">
                                            <p:cTn id="84" dur="500"/>
                                            <p:tgtEl>
                                              <p:spTgt spid="21"/>
                                            </p:tgtEl>
                                            <p:attrNameLst>
                                              <p:attrName>ppt_x</p:attrName>
                                            </p:attrNameLst>
                                          </p:cBhvr>
                                          <p:tavLst>
                                            <p:tav tm="0">
                                              <p:val>
                                                <p:strVal val="#ppt_x-#ppt_w*1.125000"/>
                                              </p:val>
                                            </p:tav>
                                            <p:tav tm="100000">
                                              <p:val>
                                                <p:strVal val="#ppt_x"/>
                                              </p:val>
                                            </p:tav>
                                          </p:tavLst>
                                        </p:anim>
                                        <p:animEffect transition="in" filter="wipe(right)">
                                          <p:cBhvr>
                                            <p:cTn id="85" dur="500"/>
                                            <p:tgtEl>
                                              <p:spTgt spid="21"/>
                                            </p:tgtEl>
                                          </p:cBhvr>
                                        </p:animEffect>
                                      </p:childTnLst>
                                    </p:cTn>
                                  </p:par>
                                  <p:par>
                                    <p:cTn id="86" presetID="12" presetClass="entr" presetSubtype="8" fill="hold" grpId="0" nodeType="withEffect">
                                      <p:stCondLst>
                                        <p:cond delay="0"/>
                                      </p:stCondLst>
                                      <p:childTnLst>
                                        <p:set>
                                          <p:cBhvr>
                                            <p:cTn id="87" dur="1" fill="hold">
                                              <p:stCondLst>
                                                <p:cond delay="0"/>
                                              </p:stCondLst>
                                            </p:cTn>
                                            <p:tgtEl>
                                              <p:spTgt spid="22"/>
                                            </p:tgtEl>
                                            <p:attrNameLst>
                                              <p:attrName>style.visibility</p:attrName>
                                            </p:attrNameLst>
                                          </p:cBhvr>
                                          <p:to>
                                            <p:strVal val="visible"/>
                                          </p:to>
                                        </p:set>
                                        <p:anim calcmode="lin" valueType="num">
                                          <p:cBhvr additive="base">
                                            <p:cTn id="88" dur="500"/>
                                            <p:tgtEl>
                                              <p:spTgt spid="22"/>
                                            </p:tgtEl>
                                            <p:attrNameLst>
                                              <p:attrName>ppt_x</p:attrName>
                                            </p:attrNameLst>
                                          </p:cBhvr>
                                          <p:tavLst>
                                            <p:tav tm="0">
                                              <p:val>
                                                <p:strVal val="#ppt_x-#ppt_w*1.125000"/>
                                              </p:val>
                                            </p:tav>
                                            <p:tav tm="100000">
                                              <p:val>
                                                <p:strVal val="#ppt_x"/>
                                              </p:val>
                                            </p:tav>
                                          </p:tavLst>
                                        </p:anim>
                                        <p:animEffect transition="in" filter="wipe(right)">
                                          <p:cBhvr>
                                            <p:cTn id="89" dur="500"/>
                                            <p:tgtEl>
                                              <p:spTgt spid="22"/>
                                            </p:tgtEl>
                                          </p:cBhvr>
                                        </p:animEffect>
                                      </p:childTnLst>
                                    </p:cTn>
                                  </p:par>
                                  <p:par>
                                    <p:cTn id="90" presetID="12" presetClass="entr" presetSubtype="2" fill="hold" nodeType="withEffect">
                                      <p:stCondLst>
                                        <p:cond delay="0"/>
                                      </p:stCondLst>
                                      <p:childTnLst>
                                        <p:set>
                                          <p:cBhvr>
                                            <p:cTn id="91" dur="1" fill="hold">
                                              <p:stCondLst>
                                                <p:cond delay="0"/>
                                              </p:stCondLst>
                                            </p:cTn>
                                            <p:tgtEl>
                                              <p:spTgt spid="29"/>
                                            </p:tgtEl>
                                            <p:attrNameLst>
                                              <p:attrName>style.visibility</p:attrName>
                                            </p:attrNameLst>
                                          </p:cBhvr>
                                          <p:to>
                                            <p:strVal val="visible"/>
                                          </p:to>
                                        </p:set>
                                        <p:anim calcmode="lin" valueType="num">
                                          <p:cBhvr additive="base">
                                            <p:cTn id="92" dur="500"/>
                                            <p:tgtEl>
                                              <p:spTgt spid="29"/>
                                            </p:tgtEl>
                                            <p:attrNameLst>
                                              <p:attrName>ppt_x</p:attrName>
                                            </p:attrNameLst>
                                          </p:cBhvr>
                                          <p:tavLst>
                                            <p:tav tm="0">
                                              <p:val>
                                                <p:strVal val="#ppt_x+#ppt_w*1.125000"/>
                                              </p:val>
                                            </p:tav>
                                            <p:tav tm="100000">
                                              <p:val>
                                                <p:strVal val="#ppt_x"/>
                                              </p:val>
                                            </p:tav>
                                          </p:tavLst>
                                        </p:anim>
                                        <p:animEffect transition="in" filter="wipe(left)">
                                          <p:cBhvr>
                                            <p:cTn id="93" dur="500"/>
                                            <p:tgtEl>
                                              <p:spTgt spid="29"/>
                                            </p:tgtEl>
                                          </p:cBhvr>
                                        </p:animEffect>
                                      </p:childTnLst>
                                    </p:cTn>
                                  </p:par>
                                </p:childTnLst>
                              </p:cTn>
                            </p:par>
                            <p:par>
                              <p:cTn id="94" fill="hold">
                                <p:stCondLst>
                                  <p:cond delay="5000"/>
                                </p:stCondLst>
                                <p:childTnLst>
                                  <p:par>
                                    <p:cTn id="95" presetID="2" presetClass="entr" presetSubtype="4" fill="hold" nodeType="afterEffect" p14:presetBounceEnd="40000">
                                      <p:stCondLst>
                                        <p:cond delay="0"/>
                                      </p:stCondLst>
                                      <p:childTnLst>
                                        <p:set>
                                          <p:cBhvr>
                                            <p:cTn id="96" dur="1" fill="hold">
                                              <p:stCondLst>
                                                <p:cond delay="0"/>
                                              </p:stCondLst>
                                            </p:cTn>
                                            <p:tgtEl>
                                              <p:spTgt spid="37"/>
                                            </p:tgtEl>
                                            <p:attrNameLst>
                                              <p:attrName>style.visibility</p:attrName>
                                            </p:attrNameLst>
                                          </p:cBhvr>
                                          <p:to>
                                            <p:strVal val="visible"/>
                                          </p:to>
                                        </p:set>
                                        <p:anim calcmode="lin" valueType="num" p14:bounceEnd="40000">
                                          <p:cBhvr additive="base">
                                            <p:cTn id="97" dur="500" fill="hold"/>
                                            <p:tgtEl>
                                              <p:spTgt spid="37"/>
                                            </p:tgtEl>
                                            <p:attrNameLst>
                                              <p:attrName>ppt_x</p:attrName>
                                            </p:attrNameLst>
                                          </p:cBhvr>
                                          <p:tavLst>
                                            <p:tav tm="0">
                                              <p:val>
                                                <p:strVal val="#ppt_x"/>
                                              </p:val>
                                            </p:tav>
                                            <p:tav tm="100000">
                                              <p:val>
                                                <p:strVal val="#ppt_x"/>
                                              </p:val>
                                            </p:tav>
                                          </p:tavLst>
                                        </p:anim>
                                        <p:anim calcmode="lin" valueType="num" p14:bounceEnd="40000">
                                          <p:cBhvr additive="base">
                                            <p:cTn id="98" dur="500" fill="hold"/>
                                            <p:tgtEl>
                                              <p:spTgt spid="37"/>
                                            </p:tgtEl>
                                            <p:attrNameLst>
                                              <p:attrName>ppt_y</p:attrName>
                                            </p:attrNameLst>
                                          </p:cBhvr>
                                          <p:tavLst>
                                            <p:tav tm="0">
                                              <p:val>
                                                <p:strVal val="1+#ppt_h/2"/>
                                              </p:val>
                                            </p:tav>
                                            <p:tav tm="100000">
                                              <p:val>
                                                <p:strVal val="#ppt_y"/>
                                              </p:val>
                                            </p:tav>
                                          </p:tavLst>
                                        </p:anim>
                                      </p:childTnLst>
                                    </p:cTn>
                                  </p:par>
                                </p:childTnLst>
                              </p:cTn>
                            </p:par>
                            <p:par>
                              <p:cTn id="99" fill="hold">
                                <p:stCondLst>
                                  <p:cond delay="5500"/>
                                </p:stCondLst>
                                <p:childTnLst>
                                  <p:par>
                                    <p:cTn id="100" presetID="12" presetClass="entr" presetSubtype="8" fill="hold" grpId="0" nodeType="afterEffect">
                                      <p:stCondLst>
                                        <p:cond delay="0"/>
                                      </p:stCondLst>
                                      <p:childTnLst>
                                        <p:set>
                                          <p:cBhvr>
                                            <p:cTn id="101" dur="1" fill="hold">
                                              <p:stCondLst>
                                                <p:cond delay="0"/>
                                              </p:stCondLst>
                                            </p:cTn>
                                            <p:tgtEl>
                                              <p:spTgt spid="23"/>
                                            </p:tgtEl>
                                            <p:attrNameLst>
                                              <p:attrName>style.visibility</p:attrName>
                                            </p:attrNameLst>
                                          </p:cBhvr>
                                          <p:to>
                                            <p:strVal val="visible"/>
                                          </p:to>
                                        </p:set>
                                        <p:anim calcmode="lin" valueType="num">
                                          <p:cBhvr additive="base">
                                            <p:cTn id="102" dur="500"/>
                                            <p:tgtEl>
                                              <p:spTgt spid="23"/>
                                            </p:tgtEl>
                                            <p:attrNameLst>
                                              <p:attrName>ppt_x</p:attrName>
                                            </p:attrNameLst>
                                          </p:cBhvr>
                                          <p:tavLst>
                                            <p:tav tm="0">
                                              <p:val>
                                                <p:strVal val="#ppt_x-#ppt_w*1.125000"/>
                                              </p:val>
                                            </p:tav>
                                            <p:tav tm="100000">
                                              <p:val>
                                                <p:strVal val="#ppt_x"/>
                                              </p:val>
                                            </p:tav>
                                          </p:tavLst>
                                        </p:anim>
                                        <p:animEffect transition="in" filter="wipe(right)">
                                          <p:cBhvr>
                                            <p:cTn id="103" dur="500"/>
                                            <p:tgtEl>
                                              <p:spTgt spid="23"/>
                                            </p:tgtEl>
                                          </p:cBhvr>
                                        </p:animEffect>
                                      </p:childTnLst>
                                    </p:cTn>
                                  </p:par>
                                  <p:par>
                                    <p:cTn id="104" presetID="12" presetClass="entr" presetSubtype="8" fill="hold" grpId="0" nodeType="withEffect">
                                      <p:stCondLst>
                                        <p:cond delay="0"/>
                                      </p:stCondLst>
                                      <p:childTnLst>
                                        <p:set>
                                          <p:cBhvr>
                                            <p:cTn id="105" dur="1" fill="hold">
                                              <p:stCondLst>
                                                <p:cond delay="0"/>
                                              </p:stCondLst>
                                            </p:cTn>
                                            <p:tgtEl>
                                              <p:spTgt spid="24"/>
                                            </p:tgtEl>
                                            <p:attrNameLst>
                                              <p:attrName>style.visibility</p:attrName>
                                            </p:attrNameLst>
                                          </p:cBhvr>
                                          <p:to>
                                            <p:strVal val="visible"/>
                                          </p:to>
                                        </p:set>
                                        <p:anim calcmode="lin" valueType="num">
                                          <p:cBhvr additive="base">
                                            <p:cTn id="106" dur="500"/>
                                            <p:tgtEl>
                                              <p:spTgt spid="24"/>
                                            </p:tgtEl>
                                            <p:attrNameLst>
                                              <p:attrName>ppt_x</p:attrName>
                                            </p:attrNameLst>
                                          </p:cBhvr>
                                          <p:tavLst>
                                            <p:tav tm="0">
                                              <p:val>
                                                <p:strVal val="#ppt_x-#ppt_w*1.125000"/>
                                              </p:val>
                                            </p:tav>
                                            <p:tav tm="100000">
                                              <p:val>
                                                <p:strVal val="#ppt_x"/>
                                              </p:val>
                                            </p:tav>
                                          </p:tavLst>
                                        </p:anim>
                                        <p:animEffect transition="in" filter="wipe(right)">
                                          <p:cBhvr>
                                            <p:cTn id="107" dur="500"/>
                                            <p:tgtEl>
                                              <p:spTgt spid="24"/>
                                            </p:tgtEl>
                                          </p:cBhvr>
                                        </p:animEffect>
                                      </p:childTnLst>
                                    </p:cTn>
                                  </p:par>
                                  <p:par>
                                    <p:cTn id="108" presetID="12" presetClass="entr" presetSubtype="2" fill="hold" nodeType="withEffect">
                                      <p:stCondLst>
                                        <p:cond delay="0"/>
                                      </p:stCondLst>
                                      <p:childTnLst>
                                        <p:set>
                                          <p:cBhvr>
                                            <p:cTn id="109" dur="1" fill="hold">
                                              <p:stCondLst>
                                                <p:cond delay="0"/>
                                              </p:stCondLst>
                                            </p:cTn>
                                            <p:tgtEl>
                                              <p:spTgt spid="30"/>
                                            </p:tgtEl>
                                            <p:attrNameLst>
                                              <p:attrName>style.visibility</p:attrName>
                                            </p:attrNameLst>
                                          </p:cBhvr>
                                          <p:to>
                                            <p:strVal val="visible"/>
                                          </p:to>
                                        </p:set>
                                        <p:anim calcmode="lin" valueType="num">
                                          <p:cBhvr additive="base">
                                            <p:cTn id="110" dur="500"/>
                                            <p:tgtEl>
                                              <p:spTgt spid="30"/>
                                            </p:tgtEl>
                                            <p:attrNameLst>
                                              <p:attrName>ppt_x</p:attrName>
                                            </p:attrNameLst>
                                          </p:cBhvr>
                                          <p:tavLst>
                                            <p:tav tm="0">
                                              <p:val>
                                                <p:strVal val="#ppt_x+#ppt_w*1.125000"/>
                                              </p:val>
                                            </p:tav>
                                            <p:tav tm="100000">
                                              <p:val>
                                                <p:strVal val="#ppt_x"/>
                                              </p:val>
                                            </p:tav>
                                          </p:tavLst>
                                        </p:anim>
                                        <p:animEffect transition="in" filter="wipe(left)">
                                          <p:cBhvr>
                                            <p:cTn id="11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P spid="20" grpId="0"/>
          <p:bldP spid="21" grpId="0"/>
          <p:bldP spid="22" grpId="0"/>
          <p:bldP spid="23" grpId="0"/>
          <p:bldP spid="2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p:tgtEl>
                                              <p:spTgt spid="13"/>
                                            </p:tgtEl>
                                            <p:attrNameLst>
                                              <p:attrName>ppt_x</p:attrName>
                                            </p:attrNameLst>
                                          </p:cBhvr>
                                          <p:tavLst>
                                            <p:tav tm="0">
                                              <p:val>
                                                <p:strVal val="#ppt_x-#ppt_w*1.125000"/>
                                              </p:val>
                                            </p:tav>
                                            <p:tav tm="100000">
                                              <p:val>
                                                <p:strVal val="#ppt_x"/>
                                              </p:val>
                                            </p:tav>
                                          </p:tavLst>
                                        </p:anim>
                                        <p:animEffect transition="in" filter="wipe(right)">
                                          <p:cBhvr>
                                            <p:cTn id="13" dur="500"/>
                                            <p:tgtEl>
                                              <p:spTgt spid="13"/>
                                            </p:tgtEl>
                                          </p:cBhvr>
                                        </p:animEffect>
                                      </p:childTnLst>
                                    </p:cTn>
                                  </p:par>
                                  <p:par>
                                    <p:cTn id="14" presetID="12" presetClass="entr" presetSubtype="8"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additive="base">
                                            <p:cTn id="16" dur="500"/>
                                            <p:tgtEl>
                                              <p:spTgt spid="14"/>
                                            </p:tgtEl>
                                            <p:attrNameLst>
                                              <p:attrName>ppt_x</p:attrName>
                                            </p:attrNameLst>
                                          </p:cBhvr>
                                          <p:tavLst>
                                            <p:tav tm="0">
                                              <p:val>
                                                <p:strVal val="#ppt_x-#ppt_w*1.125000"/>
                                              </p:val>
                                            </p:tav>
                                            <p:tav tm="100000">
                                              <p:val>
                                                <p:strVal val="#ppt_x"/>
                                              </p:val>
                                            </p:tav>
                                          </p:tavLst>
                                        </p:anim>
                                        <p:animEffect transition="in" filter="wipe(right)">
                                          <p:cBhvr>
                                            <p:cTn id="17" dur="500"/>
                                            <p:tgtEl>
                                              <p:spTgt spid="14"/>
                                            </p:tgtEl>
                                          </p:cBhvr>
                                        </p:animEffect>
                                      </p:childTnLst>
                                    </p:cTn>
                                  </p:par>
                                  <p:par>
                                    <p:cTn id="18" presetID="12" presetClass="entr" presetSubtype="8" fill="hold" nodeType="withEffect">
                                      <p:stCondLst>
                                        <p:cond delay="0"/>
                                      </p:stCondLst>
                                      <p:childTnLst>
                                        <p:set>
                                          <p:cBhvr>
                                            <p:cTn id="19" dur="1" fill="hold">
                                              <p:stCondLst>
                                                <p:cond delay="0"/>
                                              </p:stCondLst>
                                            </p:cTn>
                                            <p:tgtEl>
                                              <p:spTgt spid="25"/>
                                            </p:tgtEl>
                                            <p:attrNameLst>
                                              <p:attrName>style.visibility</p:attrName>
                                            </p:attrNameLst>
                                          </p:cBhvr>
                                          <p:to>
                                            <p:strVal val="visible"/>
                                          </p:to>
                                        </p:set>
                                        <p:anim calcmode="lin" valueType="num">
                                          <p:cBhvr additive="base">
                                            <p:cTn id="20" dur="500"/>
                                            <p:tgtEl>
                                              <p:spTgt spid="25"/>
                                            </p:tgtEl>
                                            <p:attrNameLst>
                                              <p:attrName>ppt_x</p:attrName>
                                            </p:attrNameLst>
                                          </p:cBhvr>
                                          <p:tavLst>
                                            <p:tav tm="0">
                                              <p:val>
                                                <p:strVal val="#ppt_x-#ppt_w*1.125000"/>
                                              </p:val>
                                            </p:tav>
                                            <p:tav tm="100000">
                                              <p:val>
                                                <p:strVal val="#ppt_x"/>
                                              </p:val>
                                            </p:tav>
                                          </p:tavLst>
                                        </p:anim>
                                        <p:animEffect transition="in" filter="wipe(right)">
                                          <p:cBhvr>
                                            <p:cTn id="21" dur="500"/>
                                            <p:tgtEl>
                                              <p:spTgt spid="25"/>
                                            </p:tgtEl>
                                          </p:cBhvr>
                                        </p:animEffect>
                                      </p:childTnLst>
                                    </p:cTn>
                                  </p:par>
                                </p:childTnLst>
                              </p:cTn>
                            </p:par>
                            <p:par>
                              <p:cTn id="22" fill="hold">
                                <p:stCondLst>
                                  <p:cond delay="1000"/>
                                </p:stCondLst>
                                <p:childTnLst>
                                  <p:par>
                                    <p:cTn id="23" presetID="2" presetClass="entr" presetSubtype="4"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par>
                              <p:cTn id="27" fill="hold">
                                <p:stCondLst>
                                  <p:cond delay="1500"/>
                                </p:stCondLst>
                                <p:childTnLst>
                                  <p:par>
                                    <p:cTn id="28" presetID="12" presetClass="entr" presetSubtype="8"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additive="base">
                                            <p:cTn id="30" dur="500"/>
                                            <p:tgtEl>
                                              <p:spTgt spid="16"/>
                                            </p:tgtEl>
                                            <p:attrNameLst>
                                              <p:attrName>ppt_x</p:attrName>
                                            </p:attrNameLst>
                                          </p:cBhvr>
                                          <p:tavLst>
                                            <p:tav tm="0">
                                              <p:val>
                                                <p:strVal val="#ppt_x-#ppt_w*1.125000"/>
                                              </p:val>
                                            </p:tav>
                                            <p:tav tm="100000">
                                              <p:val>
                                                <p:strVal val="#ppt_x"/>
                                              </p:val>
                                            </p:tav>
                                          </p:tavLst>
                                        </p:anim>
                                        <p:animEffect transition="in" filter="wipe(right)">
                                          <p:cBhvr>
                                            <p:cTn id="31" dur="500"/>
                                            <p:tgtEl>
                                              <p:spTgt spid="16"/>
                                            </p:tgtEl>
                                          </p:cBhvr>
                                        </p:animEffect>
                                      </p:childTnLst>
                                    </p:cTn>
                                  </p:par>
                                  <p:par>
                                    <p:cTn id="32" presetID="12" presetClass="entr" presetSubtype="8"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additive="base">
                                            <p:cTn id="34" dur="500"/>
                                            <p:tgtEl>
                                              <p:spTgt spid="15"/>
                                            </p:tgtEl>
                                            <p:attrNameLst>
                                              <p:attrName>ppt_x</p:attrName>
                                            </p:attrNameLst>
                                          </p:cBhvr>
                                          <p:tavLst>
                                            <p:tav tm="0">
                                              <p:val>
                                                <p:strVal val="#ppt_x-#ppt_w*1.125000"/>
                                              </p:val>
                                            </p:tav>
                                            <p:tav tm="100000">
                                              <p:val>
                                                <p:strVal val="#ppt_x"/>
                                              </p:val>
                                            </p:tav>
                                          </p:tavLst>
                                        </p:anim>
                                        <p:animEffect transition="in" filter="wipe(right)">
                                          <p:cBhvr>
                                            <p:cTn id="35" dur="500"/>
                                            <p:tgtEl>
                                              <p:spTgt spid="15"/>
                                            </p:tgtEl>
                                          </p:cBhvr>
                                        </p:animEffect>
                                      </p:childTnLst>
                                    </p:cTn>
                                  </p:par>
                                  <p:par>
                                    <p:cTn id="36" presetID="12" presetClass="entr" presetSubtype="8" fill="hold" nodeType="withEffect">
                                      <p:stCondLst>
                                        <p:cond delay="0"/>
                                      </p:stCondLst>
                                      <p:childTnLst>
                                        <p:set>
                                          <p:cBhvr>
                                            <p:cTn id="37" dur="1" fill="hold">
                                              <p:stCondLst>
                                                <p:cond delay="0"/>
                                              </p:stCondLst>
                                            </p:cTn>
                                            <p:tgtEl>
                                              <p:spTgt spid="27"/>
                                            </p:tgtEl>
                                            <p:attrNameLst>
                                              <p:attrName>style.visibility</p:attrName>
                                            </p:attrNameLst>
                                          </p:cBhvr>
                                          <p:to>
                                            <p:strVal val="visible"/>
                                          </p:to>
                                        </p:set>
                                        <p:anim calcmode="lin" valueType="num">
                                          <p:cBhvr additive="base">
                                            <p:cTn id="38" dur="500"/>
                                            <p:tgtEl>
                                              <p:spTgt spid="27"/>
                                            </p:tgtEl>
                                            <p:attrNameLst>
                                              <p:attrName>ppt_x</p:attrName>
                                            </p:attrNameLst>
                                          </p:cBhvr>
                                          <p:tavLst>
                                            <p:tav tm="0">
                                              <p:val>
                                                <p:strVal val="#ppt_x-#ppt_w*1.125000"/>
                                              </p:val>
                                            </p:tav>
                                            <p:tav tm="100000">
                                              <p:val>
                                                <p:strVal val="#ppt_x"/>
                                              </p:val>
                                            </p:tav>
                                          </p:tavLst>
                                        </p:anim>
                                        <p:animEffect transition="in" filter="wipe(right)">
                                          <p:cBhvr>
                                            <p:cTn id="39" dur="500"/>
                                            <p:tgtEl>
                                              <p:spTgt spid="27"/>
                                            </p:tgtEl>
                                          </p:cBhvr>
                                        </p:animEffect>
                                      </p:childTnLst>
                                    </p:cTn>
                                  </p:par>
                                </p:childTnLst>
                              </p:cTn>
                            </p:par>
                            <p:par>
                              <p:cTn id="40" fill="hold">
                                <p:stCondLst>
                                  <p:cond delay="2000"/>
                                </p:stCondLst>
                                <p:childTnLst>
                                  <p:par>
                                    <p:cTn id="41" presetID="2" presetClass="entr" presetSubtype="4" fill="hold"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par>
                              <p:cTn id="45" fill="hold">
                                <p:stCondLst>
                                  <p:cond delay="2500"/>
                                </p:stCondLst>
                                <p:childTnLst>
                                  <p:par>
                                    <p:cTn id="46" presetID="12" presetClass="entr" presetSubtype="8" fill="hold" grpId="0" nodeType="afterEffect">
                                      <p:stCondLst>
                                        <p:cond delay="0"/>
                                      </p:stCondLst>
                                      <p:childTnLst>
                                        <p:set>
                                          <p:cBhvr>
                                            <p:cTn id="47" dur="1" fill="hold">
                                              <p:stCondLst>
                                                <p:cond delay="0"/>
                                              </p:stCondLst>
                                            </p:cTn>
                                            <p:tgtEl>
                                              <p:spTgt spid="17"/>
                                            </p:tgtEl>
                                            <p:attrNameLst>
                                              <p:attrName>style.visibility</p:attrName>
                                            </p:attrNameLst>
                                          </p:cBhvr>
                                          <p:to>
                                            <p:strVal val="visible"/>
                                          </p:to>
                                        </p:set>
                                        <p:anim calcmode="lin" valueType="num">
                                          <p:cBhvr additive="base">
                                            <p:cTn id="48" dur="500"/>
                                            <p:tgtEl>
                                              <p:spTgt spid="17"/>
                                            </p:tgtEl>
                                            <p:attrNameLst>
                                              <p:attrName>ppt_x</p:attrName>
                                            </p:attrNameLst>
                                          </p:cBhvr>
                                          <p:tavLst>
                                            <p:tav tm="0">
                                              <p:val>
                                                <p:strVal val="#ppt_x-#ppt_w*1.125000"/>
                                              </p:val>
                                            </p:tav>
                                            <p:tav tm="100000">
                                              <p:val>
                                                <p:strVal val="#ppt_x"/>
                                              </p:val>
                                            </p:tav>
                                          </p:tavLst>
                                        </p:anim>
                                        <p:animEffect transition="in" filter="wipe(right)">
                                          <p:cBhvr>
                                            <p:cTn id="49" dur="500"/>
                                            <p:tgtEl>
                                              <p:spTgt spid="17"/>
                                            </p:tgtEl>
                                          </p:cBhvr>
                                        </p:animEffect>
                                      </p:childTnLst>
                                    </p:cTn>
                                  </p:par>
                                  <p:par>
                                    <p:cTn id="50" presetID="12" presetClass="entr" presetSubtype="8" fill="hold" grpId="0" nodeType="withEffect">
                                      <p:stCondLst>
                                        <p:cond delay="0"/>
                                      </p:stCondLst>
                                      <p:childTnLst>
                                        <p:set>
                                          <p:cBhvr>
                                            <p:cTn id="51" dur="1" fill="hold">
                                              <p:stCondLst>
                                                <p:cond delay="0"/>
                                              </p:stCondLst>
                                            </p:cTn>
                                            <p:tgtEl>
                                              <p:spTgt spid="18"/>
                                            </p:tgtEl>
                                            <p:attrNameLst>
                                              <p:attrName>style.visibility</p:attrName>
                                            </p:attrNameLst>
                                          </p:cBhvr>
                                          <p:to>
                                            <p:strVal val="visible"/>
                                          </p:to>
                                        </p:set>
                                        <p:anim calcmode="lin" valueType="num">
                                          <p:cBhvr additive="base">
                                            <p:cTn id="52" dur="500"/>
                                            <p:tgtEl>
                                              <p:spTgt spid="18"/>
                                            </p:tgtEl>
                                            <p:attrNameLst>
                                              <p:attrName>ppt_x</p:attrName>
                                            </p:attrNameLst>
                                          </p:cBhvr>
                                          <p:tavLst>
                                            <p:tav tm="0">
                                              <p:val>
                                                <p:strVal val="#ppt_x-#ppt_w*1.125000"/>
                                              </p:val>
                                            </p:tav>
                                            <p:tav tm="100000">
                                              <p:val>
                                                <p:strVal val="#ppt_x"/>
                                              </p:val>
                                            </p:tav>
                                          </p:tavLst>
                                        </p:anim>
                                        <p:animEffect transition="in" filter="wipe(right)">
                                          <p:cBhvr>
                                            <p:cTn id="53" dur="500"/>
                                            <p:tgtEl>
                                              <p:spTgt spid="18"/>
                                            </p:tgtEl>
                                          </p:cBhvr>
                                        </p:animEffect>
                                      </p:childTnLst>
                                    </p:cTn>
                                  </p:par>
                                  <p:par>
                                    <p:cTn id="54" presetID="12" presetClass="entr" presetSubtype="8" fill="hold" nodeType="withEffect">
                                      <p:stCondLst>
                                        <p:cond delay="0"/>
                                      </p:stCondLst>
                                      <p:childTnLst>
                                        <p:set>
                                          <p:cBhvr>
                                            <p:cTn id="55" dur="1" fill="hold">
                                              <p:stCondLst>
                                                <p:cond delay="0"/>
                                              </p:stCondLst>
                                            </p:cTn>
                                            <p:tgtEl>
                                              <p:spTgt spid="26"/>
                                            </p:tgtEl>
                                            <p:attrNameLst>
                                              <p:attrName>style.visibility</p:attrName>
                                            </p:attrNameLst>
                                          </p:cBhvr>
                                          <p:to>
                                            <p:strVal val="visible"/>
                                          </p:to>
                                        </p:set>
                                        <p:anim calcmode="lin" valueType="num">
                                          <p:cBhvr additive="base">
                                            <p:cTn id="56" dur="500"/>
                                            <p:tgtEl>
                                              <p:spTgt spid="26"/>
                                            </p:tgtEl>
                                            <p:attrNameLst>
                                              <p:attrName>ppt_x</p:attrName>
                                            </p:attrNameLst>
                                          </p:cBhvr>
                                          <p:tavLst>
                                            <p:tav tm="0">
                                              <p:val>
                                                <p:strVal val="#ppt_x-#ppt_w*1.125000"/>
                                              </p:val>
                                            </p:tav>
                                            <p:tav tm="100000">
                                              <p:val>
                                                <p:strVal val="#ppt_x"/>
                                              </p:val>
                                            </p:tav>
                                          </p:tavLst>
                                        </p:anim>
                                        <p:animEffect transition="in" filter="wipe(right)">
                                          <p:cBhvr>
                                            <p:cTn id="57" dur="500"/>
                                            <p:tgtEl>
                                              <p:spTgt spid="26"/>
                                            </p:tgtEl>
                                          </p:cBhvr>
                                        </p:animEffect>
                                      </p:childTnLst>
                                    </p:cTn>
                                  </p:par>
                                </p:childTnLst>
                              </p:cTn>
                            </p:par>
                            <p:par>
                              <p:cTn id="58" fill="hold">
                                <p:stCondLst>
                                  <p:cond delay="3000"/>
                                </p:stCondLst>
                                <p:childTnLst>
                                  <p:par>
                                    <p:cTn id="59" presetID="2" presetClass="entr" presetSubtype="4" fill="hold" nodeType="afterEffect">
                                      <p:stCondLst>
                                        <p:cond delay="0"/>
                                      </p:stCondLst>
                                      <p:childTnLst>
                                        <p:set>
                                          <p:cBhvr>
                                            <p:cTn id="60" dur="1" fill="hold">
                                              <p:stCondLst>
                                                <p:cond delay="0"/>
                                              </p:stCondLst>
                                            </p:cTn>
                                            <p:tgtEl>
                                              <p:spTgt spid="31"/>
                                            </p:tgtEl>
                                            <p:attrNameLst>
                                              <p:attrName>style.visibility</p:attrName>
                                            </p:attrNameLst>
                                          </p:cBhvr>
                                          <p:to>
                                            <p:strVal val="visible"/>
                                          </p:to>
                                        </p:set>
                                        <p:anim calcmode="lin" valueType="num">
                                          <p:cBhvr additive="base">
                                            <p:cTn id="61" dur="500" fill="hold"/>
                                            <p:tgtEl>
                                              <p:spTgt spid="31"/>
                                            </p:tgtEl>
                                            <p:attrNameLst>
                                              <p:attrName>ppt_x</p:attrName>
                                            </p:attrNameLst>
                                          </p:cBhvr>
                                          <p:tavLst>
                                            <p:tav tm="0">
                                              <p:val>
                                                <p:strVal val="#ppt_x"/>
                                              </p:val>
                                            </p:tav>
                                            <p:tav tm="100000">
                                              <p:val>
                                                <p:strVal val="#ppt_x"/>
                                              </p:val>
                                            </p:tav>
                                          </p:tavLst>
                                        </p:anim>
                                        <p:anim calcmode="lin" valueType="num">
                                          <p:cBhvr additive="base">
                                            <p:cTn id="62" dur="500" fill="hold"/>
                                            <p:tgtEl>
                                              <p:spTgt spid="31"/>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12" presetClass="entr" presetSubtype="8" fill="hold" grpId="0" nodeType="afterEffect">
                                      <p:stCondLst>
                                        <p:cond delay="0"/>
                                      </p:stCondLst>
                                      <p:childTnLst>
                                        <p:set>
                                          <p:cBhvr>
                                            <p:cTn id="65" dur="1" fill="hold">
                                              <p:stCondLst>
                                                <p:cond delay="0"/>
                                              </p:stCondLst>
                                            </p:cTn>
                                            <p:tgtEl>
                                              <p:spTgt spid="19"/>
                                            </p:tgtEl>
                                            <p:attrNameLst>
                                              <p:attrName>style.visibility</p:attrName>
                                            </p:attrNameLst>
                                          </p:cBhvr>
                                          <p:to>
                                            <p:strVal val="visible"/>
                                          </p:to>
                                        </p:set>
                                        <p:anim calcmode="lin" valueType="num">
                                          <p:cBhvr additive="base">
                                            <p:cTn id="66" dur="500"/>
                                            <p:tgtEl>
                                              <p:spTgt spid="19"/>
                                            </p:tgtEl>
                                            <p:attrNameLst>
                                              <p:attrName>ppt_x</p:attrName>
                                            </p:attrNameLst>
                                          </p:cBhvr>
                                          <p:tavLst>
                                            <p:tav tm="0">
                                              <p:val>
                                                <p:strVal val="#ppt_x-#ppt_w*1.125000"/>
                                              </p:val>
                                            </p:tav>
                                            <p:tav tm="100000">
                                              <p:val>
                                                <p:strVal val="#ppt_x"/>
                                              </p:val>
                                            </p:tav>
                                          </p:tavLst>
                                        </p:anim>
                                        <p:animEffect transition="in" filter="wipe(right)">
                                          <p:cBhvr>
                                            <p:cTn id="67" dur="500"/>
                                            <p:tgtEl>
                                              <p:spTgt spid="19"/>
                                            </p:tgtEl>
                                          </p:cBhvr>
                                        </p:animEffect>
                                      </p:childTnLst>
                                    </p:cTn>
                                  </p:par>
                                  <p:par>
                                    <p:cTn id="68" presetID="12" presetClass="entr" presetSubtype="8" fill="hold" nodeType="withEffect">
                                      <p:stCondLst>
                                        <p:cond delay="0"/>
                                      </p:stCondLst>
                                      <p:childTnLst>
                                        <p:set>
                                          <p:cBhvr>
                                            <p:cTn id="69" dur="1" fill="hold">
                                              <p:stCondLst>
                                                <p:cond delay="0"/>
                                              </p:stCondLst>
                                            </p:cTn>
                                            <p:tgtEl>
                                              <p:spTgt spid="28"/>
                                            </p:tgtEl>
                                            <p:attrNameLst>
                                              <p:attrName>style.visibility</p:attrName>
                                            </p:attrNameLst>
                                          </p:cBhvr>
                                          <p:to>
                                            <p:strVal val="visible"/>
                                          </p:to>
                                        </p:set>
                                        <p:anim calcmode="lin" valueType="num">
                                          <p:cBhvr additive="base">
                                            <p:cTn id="70" dur="500"/>
                                            <p:tgtEl>
                                              <p:spTgt spid="28"/>
                                            </p:tgtEl>
                                            <p:attrNameLst>
                                              <p:attrName>ppt_x</p:attrName>
                                            </p:attrNameLst>
                                          </p:cBhvr>
                                          <p:tavLst>
                                            <p:tav tm="0">
                                              <p:val>
                                                <p:strVal val="#ppt_x-#ppt_w*1.125000"/>
                                              </p:val>
                                            </p:tav>
                                            <p:tav tm="100000">
                                              <p:val>
                                                <p:strVal val="#ppt_x"/>
                                              </p:val>
                                            </p:tav>
                                          </p:tavLst>
                                        </p:anim>
                                        <p:animEffect transition="in" filter="wipe(right)">
                                          <p:cBhvr>
                                            <p:cTn id="71" dur="500"/>
                                            <p:tgtEl>
                                              <p:spTgt spid="28"/>
                                            </p:tgtEl>
                                          </p:cBhvr>
                                        </p:animEffect>
                                      </p:childTnLst>
                                    </p:cTn>
                                  </p:par>
                                  <p:par>
                                    <p:cTn id="72" presetID="12" presetClass="entr" presetSubtype="8" fill="hold" grpId="0" nodeType="withEffect">
                                      <p:stCondLst>
                                        <p:cond delay="0"/>
                                      </p:stCondLst>
                                      <p:childTnLst>
                                        <p:set>
                                          <p:cBhvr>
                                            <p:cTn id="73" dur="1" fill="hold">
                                              <p:stCondLst>
                                                <p:cond delay="0"/>
                                              </p:stCondLst>
                                            </p:cTn>
                                            <p:tgtEl>
                                              <p:spTgt spid="20"/>
                                            </p:tgtEl>
                                            <p:attrNameLst>
                                              <p:attrName>style.visibility</p:attrName>
                                            </p:attrNameLst>
                                          </p:cBhvr>
                                          <p:to>
                                            <p:strVal val="visible"/>
                                          </p:to>
                                        </p:set>
                                        <p:anim calcmode="lin" valueType="num">
                                          <p:cBhvr additive="base">
                                            <p:cTn id="74" dur="500"/>
                                            <p:tgtEl>
                                              <p:spTgt spid="20"/>
                                            </p:tgtEl>
                                            <p:attrNameLst>
                                              <p:attrName>ppt_x</p:attrName>
                                            </p:attrNameLst>
                                          </p:cBhvr>
                                          <p:tavLst>
                                            <p:tav tm="0">
                                              <p:val>
                                                <p:strVal val="#ppt_x-#ppt_w*1.125000"/>
                                              </p:val>
                                            </p:tav>
                                            <p:tav tm="100000">
                                              <p:val>
                                                <p:strVal val="#ppt_x"/>
                                              </p:val>
                                            </p:tav>
                                          </p:tavLst>
                                        </p:anim>
                                        <p:animEffect transition="in" filter="wipe(right)">
                                          <p:cBhvr>
                                            <p:cTn id="75" dur="500"/>
                                            <p:tgtEl>
                                              <p:spTgt spid="20"/>
                                            </p:tgtEl>
                                          </p:cBhvr>
                                        </p:animEffect>
                                      </p:childTnLst>
                                    </p:cTn>
                                  </p:par>
                                </p:childTnLst>
                              </p:cTn>
                            </p:par>
                            <p:par>
                              <p:cTn id="76" fill="hold">
                                <p:stCondLst>
                                  <p:cond delay="4000"/>
                                </p:stCondLst>
                                <p:childTnLst>
                                  <p:par>
                                    <p:cTn id="77" presetID="2" presetClass="entr" presetSubtype="4" fill="hold" nodeType="afterEffect">
                                      <p:stCondLst>
                                        <p:cond delay="0"/>
                                      </p:stCondLst>
                                      <p:childTnLst>
                                        <p:set>
                                          <p:cBhvr>
                                            <p:cTn id="78" dur="1" fill="hold">
                                              <p:stCondLst>
                                                <p:cond delay="0"/>
                                              </p:stCondLst>
                                            </p:cTn>
                                            <p:tgtEl>
                                              <p:spTgt spid="34"/>
                                            </p:tgtEl>
                                            <p:attrNameLst>
                                              <p:attrName>style.visibility</p:attrName>
                                            </p:attrNameLst>
                                          </p:cBhvr>
                                          <p:to>
                                            <p:strVal val="visible"/>
                                          </p:to>
                                        </p:set>
                                        <p:anim calcmode="lin" valueType="num">
                                          <p:cBhvr additive="base">
                                            <p:cTn id="79" dur="500" fill="hold"/>
                                            <p:tgtEl>
                                              <p:spTgt spid="34"/>
                                            </p:tgtEl>
                                            <p:attrNameLst>
                                              <p:attrName>ppt_x</p:attrName>
                                            </p:attrNameLst>
                                          </p:cBhvr>
                                          <p:tavLst>
                                            <p:tav tm="0">
                                              <p:val>
                                                <p:strVal val="#ppt_x"/>
                                              </p:val>
                                            </p:tav>
                                            <p:tav tm="100000">
                                              <p:val>
                                                <p:strVal val="#ppt_x"/>
                                              </p:val>
                                            </p:tav>
                                          </p:tavLst>
                                        </p:anim>
                                        <p:anim calcmode="lin" valueType="num">
                                          <p:cBhvr additive="base">
                                            <p:cTn id="80" dur="500" fill="hold"/>
                                            <p:tgtEl>
                                              <p:spTgt spid="34"/>
                                            </p:tgtEl>
                                            <p:attrNameLst>
                                              <p:attrName>ppt_y</p:attrName>
                                            </p:attrNameLst>
                                          </p:cBhvr>
                                          <p:tavLst>
                                            <p:tav tm="0">
                                              <p:val>
                                                <p:strVal val="1+#ppt_h/2"/>
                                              </p:val>
                                            </p:tav>
                                            <p:tav tm="100000">
                                              <p:val>
                                                <p:strVal val="#ppt_y"/>
                                              </p:val>
                                            </p:tav>
                                          </p:tavLst>
                                        </p:anim>
                                      </p:childTnLst>
                                    </p:cTn>
                                  </p:par>
                                </p:childTnLst>
                              </p:cTn>
                            </p:par>
                            <p:par>
                              <p:cTn id="81" fill="hold">
                                <p:stCondLst>
                                  <p:cond delay="4500"/>
                                </p:stCondLst>
                                <p:childTnLst>
                                  <p:par>
                                    <p:cTn id="82" presetID="12" presetClass="entr" presetSubtype="8" fill="hold" grpId="0" nodeType="afterEffect">
                                      <p:stCondLst>
                                        <p:cond delay="0"/>
                                      </p:stCondLst>
                                      <p:childTnLst>
                                        <p:set>
                                          <p:cBhvr>
                                            <p:cTn id="83" dur="1" fill="hold">
                                              <p:stCondLst>
                                                <p:cond delay="0"/>
                                              </p:stCondLst>
                                            </p:cTn>
                                            <p:tgtEl>
                                              <p:spTgt spid="21"/>
                                            </p:tgtEl>
                                            <p:attrNameLst>
                                              <p:attrName>style.visibility</p:attrName>
                                            </p:attrNameLst>
                                          </p:cBhvr>
                                          <p:to>
                                            <p:strVal val="visible"/>
                                          </p:to>
                                        </p:set>
                                        <p:anim calcmode="lin" valueType="num">
                                          <p:cBhvr additive="base">
                                            <p:cTn id="84" dur="500"/>
                                            <p:tgtEl>
                                              <p:spTgt spid="21"/>
                                            </p:tgtEl>
                                            <p:attrNameLst>
                                              <p:attrName>ppt_x</p:attrName>
                                            </p:attrNameLst>
                                          </p:cBhvr>
                                          <p:tavLst>
                                            <p:tav tm="0">
                                              <p:val>
                                                <p:strVal val="#ppt_x-#ppt_w*1.125000"/>
                                              </p:val>
                                            </p:tav>
                                            <p:tav tm="100000">
                                              <p:val>
                                                <p:strVal val="#ppt_x"/>
                                              </p:val>
                                            </p:tav>
                                          </p:tavLst>
                                        </p:anim>
                                        <p:animEffect transition="in" filter="wipe(right)">
                                          <p:cBhvr>
                                            <p:cTn id="85" dur="500"/>
                                            <p:tgtEl>
                                              <p:spTgt spid="21"/>
                                            </p:tgtEl>
                                          </p:cBhvr>
                                        </p:animEffect>
                                      </p:childTnLst>
                                    </p:cTn>
                                  </p:par>
                                  <p:par>
                                    <p:cTn id="86" presetID="12" presetClass="entr" presetSubtype="8" fill="hold" grpId="0" nodeType="withEffect">
                                      <p:stCondLst>
                                        <p:cond delay="0"/>
                                      </p:stCondLst>
                                      <p:childTnLst>
                                        <p:set>
                                          <p:cBhvr>
                                            <p:cTn id="87" dur="1" fill="hold">
                                              <p:stCondLst>
                                                <p:cond delay="0"/>
                                              </p:stCondLst>
                                            </p:cTn>
                                            <p:tgtEl>
                                              <p:spTgt spid="22"/>
                                            </p:tgtEl>
                                            <p:attrNameLst>
                                              <p:attrName>style.visibility</p:attrName>
                                            </p:attrNameLst>
                                          </p:cBhvr>
                                          <p:to>
                                            <p:strVal val="visible"/>
                                          </p:to>
                                        </p:set>
                                        <p:anim calcmode="lin" valueType="num">
                                          <p:cBhvr additive="base">
                                            <p:cTn id="88" dur="500"/>
                                            <p:tgtEl>
                                              <p:spTgt spid="22"/>
                                            </p:tgtEl>
                                            <p:attrNameLst>
                                              <p:attrName>ppt_x</p:attrName>
                                            </p:attrNameLst>
                                          </p:cBhvr>
                                          <p:tavLst>
                                            <p:tav tm="0">
                                              <p:val>
                                                <p:strVal val="#ppt_x-#ppt_w*1.125000"/>
                                              </p:val>
                                            </p:tav>
                                            <p:tav tm="100000">
                                              <p:val>
                                                <p:strVal val="#ppt_x"/>
                                              </p:val>
                                            </p:tav>
                                          </p:tavLst>
                                        </p:anim>
                                        <p:animEffect transition="in" filter="wipe(right)">
                                          <p:cBhvr>
                                            <p:cTn id="89" dur="500"/>
                                            <p:tgtEl>
                                              <p:spTgt spid="22"/>
                                            </p:tgtEl>
                                          </p:cBhvr>
                                        </p:animEffect>
                                      </p:childTnLst>
                                    </p:cTn>
                                  </p:par>
                                  <p:par>
                                    <p:cTn id="90" presetID="12" presetClass="entr" presetSubtype="2" fill="hold" nodeType="withEffect">
                                      <p:stCondLst>
                                        <p:cond delay="0"/>
                                      </p:stCondLst>
                                      <p:childTnLst>
                                        <p:set>
                                          <p:cBhvr>
                                            <p:cTn id="91" dur="1" fill="hold">
                                              <p:stCondLst>
                                                <p:cond delay="0"/>
                                              </p:stCondLst>
                                            </p:cTn>
                                            <p:tgtEl>
                                              <p:spTgt spid="29"/>
                                            </p:tgtEl>
                                            <p:attrNameLst>
                                              <p:attrName>style.visibility</p:attrName>
                                            </p:attrNameLst>
                                          </p:cBhvr>
                                          <p:to>
                                            <p:strVal val="visible"/>
                                          </p:to>
                                        </p:set>
                                        <p:anim calcmode="lin" valueType="num">
                                          <p:cBhvr additive="base">
                                            <p:cTn id="92" dur="500"/>
                                            <p:tgtEl>
                                              <p:spTgt spid="29"/>
                                            </p:tgtEl>
                                            <p:attrNameLst>
                                              <p:attrName>ppt_x</p:attrName>
                                            </p:attrNameLst>
                                          </p:cBhvr>
                                          <p:tavLst>
                                            <p:tav tm="0">
                                              <p:val>
                                                <p:strVal val="#ppt_x+#ppt_w*1.125000"/>
                                              </p:val>
                                            </p:tav>
                                            <p:tav tm="100000">
                                              <p:val>
                                                <p:strVal val="#ppt_x"/>
                                              </p:val>
                                            </p:tav>
                                          </p:tavLst>
                                        </p:anim>
                                        <p:animEffect transition="in" filter="wipe(left)">
                                          <p:cBhvr>
                                            <p:cTn id="93" dur="500"/>
                                            <p:tgtEl>
                                              <p:spTgt spid="29"/>
                                            </p:tgtEl>
                                          </p:cBhvr>
                                        </p:animEffect>
                                      </p:childTnLst>
                                    </p:cTn>
                                  </p:par>
                                </p:childTnLst>
                              </p:cTn>
                            </p:par>
                            <p:par>
                              <p:cTn id="94" fill="hold">
                                <p:stCondLst>
                                  <p:cond delay="5000"/>
                                </p:stCondLst>
                                <p:childTnLst>
                                  <p:par>
                                    <p:cTn id="95" presetID="2" presetClass="entr" presetSubtype="4" fill="hold" nodeType="afterEffect">
                                      <p:stCondLst>
                                        <p:cond delay="0"/>
                                      </p:stCondLst>
                                      <p:childTnLst>
                                        <p:set>
                                          <p:cBhvr>
                                            <p:cTn id="96" dur="1" fill="hold">
                                              <p:stCondLst>
                                                <p:cond delay="0"/>
                                              </p:stCondLst>
                                            </p:cTn>
                                            <p:tgtEl>
                                              <p:spTgt spid="37"/>
                                            </p:tgtEl>
                                            <p:attrNameLst>
                                              <p:attrName>style.visibility</p:attrName>
                                            </p:attrNameLst>
                                          </p:cBhvr>
                                          <p:to>
                                            <p:strVal val="visible"/>
                                          </p:to>
                                        </p:set>
                                        <p:anim calcmode="lin" valueType="num">
                                          <p:cBhvr additive="base">
                                            <p:cTn id="97" dur="500" fill="hold"/>
                                            <p:tgtEl>
                                              <p:spTgt spid="37"/>
                                            </p:tgtEl>
                                            <p:attrNameLst>
                                              <p:attrName>ppt_x</p:attrName>
                                            </p:attrNameLst>
                                          </p:cBhvr>
                                          <p:tavLst>
                                            <p:tav tm="0">
                                              <p:val>
                                                <p:strVal val="#ppt_x"/>
                                              </p:val>
                                            </p:tav>
                                            <p:tav tm="100000">
                                              <p:val>
                                                <p:strVal val="#ppt_x"/>
                                              </p:val>
                                            </p:tav>
                                          </p:tavLst>
                                        </p:anim>
                                        <p:anim calcmode="lin" valueType="num">
                                          <p:cBhvr additive="base">
                                            <p:cTn id="98" dur="500" fill="hold"/>
                                            <p:tgtEl>
                                              <p:spTgt spid="37"/>
                                            </p:tgtEl>
                                            <p:attrNameLst>
                                              <p:attrName>ppt_y</p:attrName>
                                            </p:attrNameLst>
                                          </p:cBhvr>
                                          <p:tavLst>
                                            <p:tav tm="0">
                                              <p:val>
                                                <p:strVal val="1+#ppt_h/2"/>
                                              </p:val>
                                            </p:tav>
                                            <p:tav tm="100000">
                                              <p:val>
                                                <p:strVal val="#ppt_y"/>
                                              </p:val>
                                            </p:tav>
                                          </p:tavLst>
                                        </p:anim>
                                      </p:childTnLst>
                                    </p:cTn>
                                  </p:par>
                                </p:childTnLst>
                              </p:cTn>
                            </p:par>
                            <p:par>
                              <p:cTn id="99" fill="hold">
                                <p:stCondLst>
                                  <p:cond delay="5500"/>
                                </p:stCondLst>
                                <p:childTnLst>
                                  <p:par>
                                    <p:cTn id="100" presetID="12" presetClass="entr" presetSubtype="8" fill="hold" grpId="0" nodeType="afterEffect">
                                      <p:stCondLst>
                                        <p:cond delay="0"/>
                                      </p:stCondLst>
                                      <p:childTnLst>
                                        <p:set>
                                          <p:cBhvr>
                                            <p:cTn id="101" dur="1" fill="hold">
                                              <p:stCondLst>
                                                <p:cond delay="0"/>
                                              </p:stCondLst>
                                            </p:cTn>
                                            <p:tgtEl>
                                              <p:spTgt spid="23"/>
                                            </p:tgtEl>
                                            <p:attrNameLst>
                                              <p:attrName>style.visibility</p:attrName>
                                            </p:attrNameLst>
                                          </p:cBhvr>
                                          <p:to>
                                            <p:strVal val="visible"/>
                                          </p:to>
                                        </p:set>
                                        <p:anim calcmode="lin" valueType="num">
                                          <p:cBhvr additive="base">
                                            <p:cTn id="102" dur="500"/>
                                            <p:tgtEl>
                                              <p:spTgt spid="23"/>
                                            </p:tgtEl>
                                            <p:attrNameLst>
                                              <p:attrName>ppt_x</p:attrName>
                                            </p:attrNameLst>
                                          </p:cBhvr>
                                          <p:tavLst>
                                            <p:tav tm="0">
                                              <p:val>
                                                <p:strVal val="#ppt_x-#ppt_w*1.125000"/>
                                              </p:val>
                                            </p:tav>
                                            <p:tav tm="100000">
                                              <p:val>
                                                <p:strVal val="#ppt_x"/>
                                              </p:val>
                                            </p:tav>
                                          </p:tavLst>
                                        </p:anim>
                                        <p:animEffect transition="in" filter="wipe(right)">
                                          <p:cBhvr>
                                            <p:cTn id="103" dur="500"/>
                                            <p:tgtEl>
                                              <p:spTgt spid="23"/>
                                            </p:tgtEl>
                                          </p:cBhvr>
                                        </p:animEffect>
                                      </p:childTnLst>
                                    </p:cTn>
                                  </p:par>
                                  <p:par>
                                    <p:cTn id="104" presetID="12" presetClass="entr" presetSubtype="8" fill="hold" grpId="0" nodeType="withEffect">
                                      <p:stCondLst>
                                        <p:cond delay="0"/>
                                      </p:stCondLst>
                                      <p:childTnLst>
                                        <p:set>
                                          <p:cBhvr>
                                            <p:cTn id="105" dur="1" fill="hold">
                                              <p:stCondLst>
                                                <p:cond delay="0"/>
                                              </p:stCondLst>
                                            </p:cTn>
                                            <p:tgtEl>
                                              <p:spTgt spid="24"/>
                                            </p:tgtEl>
                                            <p:attrNameLst>
                                              <p:attrName>style.visibility</p:attrName>
                                            </p:attrNameLst>
                                          </p:cBhvr>
                                          <p:to>
                                            <p:strVal val="visible"/>
                                          </p:to>
                                        </p:set>
                                        <p:anim calcmode="lin" valueType="num">
                                          <p:cBhvr additive="base">
                                            <p:cTn id="106" dur="500"/>
                                            <p:tgtEl>
                                              <p:spTgt spid="24"/>
                                            </p:tgtEl>
                                            <p:attrNameLst>
                                              <p:attrName>ppt_x</p:attrName>
                                            </p:attrNameLst>
                                          </p:cBhvr>
                                          <p:tavLst>
                                            <p:tav tm="0">
                                              <p:val>
                                                <p:strVal val="#ppt_x-#ppt_w*1.125000"/>
                                              </p:val>
                                            </p:tav>
                                            <p:tav tm="100000">
                                              <p:val>
                                                <p:strVal val="#ppt_x"/>
                                              </p:val>
                                            </p:tav>
                                          </p:tavLst>
                                        </p:anim>
                                        <p:animEffect transition="in" filter="wipe(right)">
                                          <p:cBhvr>
                                            <p:cTn id="107" dur="500"/>
                                            <p:tgtEl>
                                              <p:spTgt spid="24"/>
                                            </p:tgtEl>
                                          </p:cBhvr>
                                        </p:animEffect>
                                      </p:childTnLst>
                                    </p:cTn>
                                  </p:par>
                                  <p:par>
                                    <p:cTn id="108" presetID="12" presetClass="entr" presetSubtype="2" fill="hold" nodeType="withEffect">
                                      <p:stCondLst>
                                        <p:cond delay="0"/>
                                      </p:stCondLst>
                                      <p:childTnLst>
                                        <p:set>
                                          <p:cBhvr>
                                            <p:cTn id="109" dur="1" fill="hold">
                                              <p:stCondLst>
                                                <p:cond delay="0"/>
                                              </p:stCondLst>
                                            </p:cTn>
                                            <p:tgtEl>
                                              <p:spTgt spid="30"/>
                                            </p:tgtEl>
                                            <p:attrNameLst>
                                              <p:attrName>style.visibility</p:attrName>
                                            </p:attrNameLst>
                                          </p:cBhvr>
                                          <p:to>
                                            <p:strVal val="visible"/>
                                          </p:to>
                                        </p:set>
                                        <p:anim calcmode="lin" valueType="num">
                                          <p:cBhvr additive="base">
                                            <p:cTn id="110" dur="500"/>
                                            <p:tgtEl>
                                              <p:spTgt spid="30"/>
                                            </p:tgtEl>
                                            <p:attrNameLst>
                                              <p:attrName>ppt_x</p:attrName>
                                            </p:attrNameLst>
                                          </p:cBhvr>
                                          <p:tavLst>
                                            <p:tav tm="0">
                                              <p:val>
                                                <p:strVal val="#ppt_x+#ppt_w*1.125000"/>
                                              </p:val>
                                            </p:tav>
                                            <p:tav tm="100000">
                                              <p:val>
                                                <p:strVal val="#ppt_x"/>
                                              </p:val>
                                            </p:tav>
                                          </p:tavLst>
                                        </p:anim>
                                        <p:animEffect transition="in" filter="wipe(left)">
                                          <p:cBhvr>
                                            <p:cTn id="11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P spid="20" grpId="0"/>
          <p:bldP spid="21" grpId="0"/>
          <p:bldP spid="22" grpId="0"/>
          <p:bldP spid="23" grpId="0"/>
          <p:bldP spid="24" grpId="0"/>
        </p:bld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1681" y="0"/>
            <a:ext cx="9143244" cy="5143500"/>
            <a:chOff x="-1681" y="0"/>
            <a:chExt cx="9143244" cy="5143500"/>
          </a:xfrm>
        </p:grpSpPr>
        <p:pic>
          <p:nvPicPr>
            <p:cNvPr id="21" name="图片 20"/>
            <p:cNvPicPr>
              <a:picLocks noChangeAspect="1"/>
            </p:cNvPicPr>
            <p:nvPr/>
          </p:nvPicPr>
          <p:blipFill>
            <a:blip r:embed="rId2" cstate="email"/>
            <a:stretch>
              <a:fillRect/>
            </a:stretch>
          </p:blipFill>
          <p:spPr>
            <a:xfrm>
              <a:off x="2437" y="0"/>
              <a:ext cx="9139126" cy="5143500"/>
            </a:xfrm>
            <a:prstGeom prst="rect">
              <a:avLst/>
            </a:prstGeom>
          </p:spPr>
        </p:pic>
        <p:pic>
          <p:nvPicPr>
            <p:cNvPr id="22" name="图片 21"/>
            <p:cNvPicPr>
              <a:picLocks noChangeAspect="1"/>
            </p:cNvPicPr>
            <p:nvPr/>
          </p:nvPicPr>
          <p:blipFill>
            <a:blip r:embed="rId3" cstate="email"/>
            <a:stretch>
              <a:fillRect/>
            </a:stretch>
          </p:blipFill>
          <p:spPr>
            <a:xfrm>
              <a:off x="-1681" y="3197992"/>
              <a:ext cx="9143244" cy="1889604"/>
            </a:xfrm>
            <a:prstGeom prst="rect">
              <a:avLst/>
            </a:prstGeom>
          </p:spPr>
        </p:pic>
      </p:grpSp>
      <p:sp>
        <p:nvSpPr>
          <p:cNvPr id="5" name="矩形 4"/>
          <p:cNvSpPr/>
          <p:nvPr/>
        </p:nvSpPr>
        <p:spPr>
          <a:xfrm>
            <a:off x="1654780" y="2159001"/>
            <a:ext cx="5702008" cy="71449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3200" b="1" i="0" u="none" strike="noStrike" kern="1200" cap="none" spc="0" normalizeH="0" baseline="0" noProof="0" dirty="0">
                <a:ln>
                  <a:noFill/>
                </a:ln>
                <a:solidFill>
                  <a:prstClr val="white"/>
                </a:solidFill>
                <a:effectLst/>
                <a:uLnTx/>
                <a:uFillTx/>
                <a:latin typeface="等线" panose="02010600030101010101" charset="-122"/>
                <a:ea typeface="微软雅黑" panose="020B0503020204020204" pitchFamily="34" charset="-122"/>
                <a:cs typeface="+mn-cs"/>
              </a:rPr>
              <a:t>第三部分：单击添加文字内容</a:t>
            </a:r>
          </a:p>
        </p:txBody>
      </p:sp>
      <p:grpSp>
        <p:nvGrpSpPr>
          <p:cNvPr id="13" name="组合 12"/>
          <p:cNvGrpSpPr/>
          <p:nvPr/>
        </p:nvGrpSpPr>
        <p:grpSpPr>
          <a:xfrm>
            <a:off x="3852716" y="639612"/>
            <a:ext cx="1306135" cy="1269327"/>
            <a:chOff x="2132199" y="770251"/>
            <a:chExt cx="1306135" cy="1269327"/>
          </a:xfrm>
        </p:grpSpPr>
        <p:grpSp>
          <p:nvGrpSpPr>
            <p:cNvPr id="14" name="组合 13"/>
            <p:cNvGrpSpPr/>
            <p:nvPr/>
          </p:nvGrpSpPr>
          <p:grpSpPr>
            <a:xfrm>
              <a:off x="2132199" y="770251"/>
              <a:ext cx="1306135" cy="1269327"/>
              <a:chOff x="4345444" y="2542859"/>
              <a:chExt cx="1810550" cy="1811205"/>
            </a:xfrm>
          </p:grpSpPr>
          <p:grpSp>
            <p:nvGrpSpPr>
              <p:cNvPr id="16" name="组合 15"/>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18" name="同心圆 17"/>
                <p:cNvSpPr/>
                <p:nvPr/>
              </p:nvSpPr>
              <p:spPr>
                <a:xfrm>
                  <a:off x="1463339" y="1072758"/>
                  <a:ext cx="1546058" cy="1546058"/>
                </a:xfrm>
                <a:prstGeom prst="donut">
                  <a:avLst>
                    <a:gd name="adj" fmla="val 4879"/>
                  </a:avLst>
                </a:prstGeom>
                <a:gradFill>
                  <a:gsLst>
                    <a:gs pos="0">
                      <a:sysClr val="window" lastClr="FFFFFF">
                        <a:lumMod val="95000"/>
                      </a:sysClr>
                    </a:gs>
                    <a:gs pos="55000">
                      <a:sysClr val="window" lastClr="FFFFFF">
                        <a:lumMod val="95000"/>
                      </a:sysClr>
                    </a:gs>
                    <a:gs pos="100000">
                      <a:sysClr val="window" lastClr="FFFFFF">
                        <a:lumMod val="85000"/>
                      </a:sysClr>
                    </a:gs>
                  </a:gsLst>
                  <a:lin ang="8100000" scaled="0"/>
                </a:gra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9" name="椭圆 18"/>
                <p:cNvSpPr/>
                <p:nvPr/>
              </p:nvSpPr>
              <p:spPr>
                <a:xfrm>
                  <a:off x="1484232" y="1093651"/>
                  <a:ext cx="1504274" cy="1504273"/>
                </a:xfrm>
                <a:prstGeom prst="ellipse">
                  <a:avLst/>
                </a:prstGeom>
                <a:gradFill>
                  <a:gsLst>
                    <a:gs pos="0">
                      <a:sysClr val="window" lastClr="FFFFFF"/>
                    </a:gs>
                    <a:gs pos="51000">
                      <a:sysClr val="window" lastClr="FFFFFF">
                        <a:lumMod val="95000"/>
                      </a:sysClr>
                    </a:gs>
                    <a:gs pos="100000">
                      <a:sysClr val="window" lastClr="FFFFFF">
                        <a:lumMod val="85000"/>
                      </a:sysClr>
                    </a:gs>
                  </a:gsLst>
                  <a:lin ang="18900000" scaled="0"/>
                </a:gra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17" name="椭圆 16"/>
              <p:cNvSpPr/>
              <p:nvPr/>
            </p:nvSpPr>
            <p:spPr>
              <a:xfrm>
                <a:off x="4565570" y="2763062"/>
                <a:ext cx="1370298" cy="1370793"/>
              </a:xfrm>
              <a:prstGeom prst="ellipse">
                <a:avLst/>
              </a:prstGeom>
              <a:solidFill>
                <a:srgbClr val="C00002"/>
              </a:soli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15" name="TextBox 11"/>
            <p:cNvSpPr txBox="1"/>
            <p:nvPr/>
          </p:nvSpPr>
          <p:spPr>
            <a:xfrm>
              <a:off x="2346492" y="1030463"/>
              <a:ext cx="950693" cy="78483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45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03</a:t>
              </a:r>
              <a:endParaRPr kumimoji="0" lang="zh-CN" altLang="en-US" sz="45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23" presetClass="entr" presetSubtype="528"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 calcmode="lin" valueType="num">
                                      <p:cBhvr>
                                        <p:cTn id="15" dur="500" fill="hold"/>
                                        <p:tgtEl>
                                          <p:spTgt spid="5"/>
                                        </p:tgtEl>
                                        <p:attrNameLst>
                                          <p:attrName>ppt_x</p:attrName>
                                        </p:attrNameLst>
                                      </p:cBhvr>
                                      <p:tavLst>
                                        <p:tav tm="0">
                                          <p:val>
                                            <p:fltVal val="0.5"/>
                                          </p:val>
                                        </p:tav>
                                        <p:tav tm="100000">
                                          <p:val>
                                            <p:strVal val="#ppt_x"/>
                                          </p:val>
                                        </p:tav>
                                      </p:tavLst>
                                    </p:anim>
                                    <p:anim calcmode="lin" valueType="num">
                                      <p:cBhvr>
                                        <p:cTn id="16" dur="500" fill="hold"/>
                                        <p:tgtEl>
                                          <p:spTgt spid="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367936" y="2021101"/>
            <a:ext cx="963909" cy="923289"/>
            <a:chOff x="1664154" y="1934950"/>
            <a:chExt cx="963741" cy="897257"/>
          </a:xfrm>
        </p:grpSpPr>
        <p:grpSp>
          <p:nvGrpSpPr>
            <p:cNvPr id="5" name="组合 4"/>
            <p:cNvGrpSpPr/>
            <p:nvPr/>
          </p:nvGrpSpPr>
          <p:grpSpPr>
            <a:xfrm rot="18900000">
              <a:off x="1664154" y="1934950"/>
              <a:ext cx="897259" cy="897257"/>
              <a:chOff x="304800" y="673100"/>
              <a:chExt cx="4000500" cy="4000500"/>
            </a:xfrm>
            <a:effectLst>
              <a:outerShdw blurRad="444500" dist="254000" dir="4800000" algn="tr" rotWithShape="0">
                <a:prstClr val="black">
                  <a:alpha val="50000"/>
                </a:prstClr>
              </a:outerShdw>
            </a:effectLst>
          </p:grpSpPr>
          <p:sp>
            <p:nvSpPr>
              <p:cNvPr id="7" name="同心圆 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8" name="椭圆 7"/>
              <p:cNvSpPr/>
              <p:nvPr/>
            </p:nvSpPr>
            <p:spPr>
              <a:xfrm>
                <a:off x="366203" y="734507"/>
                <a:ext cx="3877701" cy="3877693"/>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6" name="TextBox 44"/>
            <p:cNvSpPr txBox="1"/>
            <p:nvPr/>
          </p:nvSpPr>
          <p:spPr>
            <a:xfrm>
              <a:off x="1807549" y="2188595"/>
              <a:ext cx="820346" cy="403783"/>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1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45%</a:t>
              </a:r>
              <a:endParaRPr kumimoji="0" lang="zh-CN" altLang="en-US" sz="21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grpSp>
      <p:grpSp>
        <p:nvGrpSpPr>
          <p:cNvPr id="9" name="组合 8"/>
          <p:cNvGrpSpPr/>
          <p:nvPr/>
        </p:nvGrpSpPr>
        <p:grpSpPr>
          <a:xfrm>
            <a:off x="3321508" y="2031184"/>
            <a:ext cx="897415" cy="923289"/>
            <a:chOff x="3293884" y="1912625"/>
            <a:chExt cx="897259" cy="897258"/>
          </a:xfrm>
        </p:grpSpPr>
        <p:grpSp>
          <p:nvGrpSpPr>
            <p:cNvPr id="10" name="组合 9"/>
            <p:cNvGrpSpPr/>
            <p:nvPr/>
          </p:nvGrpSpPr>
          <p:grpSpPr>
            <a:xfrm rot="18900000">
              <a:off x="3293884" y="1912625"/>
              <a:ext cx="897259" cy="897258"/>
              <a:chOff x="304800" y="673100"/>
              <a:chExt cx="4000500" cy="4000500"/>
            </a:xfrm>
            <a:effectLst>
              <a:outerShdw blurRad="444500" dist="254000" dir="5280000" algn="tr" rotWithShape="0">
                <a:prstClr val="black">
                  <a:alpha val="50000"/>
                </a:prstClr>
              </a:outerShdw>
            </a:effectLst>
          </p:grpSpPr>
          <p:sp>
            <p:nvSpPr>
              <p:cNvPr id="12" name="同心圆 1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3" name="椭圆 12"/>
              <p:cNvSpPr/>
              <p:nvPr/>
            </p:nvSpPr>
            <p:spPr>
              <a:xfrm>
                <a:off x="366204" y="734505"/>
                <a:ext cx="3877703" cy="3877691"/>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11" name="TextBox 49"/>
            <p:cNvSpPr txBox="1"/>
            <p:nvPr/>
          </p:nvSpPr>
          <p:spPr>
            <a:xfrm>
              <a:off x="3404406" y="2201081"/>
              <a:ext cx="753231" cy="388829"/>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0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68%</a:t>
              </a:r>
              <a:endParaRPr kumimoji="0" lang="zh-CN" altLang="en-US" sz="20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grpSp>
      <p:grpSp>
        <p:nvGrpSpPr>
          <p:cNvPr id="14" name="组合 13"/>
          <p:cNvGrpSpPr/>
          <p:nvPr/>
        </p:nvGrpSpPr>
        <p:grpSpPr>
          <a:xfrm>
            <a:off x="5127290" y="2025670"/>
            <a:ext cx="942085" cy="923289"/>
            <a:chOff x="4849324" y="1995712"/>
            <a:chExt cx="941921" cy="897257"/>
          </a:xfrm>
        </p:grpSpPr>
        <p:grpSp>
          <p:nvGrpSpPr>
            <p:cNvPr id="15" name="组合 14"/>
            <p:cNvGrpSpPr/>
            <p:nvPr/>
          </p:nvGrpSpPr>
          <p:grpSpPr>
            <a:xfrm rot="18900000">
              <a:off x="4849324" y="1995712"/>
              <a:ext cx="897259" cy="897257"/>
              <a:chOff x="304800" y="673100"/>
              <a:chExt cx="4000500" cy="4000500"/>
            </a:xfrm>
            <a:effectLst>
              <a:outerShdw blurRad="444500" dist="254000" dir="5640000" algn="tr" rotWithShape="0">
                <a:prstClr val="black">
                  <a:alpha val="50000"/>
                </a:prstClr>
              </a:outerShdw>
            </a:effectLst>
          </p:grpSpPr>
          <p:sp>
            <p:nvSpPr>
              <p:cNvPr id="17" name="同心圆 1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8" name="椭圆 17"/>
              <p:cNvSpPr/>
              <p:nvPr/>
            </p:nvSpPr>
            <p:spPr>
              <a:xfrm>
                <a:off x="366203" y="734507"/>
                <a:ext cx="3877701" cy="3877693"/>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16" name="TextBox 54"/>
            <p:cNvSpPr txBox="1"/>
            <p:nvPr/>
          </p:nvSpPr>
          <p:spPr>
            <a:xfrm>
              <a:off x="4963049" y="2222298"/>
              <a:ext cx="828196" cy="403783"/>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1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79%</a:t>
              </a:r>
              <a:endParaRPr kumimoji="0" lang="zh-CN" altLang="en-US" sz="21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grpSp>
      <p:grpSp>
        <p:nvGrpSpPr>
          <p:cNvPr id="19" name="组合 18"/>
          <p:cNvGrpSpPr/>
          <p:nvPr/>
        </p:nvGrpSpPr>
        <p:grpSpPr>
          <a:xfrm>
            <a:off x="6976586" y="2019651"/>
            <a:ext cx="951205" cy="923289"/>
            <a:chOff x="6380261" y="2029113"/>
            <a:chExt cx="951040" cy="897257"/>
          </a:xfrm>
        </p:grpSpPr>
        <p:grpSp>
          <p:nvGrpSpPr>
            <p:cNvPr id="20" name="组合 19"/>
            <p:cNvGrpSpPr/>
            <p:nvPr/>
          </p:nvGrpSpPr>
          <p:grpSpPr>
            <a:xfrm rot="18900000">
              <a:off x="6380261" y="2029113"/>
              <a:ext cx="897259" cy="897257"/>
              <a:chOff x="304800" y="673100"/>
              <a:chExt cx="4000500" cy="4000500"/>
            </a:xfrm>
            <a:effectLst>
              <a:outerShdw blurRad="444500" dist="254000" dir="5700000" sx="104000" sy="104000" algn="tr" rotWithShape="0">
                <a:prstClr val="black">
                  <a:alpha val="50000"/>
                </a:prstClr>
              </a:outerShdw>
            </a:effectLst>
          </p:grpSpPr>
          <p:sp>
            <p:nvSpPr>
              <p:cNvPr id="22" name="同心圆 2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3" name="椭圆 22"/>
              <p:cNvSpPr/>
              <p:nvPr/>
            </p:nvSpPr>
            <p:spPr>
              <a:xfrm>
                <a:off x="366203" y="734507"/>
                <a:ext cx="3877701" cy="3877693"/>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21" name="TextBox 59"/>
            <p:cNvSpPr txBox="1"/>
            <p:nvPr/>
          </p:nvSpPr>
          <p:spPr>
            <a:xfrm>
              <a:off x="6501314" y="2303662"/>
              <a:ext cx="829987" cy="403783"/>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1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92%</a:t>
              </a:r>
              <a:endParaRPr kumimoji="0" lang="zh-CN" altLang="en-US" sz="21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grpSp>
      <p:sp>
        <p:nvSpPr>
          <p:cNvPr id="24" name="Freeform 8"/>
          <p:cNvSpPr/>
          <p:nvPr/>
        </p:nvSpPr>
        <p:spPr bwMode="auto">
          <a:xfrm rot="18900000">
            <a:off x="1411691" y="2363455"/>
            <a:ext cx="1215555" cy="660729"/>
          </a:xfrm>
          <a:custGeom>
            <a:avLst/>
            <a:gdLst>
              <a:gd name="T0" fmla="*/ 8098 w 8105"/>
              <a:gd name="T1" fmla="*/ 0 h 4285"/>
              <a:gd name="T2" fmla="*/ 8105 w 8105"/>
              <a:gd name="T3" fmla="*/ 233 h 4285"/>
              <a:gd name="T4" fmla="*/ 4053 w 8105"/>
              <a:gd name="T5" fmla="*/ 4285 h 4285"/>
              <a:gd name="T6" fmla="*/ 0 w 8105"/>
              <a:gd name="T7" fmla="*/ 233 h 4285"/>
              <a:gd name="T8" fmla="*/ 7 w 8105"/>
              <a:gd name="T9" fmla="*/ 0 h 4285"/>
              <a:gd name="T10" fmla="*/ 1080 w 8105"/>
              <a:gd name="T11" fmla="*/ 0 h 4285"/>
              <a:gd name="T12" fmla="*/ 1071 w 8105"/>
              <a:gd name="T13" fmla="*/ 233 h 4285"/>
              <a:gd name="T14" fmla="*/ 4053 w 8105"/>
              <a:gd name="T15" fmla="*/ 3214 h 4285"/>
              <a:gd name="T16" fmla="*/ 7034 w 8105"/>
              <a:gd name="T17" fmla="*/ 233 h 4285"/>
              <a:gd name="T18" fmla="*/ 7025 w 8105"/>
              <a:gd name="T19" fmla="*/ 0 h 4285"/>
              <a:gd name="T20" fmla="*/ 8098 w 8105"/>
              <a:gd name="T21" fmla="*/ 0 h 4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105" h="4285">
                <a:moveTo>
                  <a:pt x="8098" y="0"/>
                </a:moveTo>
                <a:cubicBezTo>
                  <a:pt x="8103" y="77"/>
                  <a:pt x="8105" y="155"/>
                  <a:pt x="8105" y="233"/>
                </a:cubicBezTo>
                <a:cubicBezTo>
                  <a:pt x="8105" y="2471"/>
                  <a:pt x="6291" y="4285"/>
                  <a:pt x="4053" y="4285"/>
                </a:cubicBezTo>
                <a:cubicBezTo>
                  <a:pt x="1814" y="4285"/>
                  <a:pt x="0" y="2471"/>
                  <a:pt x="0" y="233"/>
                </a:cubicBezTo>
                <a:cubicBezTo>
                  <a:pt x="0" y="155"/>
                  <a:pt x="2" y="77"/>
                  <a:pt x="7" y="0"/>
                </a:cubicBezTo>
                <a:lnTo>
                  <a:pt x="1080" y="0"/>
                </a:lnTo>
                <a:cubicBezTo>
                  <a:pt x="1074" y="77"/>
                  <a:pt x="1071" y="154"/>
                  <a:pt x="1071" y="233"/>
                </a:cubicBezTo>
                <a:cubicBezTo>
                  <a:pt x="1071" y="1879"/>
                  <a:pt x="2406" y="3214"/>
                  <a:pt x="4053" y="3214"/>
                </a:cubicBezTo>
                <a:cubicBezTo>
                  <a:pt x="5699" y="3214"/>
                  <a:pt x="7034" y="1879"/>
                  <a:pt x="7034" y="233"/>
                </a:cubicBezTo>
                <a:cubicBezTo>
                  <a:pt x="7034" y="154"/>
                  <a:pt x="7031" y="77"/>
                  <a:pt x="7025" y="0"/>
                </a:cubicBezTo>
                <a:lnTo>
                  <a:pt x="8098" y="0"/>
                </a:lnTo>
                <a:close/>
              </a:path>
            </a:pathLst>
          </a:custGeom>
          <a:solidFill>
            <a:schemeClr val="accent1"/>
          </a:solidFill>
          <a:ln w="3175" cap="flat">
            <a:noFill/>
            <a:prstDash val="solid"/>
            <a:miter lim="800000"/>
          </a:ln>
        </p:spPr>
        <p:txBody>
          <a:bodyPr vert="horz" wrap="square" lIns="92354" tIns="46177" rIns="92354" bIns="46177"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5" name="Freeform 7"/>
          <p:cNvSpPr/>
          <p:nvPr/>
        </p:nvSpPr>
        <p:spPr bwMode="auto">
          <a:xfrm rot="19087048">
            <a:off x="3320073" y="2260446"/>
            <a:ext cx="1187878" cy="802771"/>
          </a:xfrm>
          <a:custGeom>
            <a:avLst/>
            <a:gdLst>
              <a:gd name="T0" fmla="*/ 7997 w 8105"/>
              <a:gd name="T1" fmla="*/ 0 h 4984"/>
              <a:gd name="T2" fmla="*/ 8105 w 8105"/>
              <a:gd name="T3" fmla="*/ 932 h 4984"/>
              <a:gd name="T4" fmla="*/ 4053 w 8105"/>
              <a:gd name="T5" fmla="*/ 4984 h 4984"/>
              <a:gd name="T6" fmla="*/ 0 w 8105"/>
              <a:gd name="T7" fmla="*/ 932 h 4984"/>
              <a:gd name="T8" fmla="*/ 108 w 8105"/>
              <a:gd name="T9" fmla="*/ 0 h 4984"/>
              <a:gd name="T10" fmla="*/ 1212 w 8105"/>
              <a:gd name="T11" fmla="*/ 0 h 4984"/>
              <a:gd name="T12" fmla="*/ 1218 w 8105"/>
              <a:gd name="T13" fmla="*/ 6 h 4984"/>
              <a:gd name="T14" fmla="*/ 1071 w 8105"/>
              <a:gd name="T15" fmla="*/ 932 h 4984"/>
              <a:gd name="T16" fmla="*/ 4053 w 8105"/>
              <a:gd name="T17" fmla="*/ 3913 h 4984"/>
              <a:gd name="T18" fmla="*/ 7034 w 8105"/>
              <a:gd name="T19" fmla="*/ 932 h 4984"/>
              <a:gd name="T20" fmla="*/ 6887 w 8105"/>
              <a:gd name="T21" fmla="*/ 6 h 4984"/>
              <a:gd name="T22" fmla="*/ 6893 w 8105"/>
              <a:gd name="T23" fmla="*/ 0 h 4984"/>
              <a:gd name="T24" fmla="*/ 7997 w 8105"/>
              <a:gd name="T25" fmla="*/ 0 h 4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05" h="4984">
                <a:moveTo>
                  <a:pt x="7997" y="0"/>
                </a:moveTo>
                <a:cubicBezTo>
                  <a:pt x="8068" y="299"/>
                  <a:pt x="8105" y="611"/>
                  <a:pt x="8105" y="932"/>
                </a:cubicBezTo>
                <a:cubicBezTo>
                  <a:pt x="8105" y="3170"/>
                  <a:pt x="6291" y="4984"/>
                  <a:pt x="4053" y="4984"/>
                </a:cubicBezTo>
                <a:cubicBezTo>
                  <a:pt x="1814" y="4984"/>
                  <a:pt x="0" y="3170"/>
                  <a:pt x="0" y="932"/>
                </a:cubicBezTo>
                <a:cubicBezTo>
                  <a:pt x="0" y="611"/>
                  <a:pt x="37" y="299"/>
                  <a:pt x="108" y="0"/>
                </a:cubicBezTo>
                <a:lnTo>
                  <a:pt x="1212" y="0"/>
                </a:lnTo>
                <a:lnTo>
                  <a:pt x="1218" y="6"/>
                </a:lnTo>
                <a:cubicBezTo>
                  <a:pt x="1123" y="297"/>
                  <a:pt x="1071" y="609"/>
                  <a:pt x="1071" y="932"/>
                </a:cubicBezTo>
                <a:cubicBezTo>
                  <a:pt x="1071" y="2578"/>
                  <a:pt x="2406" y="3913"/>
                  <a:pt x="4053" y="3913"/>
                </a:cubicBezTo>
                <a:cubicBezTo>
                  <a:pt x="5699" y="3913"/>
                  <a:pt x="7034" y="2578"/>
                  <a:pt x="7034" y="932"/>
                </a:cubicBezTo>
                <a:cubicBezTo>
                  <a:pt x="7034" y="609"/>
                  <a:pt x="6982" y="297"/>
                  <a:pt x="6887" y="6"/>
                </a:cubicBezTo>
                <a:lnTo>
                  <a:pt x="6893" y="0"/>
                </a:lnTo>
                <a:lnTo>
                  <a:pt x="7997" y="0"/>
                </a:lnTo>
                <a:close/>
              </a:path>
            </a:pathLst>
          </a:custGeom>
          <a:solidFill>
            <a:schemeClr val="accent2"/>
          </a:solidFill>
          <a:ln w="3175" cap="flat">
            <a:noFill/>
            <a:prstDash val="solid"/>
            <a:miter lim="800000"/>
          </a:ln>
        </p:spPr>
        <p:txBody>
          <a:bodyPr vert="horz" wrap="square" lIns="92354" tIns="46177" rIns="92354" bIns="46177"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6" name="Freeform 6"/>
          <p:cNvSpPr/>
          <p:nvPr/>
        </p:nvSpPr>
        <p:spPr bwMode="auto">
          <a:xfrm rot="19290703">
            <a:off x="5060464" y="2119119"/>
            <a:ext cx="1214489" cy="945740"/>
          </a:xfrm>
          <a:custGeom>
            <a:avLst/>
            <a:gdLst>
              <a:gd name="T0" fmla="*/ 7492 w 8105"/>
              <a:gd name="T1" fmla="*/ 0 h 6195"/>
              <a:gd name="T2" fmla="*/ 8105 w 8105"/>
              <a:gd name="T3" fmla="*/ 2143 h 6195"/>
              <a:gd name="T4" fmla="*/ 4052 w 8105"/>
              <a:gd name="T5" fmla="*/ 6195 h 6195"/>
              <a:gd name="T6" fmla="*/ 0 w 8105"/>
              <a:gd name="T7" fmla="*/ 2143 h 6195"/>
              <a:gd name="T8" fmla="*/ 612 w 8105"/>
              <a:gd name="T9" fmla="*/ 0 h 6195"/>
              <a:gd name="T10" fmla="*/ 1957 w 8105"/>
              <a:gd name="T11" fmla="*/ 0 h 6195"/>
              <a:gd name="T12" fmla="*/ 1968 w 8105"/>
              <a:gd name="T13" fmla="*/ 11 h 6195"/>
              <a:gd name="T14" fmla="*/ 1071 w 8105"/>
              <a:gd name="T15" fmla="*/ 2143 h 6195"/>
              <a:gd name="T16" fmla="*/ 4052 w 8105"/>
              <a:gd name="T17" fmla="*/ 5124 h 6195"/>
              <a:gd name="T18" fmla="*/ 7033 w 8105"/>
              <a:gd name="T19" fmla="*/ 2143 h 6195"/>
              <a:gd name="T20" fmla="*/ 6136 w 8105"/>
              <a:gd name="T21" fmla="*/ 11 h 6195"/>
              <a:gd name="T22" fmla="*/ 6147 w 8105"/>
              <a:gd name="T23" fmla="*/ 0 h 6195"/>
              <a:gd name="T24" fmla="*/ 7492 w 8105"/>
              <a:gd name="T25" fmla="*/ 0 h 6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05" h="6195">
                <a:moveTo>
                  <a:pt x="7492" y="0"/>
                </a:moveTo>
                <a:cubicBezTo>
                  <a:pt x="7880" y="622"/>
                  <a:pt x="8105" y="1356"/>
                  <a:pt x="8105" y="2143"/>
                </a:cubicBezTo>
                <a:cubicBezTo>
                  <a:pt x="8105" y="4381"/>
                  <a:pt x="6290" y="6195"/>
                  <a:pt x="4052" y="6195"/>
                </a:cubicBezTo>
                <a:cubicBezTo>
                  <a:pt x="1814" y="6195"/>
                  <a:pt x="0" y="4381"/>
                  <a:pt x="0" y="2143"/>
                </a:cubicBezTo>
                <a:cubicBezTo>
                  <a:pt x="0" y="1356"/>
                  <a:pt x="224" y="622"/>
                  <a:pt x="612" y="0"/>
                </a:cubicBezTo>
                <a:lnTo>
                  <a:pt x="1957" y="0"/>
                </a:lnTo>
                <a:lnTo>
                  <a:pt x="1968" y="11"/>
                </a:lnTo>
                <a:cubicBezTo>
                  <a:pt x="1415" y="552"/>
                  <a:pt x="1071" y="1307"/>
                  <a:pt x="1071" y="2143"/>
                </a:cubicBezTo>
                <a:cubicBezTo>
                  <a:pt x="1071" y="3789"/>
                  <a:pt x="2406" y="5124"/>
                  <a:pt x="4052" y="5124"/>
                </a:cubicBezTo>
                <a:cubicBezTo>
                  <a:pt x="5699" y="5124"/>
                  <a:pt x="7033" y="3789"/>
                  <a:pt x="7033" y="2143"/>
                </a:cubicBezTo>
                <a:cubicBezTo>
                  <a:pt x="7033" y="1307"/>
                  <a:pt x="6690" y="552"/>
                  <a:pt x="6136" y="11"/>
                </a:cubicBezTo>
                <a:lnTo>
                  <a:pt x="6147" y="0"/>
                </a:lnTo>
                <a:lnTo>
                  <a:pt x="7492" y="0"/>
                </a:lnTo>
                <a:close/>
              </a:path>
            </a:pathLst>
          </a:custGeom>
          <a:solidFill>
            <a:schemeClr val="accent3"/>
          </a:solidFill>
          <a:ln w="3175" cap="flat">
            <a:noFill/>
            <a:prstDash val="solid"/>
            <a:miter lim="800000"/>
          </a:ln>
        </p:spPr>
        <p:txBody>
          <a:bodyPr vert="horz" wrap="square" lIns="92354" tIns="46177" rIns="92354" bIns="46177"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7" name="Freeform 5"/>
          <p:cNvSpPr/>
          <p:nvPr/>
        </p:nvSpPr>
        <p:spPr bwMode="auto">
          <a:xfrm rot="19810786">
            <a:off x="6859697" y="1922971"/>
            <a:ext cx="1169909" cy="1141444"/>
          </a:xfrm>
          <a:custGeom>
            <a:avLst/>
            <a:gdLst>
              <a:gd name="T0" fmla="*/ 5799 w 8105"/>
              <a:gd name="T1" fmla="*/ 0 h 7710"/>
              <a:gd name="T2" fmla="*/ 8105 w 8105"/>
              <a:gd name="T3" fmla="*/ 3658 h 7710"/>
              <a:gd name="T4" fmla="*/ 4052 w 8105"/>
              <a:gd name="T5" fmla="*/ 7710 h 7710"/>
              <a:gd name="T6" fmla="*/ 0 w 8105"/>
              <a:gd name="T7" fmla="*/ 3658 h 7710"/>
              <a:gd name="T8" fmla="*/ 2306 w 8105"/>
              <a:gd name="T9" fmla="*/ 0 h 7710"/>
              <a:gd name="T10" fmla="*/ 3128 w 8105"/>
              <a:gd name="T11" fmla="*/ 823 h 7710"/>
              <a:gd name="T12" fmla="*/ 1071 w 8105"/>
              <a:gd name="T13" fmla="*/ 3658 h 7710"/>
              <a:gd name="T14" fmla="*/ 4052 w 8105"/>
              <a:gd name="T15" fmla="*/ 6639 h 7710"/>
              <a:gd name="T16" fmla="*/ 7034 w 8105"/>
              <a:gd name="T17" fmla="*/ 3658 h 7710"/>
              <a:gd name="T18" fmla="*/ 4976 w 8105"/>
              <a:gd name="T19" fmla="*/ 823 h 7710"/>
              <a:gd name="T20" fmla="*/ 5799 w 8105"/>
              <a:gd name="T21" fmla="*/ 0 h 7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105" h="7710">
                <a:moveTo>
                  <a:pt x="5799" y="0"/>
                </a:moveTo>
                <a:cubicBezTo>
                  <a:pt x="7163" y="653"/>
                  <a:pt x="8105" y="2045"/>
                  <a:pt x="8105" y="3658"/>
                </a:cubicBezTo>
                <a:cubicBezTo>
                  <a:pt x="8105" y="5896"/>
                  <a:pt x="6291" y="7710"/>
                  <a:pt x="4052" y="7710"/>
                </a:cubicBezTo>
                <a:cubicBezTo>
                  <a:pt x="1814" y="7710"/>
                  <a:pt x="0" y="5896"/>
                  <a:pt x="0" y="3658"/>
                </a:cubicBezTo>
                <a:cubicBezTo>
                  <a:pt x="0" y="2045"/>
                  <a:pt x="942" y="653"/>
                  <a:pt x="2306" y="0"/>
                </a:cubicBezTo>
                <a:lnTo>
                  <a:pt x="3128" y="823"/>
                </a:lnTo>
                <a:cubicBezTo>
                  <a:pt x="1934" y="1212"/>
                  <a:pt x="1071" y="2334"/>
                  <a:pt x="1071" y="3658"/>
                </a:cubicBezTo>
                <a:cubicBezTo>
                  <a:pt x="1071" y="5304"/>
                  <a:pt x="2406" y="6639"/>
                  <a:pt x="4052" y="6639"/>
                </a:cubicBezTo>
                <a:cubicBezTo>
                  <a:pt x="5699" y="6639"/>
                  <a:pt x="7034" y="5304"/>
                  <a:pt x="7034" y="3658"/>
                </a:cubicBezTo>
                <a:cubicBezTo>
                  <a:pt x="7034" y="2334"/>
                  <a:pt x="6171" y="1212"/>
                  <a:pt x="4976" y="823"/>
                </a:cubicBezTo>
                <a:lnTo>
                  <a:pt x="5799" y="0"/>
                </a:lnTo>
                <a:close/>
              </a:path>
            </a:pathLst>
          </a:custGeom>
          <a:solidFill>
            <a:schemeClr val="accent4"/>
          </a:solidFill>
          <a:ln w="3175" cap="flat">
            <a:noFill/>
            <a:prstDash val="solid"/>
            <a:miter lim="800000"/>
          </a:ln>
        </p:spPr>
        <p:txBody>
          <a:bodyPr vert="horz" wrap="square" lIns="92354" tIns="46177" rIns="92354" bIns="46177"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nvGrpSpPr>
          <p:cNvPr id="28" name="组合 27"/>
          <p:cNvGrpSpPr/>
          <p:nvPr/>
        </p:nvGrpSpPr>
        <p:grpSpPr>
          <a:xfrm>
            <a:off x="1390002" y="1275606"/>
            <a:ext cx="960832" cy="261610"/>
            <a:chOff x="3477359" y="8005745"/>
            <a:chExt cx="2534423" cy="676230"/>
          </a:xfrm>
          <a:effectLst>
            <a:outerShdw blurRad="203200" dist="114300" dir="5400000" sx="102000" sy="102000" algn="t" rotWithShape="0">
              <a:prstClr val="black">
                <a:alpha val="29000"/>
              </a:prstClr>
            </a:outerShdw>
          </a:effectLst>
        </p:grpSpPr>
        <p:sp>
          <p:nvSpPr>
            <p:cNvPr id="29" name="流程图: 可选过程 28"/>
            <p:cNvSpPr/>
            <p:nvPr/>
          </p:nvSpPr>
          <p:spPr>
            <a:xfrm>
              <a:off x="3477359" y="8032286"/>
              <a:ext cx="2534423" cy="584775"/>
            </a:xfrm>
            <a:prstGeom prst="flowChartAlternateProcess">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0" name="TextBox 72"/>
            <p:cNvSpPr txBox="1"/>
            <p:nvPr/>
          </p:nvSpPr>
          <p:spPr>
            <a:xfrm>
              <a:off x="3713376" y="8005745"/>
              <a:ext cx="1975465" cy="676230"/>
            </a:xfrm>
            <a:prstGeom prst="rect">
              <a:avLst/>
            </a:prstGeom>
            <a:noFill/>
          </p:spPr>
          <p:txBody>
            <a:bodyPr wrap="none"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1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添加标题</a:t>
              </a:r>
            </a:p>
          </p:txBody>
        </p:sp>
      </p:grpSp>
      <p:grpSp>
        <p:nvGrpSpPr>
          <p:cNvPr id="31" name="组合 30"/>
          <p:cNvGrpSpPr/>
          <p:nvPr/>
        </p:nvGrpSpPr>
        <p:grpSpPr>
          <a:xfrm>
            <a:off x="3205785" y="1275606"/>
            <a:ext cx="960832" cy="261610"/>
            <a:chOff x="3477359" y="8005745"/>
            <a:chExt cx="2534423" cy="676230"/>
          </a:xfrm>
          <a:effectLst>
            <a:outerShdw blurRad="203200" dist="114300" dir="5400000" sx="102000" sy="102000" algn="t" rotWithShape="0">
              <a:prstClr val="black">
                <a:alpha val="29000"/>
              </a:prstClr>
            </a:outerShdw>
          </a:effectLst>
        </p:grpSpPr>
        <p:sp>
          <p:nvSpPr>
            <p:cNvPr id="32" name="流程图: 可选过程 31"/>
            <p:cNvSpPr/>
            <p:nvPr/>
          </p:nvSpPr>
          <p:spPr>
            <a:xfrm>
              <a:off x="3477359" y="8032286"/>
              <a:ext cx="2534423" cy="584775"/>
            </a:xfrm>
            <a:prstGeom prst="flowChartAlternateProcess">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3" name="TextBox 75"/>
            <p:cNvSpPr txBox="1"/>
            <p:nvPr/>
          </p:nvSpPr>
          <p:spPr>
            <a:xfrm>
              <a:off x="3713376" y="8005745"/>
              <a:ext cx="1975465" cy="676230"/>
            </a:xfrm>
            <a:prstGeom prst="rect">
              <a:avLst/>
            </a:prstGeom>
            <a:noFill/>
          </p:spPr>
          <p:txBody>
            <a:bodyPr wrap="none"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1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添加标题</a:t>
              </a:r>
            </a:p>
          </p:txBody>
        </p:sp>
      </p:grpSp>
      <p:grpSp>
        <p:nvGrpSpPr>
          <p:cNvPr id="34" name="组合 33"/>
          <p:cNvGrpSpPr/>
          <p:nvPr/>
        </p:nvGrpSpPr>
        <p:grpSpPr>
          <a:xfrm>
            <a:off x="4996217" y="1275606"/>
            <a:ext cx="960832" cy="261610"/>
            <a:chOff x="3477359" y="8005745"/>
            <a:chExt cx="2534423" cy="676230"/>
          </a:xfrm>
          <a:effectLst>
            <a:outerShdw blurRad="203200" dist="114300" dir="5400000" sx="102000" sy="102000" algn="t" rotWithShape="0">
              <a:prstClr val="black">
                <a:alpha val="29000"/>
              </a:prstClr>
            </a:outerShdw>
          </a:effectLst>
        </p:grpSpPr>
        <p:sp>
          <p:nvSpPr>
            <p:cNvPr id="35" name="流程图: 可选过程 34"/>
            <p:cNvSpPr/>
            <p:nvPr/>
          </p:nvSpPr>
          <p:spPr>
            <a:xfrm>
              <a:off x="3477359" y="8032286"/>
              <a:ext cx="2534423" cy="584775"/>
            </a:xfrm>
            <a:prstGeom prst="flowChartAlternateProcess">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6" name="TextBox 78"/>
            <p:cNvSpPr txBox="1"/>
            <p:nvPr/>
          </p:nvSpPr>
          <p:spPr>
            <a:xfrm>
              <a:off x="3713376" y="8005745"/>
              <a:ext cx="1975465" cy="676230"/>
            </a:xfrm>
            <a:prstGeom prst="rect">
              <a:avLst/>
            </a:prstGeom>
            <a:noFill/>
          </p:spPr>
          <p:txBody>
            <a:bodyPr wrap="none"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1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添加标题</a:t>
              </a:r>
            </a:p>
          </p:txBody>
        </p:sp>
      </p:grpSp>
      <p:grpSp>
        <p:nvGrpSpPr>
          <p:cNvPr id="37" name="组合 36"/>
          <p:cNvGrpSpPr/>
          <p:nvPr/>
        </p:nvGrpSpPr>
        <p:grpSpPr>
          <a:xfrm>
            <a:off x="6891785" y="1275606"/>
            <a:ext cx="960832" cy="261610"/>
            <a:chOff x="3477359" y="8005745"/>
            <a:chExt cx="2534423" cy="676230"/>
          </a:xfrm>
          <a:effectLst>
            <a:outerShdw blurRad="203200" dist="114300" dir="5400000" sx="102000" sy="102000" algn="t" rotWithShape="0">
              <a:prstClr val="black">
                <a:alpha val="29000"/>
              </a:prstClr>
            </a:outerShdw>
          </a:effectLst>
        </p:grpSpPr>
        <p:sp>
          <p:nvSpPr>
            <p:cNvPr id="38" name="流程图: 可选过程 37"/>
            <p:cNvSpPr/>
            <p:nvPr/>
          </p:nvSpPr>
          <p:spPr>
            <a:xfrm>
              <a:off x="3477359" y="8032286"/>
              <a:ext cx="2534423" cy="584775"/>
            </a:xfrm>
            <a:prstGeom prst="flowChartAlternateProcess">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9" name="TextBox 81"/>
            <p:cNvSpPr txBox="1"/>
            <p:nvPr/>
          </p:nvSpPr>
          <p:spPr>
            <a:xfrm>
              <a:off x="3713376" y="8005745"/>
              <a:ext cx="1975465" cy="676230"/>
            </a:xfrm>
            <a:prstGeom prst="rect">
              <a:avLst/>
            </a:prstGeom>
            <a:noFill/>
          </p:spPr>
          <p:txBody>
            <a:bodyPr wrap="none"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1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添加标题</a:t>
              </a:r>
            </a:p>
          </p:txBody>
        </p:sp>
      </p:grpSp>
      <p:sp>
        <p:nvSpPr>
          <p:cNvPr id="40" name="TextBox 83"/>
          <p:cNvSpPr txBox="1"/>
          <p:nvPr/>
        </p:nvSpPr>
        <p:spPr>
          <a:xfrm>
            <a:off x="1187624" y="3318807"/>
            <a:ext cx="1647706" cy="699440"/>
          </a:xfrm>
          <a:prstGeom prst="rect">
            <a:avLst/>
          </a:prstGeom>
          <a:noFill/>
        </p:spPr>
        <p:txBody>
          <a:bodyPr wrap="square" lIns="68598" tIns="34299" rIns="68598" bIns="34299"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050" b="0" i="0" u="none" strike="noStrike" kern="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a:t>
            </a:r>
          </a:p>
        </p:txBody>
      </p:sp>
      <p:sp>
        <p:nvSpPr>
          <p:cNvPr id="41" name="TextBox 84"/>
          <p:cNvSpPr txBox="1"/>
          <p:nvPr/>
        </p:nvSpPr>
        <p:spPr>
          <a:xfrm>
            <a:off x="3027275" y="3318807"/>
            <a:ext cx="1647706" cy="699440"/>
          </a:xfrm>
          <a:prstGeom prst="rect">
            <a:avLst/>
          </a:prstGeom>
          <a:noFill/>
        </p:spPr>
        <p:txBody>
          <a:bodyPr wrap="square" lIns="68598" tIns="34299" rIns="68598" bIns="34299"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050" b="0" i="0" u="none" strike="noStrike" kern="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a:t>
            </a:r>
          </a:p>
        </p:txBody>
      </p:sp>
      <p:sp>
        <p:nvSpPr>
          <p:cNvPr id="42" name="TextBox 85"/>
          <p:cNvSpPr txBox="1"/>
          <p:nvPr/>
        </p:nvSpPr>
        <p:spPr>
          <a:xfrm>
            <a:off x="4796502" y="3318807"/>
            <a:ext cx="1647706" cy="699440"/>
          </a:xfrm>
          <a:prstGeom prst="rect">
            <a:avLst/>
          </a:prstGeom>
          <a:noFill/>
        </p:spPr>
        <p:txBody>
          <a:bodyPr wrap="square" lIns="68598" tIns="34299" rIns="68598" bIns="34299"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050" b="0" i="0" u="none" strike="noStrike" kern="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a:t>
            </a:r>
          </a:p>
        </p:txBody>
      </p:sp>
      <p:sp>
        <p:nvSpPr>
          <p:cNvPr id="43" name="TextBox 86"/>
          <p:cNvSpPr txBox="1"/>
          <p:nvPr/>
        </p:nvSpPr>
        <p:spPr>
          <a:xfrm>
            <a:off x="6740718" y="3318807"/>
            <a:ext cx="1647706" cy="699440"/>
          </a:xfrm>
          <a:prstGeom prst="rect">
            <a:avLst/>
          </a:prstGeom>
          <a:noFill/>
        </p:spPr>
        <p:txBody>
          <a:bodyPr wrap="square" lIns="68598" tIns="34299" rIns="68598" bIns="34299"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050" b="0" i="0" u="none" strike="noStrike" kern="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a:t>
            </a: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anim calcmode="lin" valueType="num">
                                      <p:cBhvr>
                                        <p:cTn id="8" dur="500" fill="hold"/>
                                        <p:tgtEl>
                                          <p:spTgt spid="28"/>
                                        </p:tgtEl>
                                        <p:attrNameLst>
                                          <p:attrName>ppt_x</p:attrName>
                                        </p:attrNameLst>
                                      </p:cBhvr>
                                      <p:tavLst>
                                        <p:tav tm="0">
                                          <p:val>
                                            <p:strVal val="#ppt_x"/>
                                          </p:val>
                                        </p:tav>
                                        <p:tav tm="100000">
                                          <p:val>
                                            <p:strVal val="#ppt_x"/>
                                          </p:val>
                                        </p:tav>
                                      </p:tavLst>
                                    </p:anim>
                                    <p:anim calcmode="lin" valueType="num">
                                      <p:cBhvr>
                                        <p:cTn id="9" dur="500" fill="hold"/>
                                        <p:tgtEl>
                                          <p:spTgt spid="28"/>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7" presetClass="entr" presetSubtype="0" fill="hold" nodeType="after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anim calcmode="lin" valueType="num">
                                      <p:cBhvr>
                                        <p:cTn id="14" dur="500" fill="hold"/>
                                        <p:tgtEl>
                                          <p:spTgt spid="31"/>
                                        </p:tgtEl>
                                        <p:attrNameLst>
                                          <p:attrName>ppt_x</p:attrName>
                                        </p:attrNameLst>
                                      </p:cBhvr>
                                      <p:tavLst>
                                        <p:tav tm="0">
                                          <p:val>
                                            <p:strVal val="#ppt_x"/>
                                          </p:val>
                                        </p:tav>
                                        <p:tav tm="100000">
                                          <p:val>
                                            <p:strVal val="#ppt_x"/>
                                          </p:val>
                                        </p:tav>
                                      </p:tavLst>
                                    </p:anim>
                                    <p:anim calcmode="lin" valueType="num">
                                      <p:cBhvr>
                                        <p:cTn id="15" dur="500" fill="hold"/>
                                        <p:tgtEl>
                                          <p:spTgt spid="31"/>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7" presetClass="entr" presetSubtype="0" fill="hold"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500"/>
                                        <p:tgtEl>
                                          <p:spTgt spid="34"/>
                                        </p:tgtEl>
                                      </p:cBhvr>
                                    </p:animEffect>
                                    <p:anim calcmode="lin" valueType="num">
                                      <p:cBhvr>
                                        <p:cTn id="20" dur="500" fill="hold"/>
                                        <p:tgtEl>
                                          <p:spTgt spid="34"/>
                                        </p:tgtEl>
                                        <p:attrNameLst>
                                          <p:attrName>ppt_x</p:attrName>
                                        </p:attrNameLst>
                                      </p:cBhvr>
                                      <p:tavLst>
                                        <p:tav tm="0">
                                          <p:val>
                                            <p:strVal val="#ppt_x"/>
                                          </p:val>
                                        </p:tav>
                                        <p:tav tm="100000">
                                          <p:val>
                                            <p:strVal val="#ppt_x"/>
                                          </p:val>
                                        </p:tav>
                                      </p:tavLst>
                                    </p:anim>
                                    <p:anim calcmode="lin" valueType="num">
                                      <p:cBhvr>
                                        <p:cTn id="21" dur="500" fill="hold"/>
                                        <p:tgtEl>
                                          <p:spTgt spid="34"/>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7" presetClass="entr" presetSubtype="0" fill="hold" nodeType="after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fade">
                                      <p:cBhvr>
                                        <p:cTn id="25" dur="500"/>
                                        <p:tgtEl>
                                          <p:spTgt spid="37"/>
                                        </p:tgtEl>
                                      </p:cBhvr>
                                    </p:animEffect>
                                    <p:anim calcmode="lin" valueType="num">
                                      <p:cBhvr>
                                        <p:cTn id="26" dur="500" fill="hold"/>
                                        <p:tgtEl>
                                          <p:spTgt spid="37"/>
                                        </p:tgtEl>
                                        <p:attrNameLst>
                                          <p:attrName>ppt_x</p:attrName>
                                        </p:attrNameLst>
                                      </p:cBhvr>
                                      <p:tavLst>
                                        <p:tav tm="0">
                                          <p:val>
                                            <p:strVal val="#ppt_x"/>
                                          </p:val>
                                        </p:tav>
                                        <p:tav tm="100000">
                                          <p:val>
                                            <p:strVal val="#ppt_x"/>
                                          </p:val>
                                        </p:tav>
                                      </p:tavLst>
                                    </p:anim>
                                    <p:anim calcmode="lin" valueType="num">
                                      <p:cBhvr>
                                        <p:cTn id="27" dur="500" fill="hold"/>
                                        <p:tgtEl>
                                          <p:spTgt spid="37"/>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23" presetClass="entr" presetSubtype="272"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500" fill="hold"/>
                                        <p:tgtEl>
                                          <p:spTgt spid="4"/>
                                        </p:tgtEl>
                                        <p:attrNameLst>
                                          <p:attrName>ppt_w</p:attrName>
                                        </p:attrNameLst>
                                      </p:cBhvr>
                                      <p:tavLst>
                                        <p:tav tm="0">
                                          <p:val>
                                            <p:strVal val="2/3*#ppt_w"/>
                                          </p:val>
                                        </p:tav>
                                        <p:tav tm="100000">
                                          <p:val>
                                            <p:strVal val="#ppt_w"/>
                                          </p:val>
                                        </p:tav>
                                      </p:tavLst>
                                    </p:anim>
                                    <p:anim calcmode="lin" valueType="num">
                                      <p:cBhvr>
                                        <p:cTn id="32" dur="500" fill="hold"/>
                                        <p:tgtEl>
                                          <p:spTgt spid="4"/>
                                        </p:tgtEl>
                                        <p:attrNameLst>
                                          <p:attrName>ppt_h</p:attrName>
                                        </p:attrNameLst>
                                      </p:cBhvr>
                                      <p:tavLst>
                                        <p:tav tm="0">
                                          <p:val>
                                            <p:strVal val="2/3*#ppt_h"/>
                                          </p:val>
                                        </p:tav>
                                        <p:tav tm="100000">
                                          <p:val>
                                            <p:strVal val="#ppt_h"/>
                                          </p:val>
                                        </p:tav>
                                      </p:tavLst>
                                    </p:anim>
                                  </p:childTnLst>
                                </p:cTn>
                              </p:par>
                              <p:par>
                                <p:cTn id="33" presetID="21" presetClass="entr" presetSubtype="1"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wheel(1)">
                                      <p:cBhvr>
                                        <p:cTn id="35" dur="1000"/>
                                        <p:tgtEl>
                                          <p:spTgt spid="24"/>
                                        </p:tgtEl>
                                      </p:cBhvr>
                                    </p:animEffect>
                                  </p:childTnLst>
                                </p:cTn>
                              </p:par>
                            </p:childTnLst>
                          </p:cTn>
                        </p:par>
                        <p:par>
                          <p:cTn id="36" fill="hold">
                            <p:stCondLst>
                              <p:cond delay="2500"/>
                            </p:stCondLst>
                            <p:childTnLst>
                              <p:par>
                                <p:cTn id="37" presetID="23" presetClass="entr" presetSubtype="272" fill="hold"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500" fill="hold"/>
                                        <p:tgtEl>
                                          <p:spTgt spid="9"/>
                                        </p:tgtEl>
                                        <p:attrNameLst>
                                          <p:attrName>ppt_w</p:attrName>
                                        </p:attrNameLst>
                                      </p:cBhvr>
                                      <p:tavLst>
                                        <p:tav tm="0">
                                          <p:val>
                                            <p:strVal val="2/3*#ppt_w"/>
                                          </p:val>
                                        </p:tav>
                                        <p:tav tm="100000">
                                          <p:val>
                                            <p:strVal val="#ppt_w"/>
                                          </p:val>
                                        </p:tav>
                                      </p:tavLst>
                                    </p:anim>
                                    <p:anim calcmode="lin" valueType="num">
                                      <p:cBhvr>
                                        <p:cTn id="40" dur="500" fill="hold"/>
                                        <p:tgtEl>
                                          <p:spTgt spid="9"/>
                                        </p:tgtEl>
                                        <p:attrNameLst>
                                          <p:attrName>ppt_h</p:attrName>
                                        </p:attrNameLst>
                                      </p:cBhvr>
                                      <p:tavLst>
                                        <p:tav tm="0">
                                          <p:val>
                                            <p:strVal val="2/3*#ppt_h"/>
                                          </p:val>
                                        </p:tav>
                                        <p:tav tm="100000">
                                          <p:val>
                                            <p:strVal val="#ppt_h"/>
                                          </p:val>
                                        </p:tav>
                                      </p:tavLst>
                                    </p:anim>
                                  </p:childTnLst>
                                </p:cTn>
                              </p:par>
                              <p:par>
                                <p:cTn id="41" presetID="21" presetClass="entr" presetSubtype="1"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heel(1)">
                                      <p:cBhvr>
                                        <p:cTn id="43" dur="1000"/>
                                        <p:tgtEl>
                                          <p:spTgt spid="25"/>
                                        </p:tgtEl>
                                      </p:cBhvr>
                                    </p:animEffect>
                                  </p:childTnLst>
                                </p:cTn>
                              </p:par>
                            </p:childTnLst>
                          </p:cTn>
                        </p:par>
                        <p:par>
                          <p:cTn id="44" fill="hold">
                            <p:stCondLst>
                              <p:cond delay="3000"/>
                            </p:stCondLst>
                            <p:childTnLst>
                              <p:par>
                                <p:cTn id="45" presetID="23" presetClass="entr" presetSubtype="272" fill="hold" nodeType="after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strVal val="2/3*#ppt_w"/>
                                          </p:val>
                                        </p:tav>
                                        <p:tav tm="100000">
                                          <p:val>
                                            <p:strVal val="#ppt_w"/>
                                          </p:val>
                                        </p:tav>
                                      </p:tavLst>
                                    </p:anim>
                                    <p:anim calcmode="lin" valueType="num">
                                      <p:cBhvr>
                                        <p:cTn id="48" dur="500" fill="hold"/>
                                        <p:tgtEl>
                                          <p:spTgt spid="14"/>
                                        </p:tgtEl>
                                        <p:attrNameLst>
                                          <p:attrName>ppt_h</p:attrName>
                                        </p:attrNameLst>
                                      </p:cBhvr>
                                      <p:tavLst>
                                        <p:tav tm="0">
                                          <p:val>
                                            <p:strVal val="2/3*#ppt_h"/>
                                          </p:val>
                                        </p:tav>
                                        <p:tav tm="100000">
                                          <p:val>
                                            <p:strVal val="#ppt_h"/>
                                          </p:val>
                                        </p:tav>
                                      </p:tavLst>
                                    </p:anim>
                                  </p:childTnLst>
                                </p:cTn>
                              </p:par>
                              <p:par>
                                <p:cTn id="49" presetID="21" presetClass="entr" presetSubtype="1" fill="hold" grpId="0" nodeType="with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wheel(1)">
                                      <p:cBhvr>
                                        <p:cTn id="51" dur="1000"/>
                                        <p:tgtEl>
                                          <p:spTgt spid="26"/>
                                        </p:tgtEl>
                                      </p:cBhvr>
                                    </p:animEffect>
                                  </p:childTnLst>
                                </p:cTn>
                              </p:par>
                            </p:childTnLst>
                          </p:cTn>
                        </p:par>
                        <p:par>
                          <p:cTn id="52" fill="hold">
                            <p:stCondLst>
                              <p:cond delay="3500"/>
                            </p:stCondLst>
                            <p:childTnLst>
                              <p:par>
                                <p:cTn id="53" presetID="23" presetClass="entr" presetSubtype="272" fill="hold" nodeType="after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p:cTn id="55" dur="500" fill="hold"/>
                                        <p:tgtEl>
                                          <p:spTgt spid="19"/>
                                        </p:tgtEl>
                                        <p:attrNameLst>
                                          <p:attrName>ppt_w</p:attrName>
                                        </p:attrNameLst>
                                      </p:cBhvr>
                                      <p:tavLst>
                                        <p:tav tm="0">
                                          <p:val>
                                            <p:strVal val="2/3*#ppt_w"/>
                                          </p:val>
                                        </p:tav>
                                        <p:tav tm="100000">
                                          <p:val>
                                            <p:strVal val="#ppt_w"/>
                                          </p:val>
                                        </p:tav>
                                      </p:tavLst>
                                    </p:anim>
                                    <p:anim calcmode="lin" valueType="num">
                                      <p:cBhvr>
                                        <p:cTn id="56" dur="500" fill="hold"/>
                                        <p:tgtEl>
                                          <p:spTgt spid="19"/>
                                        </p:tgtEl>
                                        <p:attrNameLst>
                                          <p:attrName>ppt_h</p:attrName>
                                        </p:attrNameLst>
                                      </p:cBhvr>
                                      <p:tavLst>
                                        <p:tav tm="0">
                                          <p:val>
                                            <p:strVal val="2/3*#ppt_h"/>
                                          </p:val>
                                        </p:tav>
                                        <p:tav tm="100000">
                                          <p:val>
                                            <p:strVal val="#ppt_h"/>
                                          </p:val>
                                        </p:tav>
                                      </p:tavLst>
                                    </p:anim>
                                  </p:childTnLst>
                                </p:cTn>
                              </p:par>
                              <p:par>
                                <p:cTn id="57" presetID="21" presetClass="entr" presetSubtype="1" fill="hold" grpId="0" nodeType="withEffect">
                                  <p:stCondLst>
                                    <p:cond delay="0"/>
                                  </p:stCondLst>
                                  <p:childTnLst>
                                    <p:set>
                                      <p:cBhvr>
                                        <p:cTn id="58" dur="1" fill="hold">
                                          <p:stCondLst>
                                            <p:cond delay="0"/>
                                          </p:stCondLst>
                                        </p:cTn>
                                        <p:tgtEl>
                                          <p:spTgt spid="27"/>
                                        </p:tgtEl>
                                        <p:attrNameLst>
                                          <p:attrName>style.visibility</p:attrName>
                                        </p:attrNameLst>
                                      </p:cBhvr>
                                      <p:to>
                                        <p:strVal val="visible"/>
                                      </p:to>
                                    </p:set>
                                    <p:animEffect transition="in" filter="wheel(1)">
                                      <p:cBhvr>
                                        <p:cTn id="59" dur="1000"/>
                                        <p:tgtEl>
                                          <p:spTgt spid="27"/>
                                        </p:tgtEl>
                                      </p:cBhvr>
                                    </p:animEffect>
                                  </p:childTnLst>
                                </p:cTn>
                              </p:par>
                            </p:childTnLst>
                          </p:cTn>
                        </p:par>
                        <p:par>
                          <p:cTn id="60" fill="hold">
                            <p:stCondLst>
                              <p:cond delay="4000"/>
                            </p:stCondLst>
                            <p:childTnLst>
                              <p:par>
                                <p:cTn id="61" presetID="14" presetClass="entr" presetSubtype="10" fill="hold" grpId="0" nodeType="afterEffect">
                                  <p:stCondLst>
                                    <p:cond delay="0"/>
                                  </p:stCondLst>
                                  <p:childTnLst>
                                    <p:set>
                                      <p:cBhvr>
                                        <p:cTn id="62" dur="1" fill="hold">
                                          <p:stCondLst>
                                            <p:cond delay="0"/>
                                          </p:stCondLst>
                                        </p:cTn>
                                        <p:tgtEl>
                                          <p:spTgt spid="40"/>
                                        </p:tgtEl>
                                        <p:attrNameLst>
                                          <p:attrName>style.visibility</p:attrName>
                                        </p:attrNameLst>
                                      </p:cBhvr>
                                      <p:to>
                                        <p:strVal val="visible"/>
                                      </p:to>
                                    </p:set>
                                    <p:animEffect transition="in" filter="randombar(horizontal)">
                                      <p:cBhvr>
                                        <p:cTn id="63" dur="500"/>
                                        <p:tgtEl>
                                          <p:spTgt spid="40"/>
                                        </p:tgtEl>
                                      </p:cBhvr>
                                    </p:animEffect>
                                  </p:childTnLst>
                                </p:cTn>
                              </p:par>
                            </p:childTnLst>
                          </p:cTn>
                        </p:par>
                        <p:par>
                          <p:cTn id="64" fill="hold">
                            <p:stCondLst>
                              <p:cond delay="4500"/>
                            </p:stCondLst>
                            <p:childTnLst>
                              <p:par>
                                <p:cTn id="65" presetID="14" presetClass="entr" presetSubtype="10" fill="hold" grpId="0" nodeType="afterEffect">
                                  <p:stCondLst>
                                    <p:cond delay="0"/>
                                  </p:stCondLst>
                                  <p:childTnLst>
                                    <p:set>
                                      <p:cBhvr>
                                        <p:cTn id="66" dur="1" fill="hold">
                                          <p:stCondLst>
                                            <p:cond delay="0"/>
                                          </p:stCondLst>
                                        </p:cTn>
                                        <p:tgtEl>
                                          <p:spTgt spid="41"/>
                                        </p:tgtEl>
                                        <p:attrNameLst>
                                          <p:attrName>style.visibility</p:attrName>
                                        </p:attrNameLst>
                                      </p:cBhvr>
                                      <p:to>
                                        <p:strVal val="visible"/>
                                      </p:to>
                                    </p:set>
                                    <p:animEffect transition="in" filter="randombar(horizontal)">
                                      <p:cBhvr>
                                        <p:cTn id="67" dur="500"/>
                                        <p:tgtEl>
                                          <p:spTgt spid="41"/>
                                        </p:tgtEl>
                                      </p:cBhvr>
                                    </p:animEffect>
                                  </p:childTnLst>
                                </p:cTn>
                              </p:par>
                            </p:childTnLst>
                          </p:cTn>
                        </p:par>
                        <p:par>
                          <p:cTn id="68" fill="hold">
                            <p:stCondLst>
                              <p:cond delay="5000"/>
                            </p:stCondLst>
                            <p:childTnLst>
                              <p:par>
                                <p:cTn id="69" presetID="14" presetClass="entr" presetSubtype="10" fill="hold" grpId="0" nodeType="afterEffect">
                                  <p:stCondLst>
                                    <p:cond delay="0"/>
                                  </p:stCondLst>
                                  <p:childTnLst>
                                    <p:set>
                                      <p:cBhvr>
                                        <p:cTn id="70" dur="1" fill="hold">
                                          <p:stCondLst>
                                            <p:cond delay="0"/>
                                          </p:stCondLst>
                                        </p:cTn>
                                        <p:tgtEl>
                                          <p:spTgt spid="42"/>
                                        </p:tgtEl>
                                        <p:attrNameLst>
                                          <p:attrName>style.visibility</p:attrName>
                                        </p:attrNameLst>
                                      </p:cBhvr>
                                      <p:to>
                                        <p:strVal val="visible"/>
                                      </p:to>
                                    </p:set>
                                    <p:animEffect transition="in" filter="randombar(horizontal)">
                                      <p:cBhvr>
                                        <p:cTn id="71" dur="500"/>
                                        <p:tgtEl>
                                          <p:spTgt spid="42"/>
                                        </p:tgtEl>
                                      </p:cBhvr>
                                    </p:animEffect>
                                  </p:childTnLst>
                                </p:cTn>
                              </p:par>
                            </p:childTnLst>
                          </p:cTn>
                        </p:par>
                        <p:par>
                          <p:cTn id="72" fill="hold">
                            <p:stCondLst>
                              <p:cond delay="5500"/>
                            </p:stCondLst>
                            <p:childTnLst>
                              <p:par>
                                <p:cTn id="73" presetID="14" presetClass="entr" presetSubtype="10" fill="hold" grpId="0" nodeType="afterEffect">
                                  <p:stCondLst>
                                    <p:cond delay="0"/>
                                  </p:stCondLst>
                                  <p:childTnLst>
                                    <p:set>
                                      <p:cBhvr>
                                        <p:cTn id="74" dur="1" fill="hold">
                                          <p:stCondLst>
                                            <p:cond delay="0"/>
                                          </p:stCondLst>
                                        </p:cTn>
                                        <p:tgtEl>
                                          <p:spTgt spid="43"/>
                                        </p:tgtEl>
                                        <p:attrNameLst>
                                          <p:attrName>style.visibility</p:attrName>
                                        </p:attrNameLst>
                                      </p:cBhvr>
                                      <p:to>
                                        <p:strVal val="visible"/>
                                      </p:to>
                                    </p:set>
                                    <p:animEffect transition="in" filter="randombar(horizontal)">
                                      <p:cBhvr>
                                        <p:cTn id="75"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40" grpId="0"/>
      <p:bldP spid="41" grpId="0"/>
      <p:bldP spid="42" grpId="0"/>
      <p:bldP spid="4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
          <p:cNvSpPr txBox="1"/>
          <p:nvPr/>
        </p:nvSpPr>
        <p:spPr>
          <a:xfrm>
            <a:off x="1770547" y="4155601"/>
            <a:ext cx="879085" cy="251549"/>
          </a:xfrm>
          <a:prstGeom prst="rect">
            <a:avLst/>
          </a:prstGeom>
          <a:noFill/>
        </p:spPr>
        <p:txBody>
          <a:bodyPr wrap="square" lIns="81477" tIns="40738" rIns="81477" bIns="40738"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收入来源一</a:t>
            </a:r>
          </a:p>
        </p:txBody>
      </p:sp>
      <p:sp>
        <p:nvSpPr>
          <p:cNvPr id="5" name="TextBox 3"/>
          <p:cNvSpPr txBox="1"/>
          <p:nvPr/>
        </p:nvSpPr>
        <p:spPr>
          <a:xfrm>
            <a:off x="1454533" y="3700897"/>
            <a:ext cx="192520" cy="123410"/>
          </a:xfrm>
          <a:prstGeom prst="rect">
            <a:avLst/>
          </a:prstGeom>
          <a:noFill/>
        </p:spPr>
        <p:txBody>
          <a:bodyPr wrap="square" lIns="0" tIns="0" rIns="0" bIns="0" rtlCol="0">
            <a:spAutoFit/>
          </a:bodyPr>
          <a:lstStyle/>
          <a:p>
            <a:pPr marL="0" marR="0" lvl="0" indent="0" algn="just" defTabSz="914400" rtl="0" eaLnBrk="1" fontAlgn="base" latinLnBrk="0" hangingPunct="1">
              <a:lnSpc>
                <a:spcPct val="100000"/>
              </a:lnSpc>
              <a:spcBef>
                <a:spcPct val="0"/>
              </a:spcBef>
              <a:spcAft>
                <a:spcPct val="0"/>
              </a:spcAft>
              <a:buClrTx/>
              <a:buSzTx/>
              <a:buFontTx/>
              <a:buNone/>
              <a:defRPr/>
            </a:pPr>
            <a:r>
              <a:rPr kumimoji="0" lang="en-US" altLang="zh-CN" sz="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100</a:t>
            </a:r>
            <a:endParaRPr kumimoji="0" lang="zh-CN" altLang="en-US" sz="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6" name="TextBox 4"/>
          <p:cNvSpPr txBox="1"/>
          <p:nvPr/>
        </p:nvSpPr>
        <p:spPr>
          <a:xfrm>
            <a:off x="2773993" y="4155601"/>
            <a:ext cx="879085" cy="251549"/>
          </a:xfrm>
          <a:prstGeom prst="rect">
            <a:avLst/>
          </a:prstGeom>
          <a:noFill/>
        </p:spPr>
        <p:txBody>
          <a:bodyPr wrap="square" lIns="81477" tIns="40738" rIns="81477" bIns="40738"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收入来源二</a:t>
            </a:r>
          </a:p>
        </p:txBody>
      </p:sp>
      <p:sp>
        <p:nvSpPr>
          <p:cNvPr id="7" name="TextBox 5"/>
          <p:cNvSpPr txBox="1"/>
          <p:nvPr/>
        </p:nvSpPr>
        <p:spPr>
          <a:xfrm>
            <a:off x="3763857" y="4155601"/>
            <a:ext cx="879085" cy="251549"/>
          </a:xfrm>
          <a:prstGeom prst="rect">
            <a:avLst/>
          </a:prstGeom>
          <a:noFill/>
        </p:spPr>
        <p:txBody>
          <a:bodyPr wrap="square" lIns="81477" tIns="40738" rIns="81477" bIns="40738"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收入来源三</a:t>
            </a:r>
          </a:p>
        </p:txBody>
      </p:sp>
      <p:sp>
        <p:nvSpPr>
          <p:cNvPr id="8" name="TextBox 6"/>
          <p:cNvSpPr txBox="1"/>
          <p:nvPr/>
        </p:nvSpPr>
        <p:spPr>
          <a:xfrm>
            <a:off x="4753722" y="4155601"/>
            <a:ext cx="879085" cy="251549"/>
          </a:xfrm>
          <a:prstGeom prst="rect">
            <a:avLst/>
          </a:prstGeom>
          <a:noFill/>
        </p:spPr>
        <p:txBody>
          <a:bodyPr wrap="square" lIns="81477" tIns="40738" rIns="81477" bIns="40738"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收入来源四</a:t>
            </a:r>
          </a:p>
        </p:txBody>
      </p:sp>
      <p:sp>
        <p:nvSpPr>
          <p:cNvPr id="9" name="TextBox 7"/>
          <p:cNvSpPr txBox="1"/>
          <p:nvPr/>
        </p:nvSpPr>
        <p:spPr>
          <a:xfrm>
            <a:off x="1454533" y="3372062"/>
            <a:ext cx="192520" cy="123410"/>
          </a:xfrm>
          <a:prstGeom prst="rect">
            <a:avLst/>
          </a:prstGeom>
          <a:noFill/>
        </p:spPr>
        <p:txBody>
          <a:bodyPr wrap="square" lIns="0" tIns="0" rIns="0" bIns="0" rtlCol="0">
            <a:spAutoFit/>
          </a:bodyPr>
          <a:lstStyle/>
          <a:p>
            <a:pPr marL="0" marR="0" lvl="0" indent="0" algn="just" defTabSz="914400" rtl="0" eaLnBrk="1" fontAlgn="base" latinLnBrk="0" hangingPunct="1">
              <a:lnSpc>
                <a:spcPct val="100000"/>
              </a:lnSpc>
              <a:spcBef>
                <a:spcPct val="0"/>
              </a:spcBef>
              <a:spcAft>
                <a:spcPct val="0"/>
              </a:spcAft>
              <a:buClrTx/>
              <a:buSzTx/>
              <a:buFontTx/>
              <a:buNone/>
              <a:defRPr/>
            </a:pPr>
            <a:r>
              <a:rPr kumimoji="0" lang="en-US" altLang="zh-CN" sz="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200</a:t>
            </a:r>
            <a:endParaRPr kumimoji="0" lang="zh-CN" altLang="en-US" sz="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0" name="TextBox 8"/>
          <p:cNvSpPr txBox="1"/>
          <p:nvPr/>
        </p:nvSpPr>
        <p:spPr>
          <a:xfrm>
            <a:off x="1454533" y="3043226"/>
            <a:ext cx="192520" cy="123410"/>
          </a:xfrm>
          <a:prstGeom prst="rect">
            <a:avLst/>
          </a:prstGeom>
          <a:noFill/>
        </p:spPr>
        <p:txBody>
          <a:bodyPr wrap="square" lIns="0" tIns="0" rIns="0" bIns="0" rtlCol="0">
            <a:spAutoFit/>
          </a:bodyPr>
          <a:lstStyle/>
          <a:p>
            <a:pPr marL="0" marR="0" lvl="0" indent="0" algn="just" defTabSz="914400" rtl="0" eaLnBrk="1" fontAlgn="base" latinLnBrk="0" hangingPunct="1">
              <a:lnSpc>
                <a:spcPct val="100000"/>
              </a:lnSpc>
              <a:spcBef>
                <a:spcPct val="0"/>
              </a:spcBef>
              <a:spcAft>
                <a:spcPct val="0"/>
              </a:spcAft>
              <a:buClrTx/>
              <a:buSzTx/>
              <a:buFontTx/>
              <a:buNone/>
              <a:defRPr/>
            </a:pPr>
            <a:r>
              <a:rPr kumimoji="0" lang="en-US" altLang="zh-CN" sz="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300</a:t>
            </a:r>
            <a:endParaRPr kumimoji="0" lang="zh-CN" altLang="en-US" sz="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1" name="TextBox 9"/>
          <p:cNvSpPr txBox="1"/>
          <p:nvPr/>
        </p:nvSpPr>
        <p:spPr>
          <a:xfrm>
            <a:off x="1454533" y="2714390"/>
            <a:ext cx="192520" cy="123410"/>
          </a:xfrm>
          <a:prstGeom prst="rect">
            <a:avLst/>
          </a:prstGeom>
          <a:noFill/>
        </p:spPr>
        <p:txBody>
          <a:bodyPr wrap="square" lIns="0" tIns="0" rIns="0" bIns="0" rtlCol="0">
            <a:spAutoFit/>
          </a:bodyPr>
          <a:lstStyle/>
          <a:p>
            <a:pPr marL="0" marR="0" lvl="0" indent="0" algn="just" defTabSz="914400" rtl="0" eaLnBrk="1" fontAlgn="base" latinLnBrk="0" hangingPunct="1">
              <a:lnSpc>
                <a:spcPct val="100000"/>
              </a:lnSpc>
              <a:spcBef>
                <a:spcPct val="0"/>
              </a:spcBef>
              <a:spcAft>
                <a:spcPct val="0"/>
              </a:spcAft>
              <a:buClrTx/>
              <a:buSzTx/>
              <a:buFontTx/>
              <a:buNone/>
              <a:defRPr/>
            </a:pPr>
            <a:r>
              <a:rPr kumimoji="0" lang="en-US" altLang="zh-CN" sz="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400</a:t>
            </a:r>
            <a:endParaRPr kumimoji="0" lang="zh-CN" altLang="en-US" sz="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2" name="TextBox 10"/>
          <p:cNvSpPr txBox="1"/>
          <p:nvPr/>
        </p:nvSpPr>
        <p:spPr>
          <a:xfrm>
            <a:off x="1454533" y="2385554"/>
            <a:ext cx="192520" cy="123410"/>
          </a:xfrm>
          <a:prstGeom prst="rect">
            <a:avLst/>
          </a:prstGeom>
          <a:noFill/>
        </p:spPr>
        <p:txBody>
          <a:bodyPr wrap="square" lIns="0" tIns="0" rIns="0" bIns="0" rtlCol="0">
            <a:spAutoFit/>
          </a:bodyPr>
          <a:lstStyle/>
          <a:p>
            <a:pPr marL="0" marR="0" lvl="0" indent="0" algn="just" defTabSz="914400" rtl="0" eaLnBrk="1" fontAlgn="base" latinLnBrk="0" hangingPunct="1">
              <a:lnSpc>
                <a:spcPct val="100000"/>
              </a:lnSpc>
              <a:spcBef>
                <a:spcPct val="0"/>
              </a:spcBef>
              <a:spcAft>
                <a:spcPct val="0"/>
              </a:spcAft>
              <a:buClrTx/>
              <a:buSzTx/>
              <a:buFontTx/>
              <a:buNone/>
              <a:defRPr/>
            </a:pPr>
            <a:r>
              <a:rPr kumimoji="0" lang="en-US" altLang="zh-CN" sz="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500</a:t>
            </a:r>
            <a:endParaRPr kumimoji="0" lang="zh-CN" altLang="en-US" sz="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3" name="TextBox 11"/>
          <p:cNvSpPr txBox="1"/>
          <p:nvPr/>
        </p:nvSpPr>
        <p:spPr>
          <a:xfrm>
            <a:off x="1454533" y="2056719"/>
            <a:ext cx="192520" cy="123410"/>
          </a:xfrm>
          <a:prstGeom prst="rect">
            <a:avLst/>
          </a:prstGeom>
          <a:noFill/>
        </p:spPr>
        <p:txBody>
          <a:bodyPr wrap="square" lIns="0" tIns="0" rIns="0" bIns="0" rtlCol="0">
            <a:spAutoFit/>
          </a:bodyPr>
          <a:lstStyle/>
          <a:p>
            <a:pPr marL="0" marR="0" lvl="0" indent="0" algn="just" defTabSz="914400" rtl="0" eaLnBrk="1" fontAlgn="base" latinLnBrk="0" hangingPunct="1">
              <a:lnSpc>
                <a:spcPct val="100000"/>
              </a:lnSpc>
              <a:spcBef>
                <a:spcPct val="0"/>
              </a:spcBef>
              <a:spcAft>
                <a:spcPct val="0"/>
              </a:spcAft>
              <a:buClrTx/>
              <a:buSzTx/>
              <a:buFontTx/>
              <a:buNone/>
              <a:defRPr/>
            </a:pPr>
            <a:r>
              <a:rPr kumimoji="0" lang="en-US" altLang="zh-CN" sz="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600</a:t>
            </a:r>
            <a:endParaRPr kumimoji="0" lang="zh-CN" altLang="en-US" sz="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4" name="TextBox 12"/>
          <p:cNvSpPr txBox="1"/>
          <p:nvPr/>
        </p:nvSpPr>
        <p:spPr>
          <a:xfrm>
            <a:off x="1454533" y="1722320"/>
            <a:ext cx="192520" cy="123410"/>
          </a:xfrm>
          <a:prstGeom prst="rect">
            <a:avLst/>
          </a:prstGeom>
          <a:noFill/>
        </p:spPr>
        <p:txBody>
          <a:bodyPr wrap="square" lIns="0" tIns="0" rIns="0" bIns="0" rtlCol="0">
            <a:spAutoFit/>
          </a:bodyPr>
          <a:lstStyle/>
          <a:p>
            <a:pPr marL="0" marR="0" lvl="0" indent="0" algn="just" defTabSz="914400" rtl="0" eaLnBrk="1" fontAlgn="base" latinLnBrk="0" hangingPunct="1">
              <a:lnSpc>
                <a:spcPct val="100000"/>
              </a:lnSpc>
              <a:spcBef>
                <a:spcPct val="0"/>
              </a:spcBef>
              <a:spcAft>
                <a:spcPct val="0"/>
              </a:spcAft>
              <a:buClrTx/>
              <a:buSzTx/>
              <a:buFontTx/>
              <a:buNone/>
              <a:defRPr/>
            </a:pPr>
            <a:r>
              <a:rPr kumimoji="0" lang="en-US" altLang="zh-CN" sz="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700</a:t>
            </a:r>
            <a:endParaRPr kumimoji="0" lang="zh-CN" altLang="en-US" sz="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nvGrpSpPr>
          <p:cNvPr id="15" name="组合 14"/>
          <p:cNvGrpSpPr/>
          <p:nvPr/>
        </p:nvGrpSpPr>
        <p:grpSpPr>
          <a:xfrm>
            <a:off x="1711226" y="1460752"/>
            <a:ext cx="3978744" cy="2630686"/>
            <a:chOff x="1126939" y="1350372"/>
            <a:chExt cx="4464496" cy="2952328"/>
          </a:xfrm>
        </p:grpSpPr>
        <p:cxnSp>
          <p:nvCxnSpPr>
            <p:cNvPr id="16" name="直接连接符 15"/>
            <p:cNvCxnSpPr/>
            <p:nvPr/>
          </p:nvCxnSpPr>
          <p:spPr>
            <a:xfrm>
              <a:off x="1126939" y="4302700"/>
              <a:ext cx="446449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1126939" y="3933659"/>
              <a:ext cx="446449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1126939" y="3564618"/>
              <a:ext cx="446449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1126939" y="3195577"/>
              <a:ext cx="446449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1126939" y="2826536"/>
              <a:ext cx="446449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1126939" y="2457495"/>
              <a:ext cx="446449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1126939" y="2088454"/>
              <a:ext cx="446449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1126939" y="1719413"/>
              <a:ext cx="446449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126939" y="1350372"/>
              <a:ext cx="446449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5" name="TextBox 23"/>
          <p:cNvSpPr txBox="1"/>
          <p:nvPr/>
        </p:nvSpPr>
        <p:spPr>
          <a:xfrm>
            <a:off x="1454533" y="1399047"/>
            <a:ext cx="192520" cy="123410"/>
          </a:xfrm>
          <a:prstGeom prst="rect">
            <a:avLst/>
          </a:prstGeom>
          <a:noFill/>
        </p:spPr>
        <p:txBody>
          <a:bodyPr wrap="square" lIns="0" tIns="0" rIns="0" bIns="0" rtlCol="0">
            <a:spAutoFit/>
          </a:bodyPr>
          <a:lstStyle/>
          <a:p>
            <a:pPr marL="0" marR="0" lvl="0" indent="0" algn="just" defTabSz="914400" rtl="0" eaLnBrk="1" fontAlgn="base" latinLnBrk="0" hangingPunct="1">
              <a:lnSpc>
                <a:spcPct val="100000"/>
              </a:lnSpc>
              <a:spcBef>
                <a:spcPct val="0"/>
              </a:spcBef>
              <a:spcAft>
                <a:spcPct val="0"/>
              </a:spcAft>
              <a:buClrTx/>
              <a:buSzTx/>
              <a:buFontTx/>
              <a:buNone/>
              <a:defRPr/>
            </a:pPr>
            <a:r>
              <a:rPr kumimoji="0" lang="en-US" altLang="zh-CN" sz="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800</a:t>
            </a:r>
            <a:endParaRPr kumimoji="0" lang="zh-CN" altLang="en-US" sz="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6" name="TextBox 24"/>
          <p:cNvSpPr txBox="1"/>
          <p:nvPr/>
        </p:nvSpPr>
        <p:spPr>
          <a:xfrm>
            <a:off x="1454533" y="4029733"/>
            <a:ext cx="192520" cy="123410"/>
          </a:xfrm>
          <a:prstGeom prst="rect">
            <a:avLst/>
          </a:prstGeom>
          <a:noFill/>
        </p:spPr>
        <p:txBody>
          <a:bodyPr wrap="square" lIns="0" tIns="0" rIns="0" bIns="0" rtlCol="0">
            <a:spAutoFit/>
          </a:bodyPr>
          <a:lstStyle/>
          <a:p>
            <a:pPr marL="0" marR="0" lvl="0" indent="0" algn="just" defTabSz="914400" rtl="0" eaLnBrk="1" fontAlgn="base" latinLnBrk="0" hangingPunct="1">
              <a:lnSpc>
                <a:spcPct val="100000"/>
              </a:lnSpc>
              <a:spcBef>
                <a:spcPct val="0"/>
              </a:spcBef>
              <a:spcAft>
                <a:spcPct val="0"/>
              </a:spcAft>
              <a:buClrTx/>
              <a:buSzTx/>
              <a:buFontTx/>
              <a:buNone/>
              <a:defRPr/>
            </a:pPr>
            <a:r>
              <a:rPr kumimoji="0" lang="en-US" altLang="zh-CN" sz="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0</a:t>
            </a:r>
            <a:endParaRPr kumimoji="0" lang="zh-CN" altLang="en-US" sz="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7" name="矩形 26"/>
          <p:cNvSpPr/>
          <p:nvPr/>
        </p:nvSpPr>
        <p:spPr>
          <a:xfrm>
            <a:off x="1943680" y="1789588"/>
            <a:ext cx="577560" cy="23018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81477" tIns="40738" rIns="81477" bIns="40738"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8" name="矩形 27"/>
          <p:cNvSpPr/>
          <p:nvPr/>
        </p:nvSpPr>
        <p:spPr>
          <a:xfrm>
            <a:off x="1943680" y="1950648"/>
            <a:ext cx="577560" cy="2140793"/>
          </a:xfrm>
          <a:prstGeom prst="rect">
            <a:avLst/>
          </a:prstGeom>
          <a:solidFill>
            <a:schemeClr val="accent1"/>
          </a:solidFill>
          <a:ln>
            <a:noFill/>
          </a:ln>
          <a:effectLst>
            <a:outerShdw blurRad="228600" dist="101600" dir="8400000" sx="105000" sy="105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1477" tIns="40738" rIns="81477" bIns="40738"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9" name="矩形 28"/>
          <p:cNvSpPr/>
          <p:nvPr/>
        </p:nvSpPr>
        <p:spPr>
          <a:xfrm>
            <a:off x="2924756" y="2447260"/>
            <a:ext cx="577560" cy="164417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81477" tIns="40738" rIns="81477" bIns="40738"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0" name="矩形 29"/>
          <p:cNvSpPr/>
          <p:nvPr/>
        </p:nvSpPr>
        <p:spPr>
          <a:xfrm>
            <a:off x="2924756" y="2714391"/>
            <a:ext cx="577560" cy="1377050"/>
          </a:xfrm>
          <a:prstGeom prst="rect">
            <a:avLst/>
          </a:prstGeom>
          <a:solidFill>
            <a:schemeClr val="accent3"/>
          </a:solidFill>
          <a:ln>
            <a:noFill/>
          </a:ln>
          <a:effectLst>
            <a:outerShdw blurRad="228600" dist="101600" dir="8400000" sx="105000" sy="105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1477" tIns="40738" rIns="81477" bIns="40738"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1" name="矩形 30"/>
          <p:cNvSpPr/>
          <p:nvPr/>
        </p:nvSpPr>
        <p:spPr>
          <a:xfrm>
            <a:off x="3914620" y="2940513"/>
            <a:ext cx="577560" cy="11509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1477" tIns="40738" rIns="81477" bIns="40738"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2" name="矩形 31"/>
          <p:cNvSpPr/>
          <p:nvPr/>
        </p:nvSpPr>
        <p:spPr>
          <a:xfrm>
            <a:off x="3914620" y="3372062"/>
            <a:ext cx="577560" cy="719378"/>
          </a:xfrm>
          <a:prstGeom prst="rect">
            <a:avLst/>
          </a:prstGeom>
          <a:solidFill>
            <a:schemeClr val="accent2"/>
          </a:solidFill>
          <a:ln>
            <a:noFill/>
          </a:ln>
          <a:effectLst>
            <a:outerShdw blurRad="228600" dist="101600" dir="8400000" sx="105000" sy="105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1477" tIns="40738" rIns="81477" bIns="40738"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3" name="矩形 32"/>
          <p:cNvSpPr/>
          <p:nvPr/>
        </p:nvSpPr>
        <p:spPr>
          <a:xfrm>
            <a:off x="4909799" y="3104932"/>
            <a:ext cx="577560" cy="9865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81477" tIns="40738" rIns="81477" bIns="40738"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4" name="矩形 33"/>
          <p:cNvSpPr/>
          <p:nvPr/>
        </p:nvSpPr>
        <p:spPr>
          <a:xfrm>
            <a:off x="4909799" y="3319024"/>
            <a:ext cx="577560" cy="772415"/>
          </a:xfrm>
          <a:prstGeom prst="rect">
            <a:avLst/>
          </a:prstGeom>
          <a:solidFill>
            <a:schemeClr val="accent1"/>
          </a:solidFill>
          <a:ln>
            <a:noFill/>
          </a:ln>
          <a:effectLst>
            <a:outerShdw blurRad="228600" dist="101600" dir="8400000" sx="105000" sy="105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1477" tIns="40738" rIns="81477" bIns="40738"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5" name="TextBox 33"/>
          <p:cNvSpPr txBox="1"/>
          <p:nvPr/>
        </p:nvSpPr>
        <p:spPr>
          <a:xfrm>
            <a:off x="6085292" y="1779110"/>
            <a:ext cx="2181892" cy="925365"/>
          </a:xfrm>
          <a:prstGeom prst="rect">
            <a:avLst/>
          </a:prstGeom>
          <a:noFill/>
        </p:spPr>
        <p:txBody>
          <a:bodyPr wrap="square" lIns="0" tIns="0" rIns="0" bIns="0" rtlCol="0">
            <a:spAutoFit/>
          </a:bodyPr>
          <a:lstStyle/>
          <a:p>
            <a:pPr marL="0" marR="0" lvl="0" indent="0" algn="just" defTabSz="914400" rtl="0" eaLnBrk="1" fontAlgn="base" latinLnBrk="0" hangingPunct="1">
              <a:lnSpc>
                <a:spcPct val="120000"/>
              </a:lnSpc>
              <a:spcBef>
                <a:spcPct val="0"/>
              </a:spcBef>
              <a:spcAft>
                <a:spcPct val="0"/>
              </a:spcAft>
              <a:buClrTx/>
              <a:buSzTx/>
              <a:buFontTx/>
              <a:buNone/>
              <a:defRPr/>
            </a:pPr>
            <a:r>
              <a:rPr kumimoji="0" lang="zh-CN" altLang="en-US" sz="1000" b="0" i="0" u="none" strike="noStrike" kern="1200" cap="none" spc="0" normalizeH="0" baseline="0" noProof="0" dirty="0">
                <a:ln>
                  <a:noFill/>
                </a:ln>
                <a:solidFill>
                  <a:srgbClr val="7F7F7F"/>
                </a:solidFill>
                <a:effectLst/>
                <a:uLnTx/>
                <a:uFillTx/>
                <a:latin typeface="微软雅黑" panose="020B0503020204020204" pitchFamily="34" charset="-122"/>
                <a:ea typeface="微软雅黑" panose="020B0503020204020204" pitchFamily="34" charset="-122"/>
                <a:cs typeface="+mn-cs"/>
              </a:rPr>
              <a:t>       点击输入简要文字解说，解说文字尽量概括精炼，不用多余的文字修饰，简洁精准的 解说所提炼的核心概念。 点击输入简要文字解说，解说文字尽量概括精炼，不用多余的文字修饰。</a:t>
            </a:r>
          </a:p>
        </p:txBody>
      </p:sp>
      <p:sp>
        <p:nvSpPr>
          <p:cNvPr id="36" name="TextBox 34"/>
          <p:cNvSpPr txBox="1"/>
          <p:nvPr/>
        </p:nvSpPr>
        <p:spPr>
          <a:xfrm>
            <a:off x="6085292" y="1347614"/>
            <a:ext cx="1835280" cy="277609"/>
          </a:xfrm>
          <a:prstGeom prst="rect">
            <a:avLst/>
          </a:prstGeom>
          <a:noFill/>
        </p:spPr>
        <p:txBody>
          <a:bodyPr wrap="square" lIns="0" tIns="0" rIns="0" bIns="0"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dirty="0">
                <a:ln>
                  <a:noFill/>
                </a:ln>
                <a:solidFill>
                  <a:srgbClr val="7F7F7F"/>
                </a:solidFill>
                <a:effectLst/>
                <a:uLnTx/>
                <a:uFillTx/>
                <a:latin typeface="微软雅黑" panose="020B0503020204020204" pitchFamily="34" charset="-122"/>
                <a:ea typeface="微软雅黑" panose="020B0503020204020204" pitchFamily="34" charset="-122"/>
                <a:cs typeface="+mn-cs"/>
              </a:rPr>
              <a:t>点击输入标题文本</a:t>
            </a:r>
          </a:p>
        </p:txBody>
      </p:sp>
      <p:sp>
        <p:nvSpPr>
          <p:cNvPr id="37" name="TextBox 35"/>
          <p:cNvSpPr txBox="1"/>
          <p:nvPr/>
        </p:nvSpPr>
        <p:spPr>
          <a:xfrm>
            <a:off x="6064919" y="3035981"/>
            <a:ext cx="2027800" cy="415498"/>
          </a:xfrm>
          <a:prstGeom prst="rect">
            <a:avLst/>
          </a:prstGeom>
          <a:noFill/>
        </p:spPr>
        <p:txBody>
          <a:bodyPr wrap="square" lIns="0" tIns="0" rIns="0" bIns="0"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700" b="0" i="0" u="none" strike="noStrike" kern="1200" cap="none" spc="0" normalizeH="0" baseline="0" noProof="0" dirty="0">
                <a:ln>
                  <a:noFill/>
                </a:ln>
                <a:solidFill>
                  <a:srgbClr val="7F7F7F"/>
                </a:solidFill>
                <a:effectLst/>
                <a:uLnTx/>
                <a:uFillTx/>
                <a:latin typeface="微软雅黑" panose="020B0503020204020204" pitchFamily="34" charset="-122"/>
                <a:ea typeface="微软雅黑" panose="020B0503020204020204" pitchFamily="34" charset="-122"/>
                <a:cs typeface="+mn-cs"/>
              </a:rPr>
              <a:t>18,500,000</a:t>
            </a:r>
            <a:endParaRPr kumimoji="0" lang="zh-CN" altLang="en-US" sz="2700" b="0" i="0" u="none" strike="noStrike" kern="1200" cap="none" spc="0" normalizeH="0" baseline="0" noProof="0" dirty="0">
              <a:ln>
                <a:noFill/>
              </a:ln>
              <a:solidFill>
                <a:srgbClr val="7F7F7F"/>
              </a:solidFill>
              <a:effectLst/>
              <a:uLnTx/>
              <a:uFillTx/>
              <a:latin typeface="微软雅黑" panose="020B0503020204020204" pitchFamily="34" charset="-122"/>
              <a:ea typeface="微软雅黑" panose="020B0503020204020204" pitchFamily="34" charset="-122"/>
              <a:cs typeface="+mn-cs"/>
            </a:endParaRPr>
          </a:p>
        </p:txBody>
      </p:sp>
      <p:sp>
        <p:nvSpPr>
          <p:cNvPr id="38" name="TextBox 36"/>
          <p:cNvSpPr txBox="1"/>
          <p:nvPr/>
        </p:nvSpPr>
        <p:spPr>
          <a:xfrm>
            <a:off x="6085292" y="2824655"/>
            <a:ext cx="1283466" cy="200055"/>
          </a:xfrm>
          <a:prstGeom prst="rect">
            <a:avLst/>
          </a:prstGeom>
          <a:noFill/>
        </p:spPr>
        <p:txBody>
          <a:bodyPr wrap="square" lIns="0" tIns="0" rIns="0" bIns="0"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300" b="1" i="0" u="none" strike="noStrike" kern="1200" cap="none" spc="0" normalizeH="0" baseline="0" noProof="0" dirty="0">
                <a:ln>
                  <a:noFill/>
                </a:ln>
                <a:solidFill>
                  <a:srgbClr val="7F7F7F"/>
                </a:solidFill>
                <a:effectLst/>
                <a:uLnTx/>
                <a:uFillTx/>
                <a:latin typeface="微软雅黑" panose="020B0503020204020204" pitchFamily="34" charset="-122"/>
                <a:ea typeface="微软雅黑" panose="020B0503020204020204" pitchFamily="34" charset="-122"/>
                <a:cs typeface="+mn-cs"/>
              </a:rPr>
              <a:t>全年总额：</a:t>
            </a:r>
          </a:p>
        </p:txBody>
      </p:sp>
      <p:sp>
        <p:nvSpPr>
          <p:cNvPr id="39" name="TextBox 37"/>
          <p:cNvSpPr txBox="1"/>
          <p:nvPr/>
        </p:nvSpPr>
        <p:spPr>
          <a:xfrm>
            <a:off x="6095007" y="3846872"/>
            <a:ext cx="565845" cy="200055"/>
          </a:xfrm>
          <a:prstGeom prst="rect">
            <a:avLst/>
          </a:prstGeom>
          <a:noFill/>
        </p:spPr>
        <p:txBody>
          <a:bodyPr wrap="square" lIns="0" tIns="0" rIns="0" bIns="0"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300" b="0" i="0" u="none" strike="noStrike" kern="1200" cap="none" spc="0" normalizeH="0" baseline="0" noProof="0" dirty="0">
                <a:ln>
                  <a:noFill/>
                </a:ln>
                <a:solidFill>
                  <a:srgbClr val="7F7F7F"/>
                </a:solidFill>
                <a:effectLst/>
                <a:uLnTx/>
                <a:uFillTx/>
                <a:latin typeface="微软雅黑" panose="020B0503020204020204" pitchFamily="34" charset="-122"/>
                <a:ea typeface="微软雅黑" panose="020B0503020204020204" pitchFamily="34" charset="-122"/>
                <a:cs typeface="+mn-cs"/>
              </a:rPr>
              <a:t>毛利润</a:t>
            </a:r>
          </a:p>
        </p:txBody>
      </p:sp>
      <p:sp>
        <p:nvSpPr>
          <p:cNvPr id="40" name="TextBox 38"/>
          <p:cNvSpPr txBox="1"/>
          <p:nvPr/>
        </p:nvSpPr>
        <p:spPr>
          <a:xfrm>
            <a:off x="6095007" y="4153660"/>
            <a:ext cx="565845" cy="200055"/>
          </a:xfrm>
          <a:prstGeom prst="rect">
            <a:avLst/>
          </a:prstGeom>
          <a:noFill/>
        </p:spPr>
        <p:txBody>
          <a:bodyPr wrap="square" lIns="0" tIns="0" rIns="0" bIns="0"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300" b="0" i="0" u="none" strike="noStrike" kern="1200" cap="none" spc="0" normalizeH="0" baseline="0" noProof="0" dirty="0">
                <a:ln>
                  <a:noFill/>
                </a:ln>
                <a:solidFill>
                  <a:srgbClr val="7F7F7F"/>
                </a:solidFill>
                <a:effectLst/>
                <a:uLnTx/>
                <a:uFillTx/>
                <a:latin typeface="微软雅黑" panose="020B0503020204020204" pitchFamily="34" charset="-122"/>
                <a:ea typeface="微软雅黑" panose="020B0503020204020204" pitchFamily="34" charset="-122"/>
                <a:cs typeface="+mn-cs"/>
              </a:rPr>
              <a:t>纯利润</a:t>
            </a:r>
          </a:p>
        </p:txBody>
      </p:sp>
      <p:sp>
        <p:nvSpPr>
          <p:cNvPr id="41" name="TextBox 9"/>
          <p:cNvSpPr txBox="1">
            <a:spLocks noChangeArrowheads="1"/>
          </p:cNvSpPr>
          <p:nvPr/>
        </p:nvSpPr>
        <p:spPr bwMode="auto">
          <a:xfrm>
            <a:off x="3966385" y="2691943"/>
            <a:ext cx="488579" cy="205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3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350</a:t>
            </a:r>
            <a:r>
              <a:rPr kumimoji="0" lang="zh-CN" altLang="en-US" sz="13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万</a:t>
            </a:r>
          </a:p>
        </p:txBody>
      </p:sp>
      <p:sp>
        <p:nvSpPr>
          <p:cNvPr id="42" name="TextBox 9"/>
          <p:cNvSpPr txBox="1">
            <a:spLocks noChangeArrowheads="1"/>
          </p:cNvSpPr>
          <p:nvPr/>
        </p:nvSpPr>
        <p:spPr bwMode="auto">
          <a:xfrm>
            <a:off x="2969246" y="2215057"/>
            <a:ext cx="488579" cy="205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3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500</a:t>
            </a:r>
            <a:r>
              <a:rPr kumimoji="0" lang="zh-CN" altLang="en-US" sz="13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万</a:t>
            </a:r>
          </a:p>
        </p:txBody>
      </p:sp>
      <p:sp>
        <p:nvSpPr>
          <p:cNvPr id="43" name="TextBox 9"/>
          <p:cNvSpPr txBox="1">
            <a:spLocks noChangeArrowheads="1"/>
          </p:cNvSpPr>
          <p:nvPr/>
        </p:nvSpPr>
        <p:spPr bwMode="auto">
          <a:xfrm>
            <a:off x="4951461" y="2878512"/>
            <a:ext cx="488579" cy="205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3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300</a:t>
            </a:r>
            <a:r>
              <a:rPr kumimoji="0" lang="zh-CN" altLang="en-US" sz="13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万</a:t>
            </a:r>
          </a:p>
        </p:txBody>
      </p:sp>
      <p:sp>
        <p:nvSpPr>
          <p:cNvPr id="44" name="TextBox 42"/>
          <p:cNvSpPr txBox="1"/>
          <p:nvPr/>
        </p:nvSpPr>
        <p:spPr>
          <a:xfrm>
            <a:off x="1299530" y="4176169"/>
            <a:ext cx="471018" cy="205684"/>
          </a:xfrm>
          <a:prstGeom prst="rect">
            <a:avLst/>
          </a:prstGeom>
          <a:noFill/>
        </p:spPr>
        <p:txBody>
          <a:bodyPr wrap="square" lIns="81477" tIns="40738" rIns="81477" bIns="40738"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（万元）</a:t>
            </a:r>
          </a:p>
        </p:txBody>
      </p:sp>
      <p:sp>
        <p:nvSpPr>
          <p:cNvPr id="45" name="TextBox 9"/>
          <p:cNvSpPr txBox="1">
            <a:spLocks noChangeArrowheads="1"/>
          </p:cNvSpPr>
          <p:nvPr/>
        </p:nvSpPr>
        <p:spPr bwMode="auto">
          <a:xfrm>
            <a:off x="2036895" y="2035763"/>
            <a:ext cx="391133"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1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650</a:t>
            </a:r>
            <a:r>
              <a:rPr kumimoji="0" lang="zh-CN" altLang="en-US" sz="11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万</a:t>
            </a:r>
          </a:p>
        </p:txBody>
      </p:sp>
      <p:sp>
        <p:nvSpPr>
          <p:cNvPr id="46" name="TextBox 9"/>
          <p:cNvSpPr txBox="1">
            <a:spLocks noChangeArrowheads="1"/>
          </p:cNvSpPr>
          <p:nvPr/>
        </p:nvSpPr>
        <p:spPr bwMode="auto">
          <a:xfrm>
            <a:off x="3017969" y="2784790"/>
            <a:ext cx="39113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1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420</a:t>
            </a:r>
            <a:r>
              <a:rPr kumimoji="0" lang="zh-CN" altLang="en-US" sz="11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万</a:t>
            </a:r>
          </a:p>
        </p:txBody>
      </p:sp>
      <p:sp>
        <p:nvSpPr>
          <p:cNvPr id="47" name="TextBox 9"/>
          <p:cNvSpPr txBox="1">
            <a:spLocks noChangeArrowheads="1"/>
          </p:cNvSpPr>
          <p:nvPr/>
        </p:nvSpPr>
        <p:spPr bwMode="auto">
          <a:xfrm>
            <a:off x="4007833" y="3433767"/>
            <a:ext cx="39113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1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220</a:t>
            </a:r>
            <a:r>
              <a:rPr kumimoji="0" lang="zh-CN" altLang="en-US" sz="11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万</a:t>
            </a:r>
          </a:p>
        </p:txBody>
      </p:sp>
      <p:sp>
        <p:nvSpPr>
          <p:cNvPr id="48" name="TextBox 9"/>
          <p:cNvSpPr txBox="1">
            <a:spLocks noChangeArrowheads="1"/>
          </p:cNvSpPr>
          <p:nvPr/>
        </p:nvSpPr>
        <p:spPr bwMode="auto">
          <a:xfrm>
            <a:off x="4982247" y="3413198"/>
            <a:ext cx="39113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1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240</a:t>
            </a:r>
            <a:r>
              <a:rPr kumimoji="0" lang="zh-CN" altLang="en-US" sz="11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万</a:t>
            </a:r>
          </a:p>
        </p:txBody>
      </p:sp>
      <p:sp>
        <p:nvSpPr>
          <p:cNvPr id="49" name="矩形 48"/>
          <p:cNvSpPr/>
          <p:nvPr/>
        </p:nvSpPr>
        <p:spPr>
          <a:xfrm>
            <a:off x="6660852" y="3870035"/>
            <a:ext cx="342079" cy="1642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81477" tIns="40738" rIns="81477" bIns="40738"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7F7F7F"/>
              </a:solidFill>
              <a:effectLst/>
              <a:uLnTx/>
              <a:uFillTx/>
              <a:latin typeface="微软雅黑" panose="020B0503020204020204" pitchFamily="34" charset="-122"/>
              <a:ea typeface="微软雅黑" panose="020B0503020204020204" pitchFamily="34" charset="-122"/>
              <a:cs typeface="+mn-cs"/>
            </a:endParaRPr>
          </a:p>
        </p:txBody>
      </p:sp>
      <p:sp>
        <p:nvSpPr>
          <p:cNvPr id="50" name="矩形 49"/>
          <p:cNvSpPr/>
          <p:nvPr/>
        </p:nvSpPr>
        <p:spPr>
          <a:xfrm>
            <a:off x="6660852" y="4167503"/>
            <a:ext cx="342079" cy="1642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1477" tIns="40738" rIns="81477" bIns="40738"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7F7F7F"/>
              </a:solidFill>
              <a:effectLst/>
              <a:uLnTx/>
              <a:uFillTx/>
              <a:latin typeface="微软雅黑" panose="020B0503020204020204" pitchFamily="34" charset="-122"/>
              <a:ea typeface="微软雅黑" panose="020B0503020204020204" pitchFamily="34" charset="-122"/>
              <a:cs typeface="+mn-cs"/>
            </a:endParaRPr>
          </a:p>
        </p:txBody>
      </p:sp>
      <p:sp>
        <p:nvSpPr>
          <p:cNvPr id="51" name="TextBox 9"/>
          <p:cNvSpPr txBox="1">
            <a:spLocks noChangeArrowheads="1"/>
          </p:cNvSpPr>
          <p:nvPr/>
        </p:nvSpPr>
        <p:spPr bwMode="auto">
          <a:xfrm>
            <a:off x="1999438" y="1573426"/>
            <a:ext cx="488578" cy="205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3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700</a:t>
            </a:r>
            <a:r>
              <a:rPr kumimoji="0" lang="zh-CN" altLang="en-US" sz="13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万</a:t>
            </a: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 fill="hold"/>
                                        <p:tgtEl>
                                          <p:spTgt spid="26"/>
                                        </p:tgtEl>
                                        <p:attrNameLst>
                                          <p:attrName>ppt_x</p:attrName>
                                        </p:attrNameLst>
                                      </p:cBhvr>
                                      <p:tavLst>
                                        <p:tav tm="0">
                                          <p:val>
                                            <p:strVal val="0-#ppt_w/2"/>
                                          </p:val>
                                        </p:tav>
                                        <p:tav tm="100000">
                                          <p:val>
                                            <p:strVal val="#ppt_x"/>
                                          </p:val>
                                        </p:tav>
                                      </p:tavLst>
                                    </p:anim>
                                    <p:anim calcmode="lin" valueType="num">
                                      <p:cBhvr additive="base">
                                        <p:cTn id="12" dur="100" fill="hold"/>
                                        <p:tgtEl>
                                          <p:spTgt spid="26"/>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100" fill="hold"/>
                                        <p:tgtEl>
                                          <p:spTgt spid="5"/>
                                        </p:tgtEl>
                                        <p:attrNameLst>
                                          <p:attrName>ppt_x</p:attrName>
                                        </p:attrNameLst>
                                      </p:cBhvr>
                                      <p:tavLst>
                                        <p:tav tm="0">
                                          <p:val>
                                            <p:strVal val="0-#ppt_w/2"/>
                                          </p:val>
                                        </p:tav>
                                        <p:tav tm="100000">
                                          <p:val>
                                            <p:strVal val="#ppt_x"/>
                                          </p:val>
                                        </p:tav>
                                      </p:tavLst>
                                    </p:anim>
                                    <p:anim calcmode="lin" valueType="num">
                                      <p:cBhvr additive="base">
                                        <p:cTn id="17" dur="100" fill="hold"/>
                                        <p:tgtEl>
                                          <p:spTgt spid="5"/>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8"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100" fill="hold"/>
                                        <p:tgtEl>
                                          <p:spTgt spid="9"/>
                                        </p:tgtEl>
                                        <p:attrNameLst>
                                          <p:attrName>ppt_x</p:attrName>
                                        </p:attrNameLst>
                                      </p:cBhvr>
                                      <p:tavLst>
                                        <p:tav tm="0">
                                          <p:val>
                                            <p:strVal val="0-#ppt_w/2"/>
                                          </p:val>
                                        </p:tav>
                                        <p:tav tm="100000">
                                          <p:val>
                                            <p:strVal val="#ppt_x"/>
                                          </p:val>
                                        </p:tav>
                                      </p:tavLst>
                                    </p:anim>
                                    <p:anim calcmode="lin" valueType="num">
                                      <p:cBhvr additive="base">
                                        <p:cTn id="22" dur="100" fill="hold"/>
                                        <p:tgtEl>
                                          <p:spTgt spid="9"/>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8"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100" fill="hold"/>
                                        <p:tgtEl>
                                          <p:spTgt spid="10"/>
                                        </p:tgtEl>
                                        <p:attrNameLst>
                                          <p:attrName>ppt_x</p:attrName>
                                        </p:attrNameLst>
                                      </p:cBhvr>
                                      <p:tavLst>
                                        <p:tav tm="0">
                                          <p:val>
                                            <p:strVal val="0-#ppt_w/2"/>
                                          </p:val>
                                        </p:tav>
                                        <p:tav tm="100000">
                                          <p:val>
                                            <p:strVal val="#ppt_x"/>
                                          </p:val>
                                        </p:tav>
                                      </p:tavLst>
                                    </p:anim>
                                    <p:anim calcmode="lin" valueType="num">
                                      <p:cBhvr additive="base">
                                        <p:cTn id="27" dur="100" fill="hold"/>
                                        <p:tgtEl>
                                          <p:spTgt spid="10"/>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8"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100" fill="hold"/>
                                        <p:tgtEl>
                                          <p:spTgt spid="11"/>
                                        </p:tgtEl>
                                        <p:attrNameLst>
                                          <p:attrName>ppt_x</p:attrName>
                                        </p:attrNameLst>
                                      </p:cBhvr>
                                      <p:tavLst>
                                        <p:tav tm="0">
                                          <p:val>
                                            <p:strVal val="0-#ppt_w/2"/>
                                          </p:val>
                                        </p:tav>
                                        <p:tav tm="100000">
                                          <p:val>
                                            <p:strVal val="#ppt_x"/>
                                          </p:val>
                                        </p:tav>
                                      </p:tavLst>
                                    </p:anim>
                                    <p:anim calcmode="lin" valueType="num">
                                      <p:cBhvr additive="base">
                                        <p:cTn id="32" dur="100" fill="hold"/>
                                        <p:tgtEl>
                                          <p:spTgt spid="11"/>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2" presetClass="entr" presetSubtype="8"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100" fill="hold"/>
                                        <p:tgtEl>
                                          <p:spTgt spid="12"/>
                                        </p:tgtEl>
                                        <p:attrNameLst>
                                          <p:attrName>ppt_x</p:attrName>
                                        </p:attrNameLst>
                                      </p:cBhvr>
                                      <p:tavLst>
                                        <p:tav tm="0">
                                          <p:val>
                                            <p:strVal val="0-#ppt_w/2"/>
                                          </p:val>
                                        </p:tav>
                                        <p:tav tm="100000">
                                          <p:val>
                                            <p:strVal val="#ppt_x"/>
                                          </p:val>
                                        </p:tav>
                                      </p:tavLst>
                                    </p:anim>
                                    <p:anim calcmode="lin" valueType="num">
                                      <p:cBhvr additive="base">
                                        <p:cTn id="37" dur="100" fill="hold"/>
                                        <p:tgtEl>
                                          <p:spTgt spid="12"/>
                                        </p:tgtEl>
                                        <p:attrNameLst>
                                          <p:attrName>ppt_y</p:attrName>
                                        </p:attrNameLst>
                                      </p:cBhvr>
                                      <p:tavLst>
                                        <p:tav tm="0">
                                          <p:val>
                                            <p:strVal val="#ppt_y"/>
                                          </p:val>
                                        </p:tav>
                                        <p:tav tm="100000">
                                          <p:val>
                                            <p:strVal val="#ppt_y"/>
                                          </p:val>
                                        </p:tav>
                                      </p:tavLst>
                                    </p:anim>
                                  </p:childTnLst>
                                </p:cTn>
                              </p:par>
                            </p:childTnLst>
                          </p:cTn>
                        </p:par>
                        <p:par>
                          <p:cTn id="38" fill="hold">
                            <p:stCondLst>
                              <p:cond delay="3500"/>
                            </p:stCondLst>
                            <p:childTnLst>
                              <p:par>
                                <p:cTn id="39" presetID="2" presetClass="entr" presetSubtype="8"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100" fill="hold"/>
                                        <p:tgtEl>
                                          <p:spTgt spid="13"/>
                                        </p:tgtEl>
                                        <p:attrNameLst>
                                          <p:attrName>ppt_x</p:attrName>
                                        </p:attrNameLst>
                                      </p:cBhvr>
                                      <p:tavLst>
                                        <p:tav tm="0">
                                          <p:val>
                                            <p:strVal val="0-#ppt_w/2"/>
                                          </p:val>
                                        </p:tav>
                                        <p:tav tm="100000">
                                          <p:val>
                                            <p:strVal val="#ppt_x"/>
                                          </p:val>
                                        </p:tav>
                                      </p:tavLst>
                                    </p:anim>
                                    <p:anim calcmode="lin" valueType="num">
                                      <p:cBhvr additive="base">
                                        <p:cTn id="42" dur="100" fill="hold"/>
                                        <p:tgtEl>
                                          <p:spTgt spid="13"/>
                                        </p:tgtEl>
                                        <p:attrNameLst>
                                          <p:attrName>ppt_y</p:attrName>
                                        </p:attrNameLst>
                                      </p:cBhvr>
                                      <p:tavLst>
                                        <p:tav tm="0">
                                          <p:val>
                                            <p:strVal val="#ppt_y"/>
                                          </p:val>
                                        </p:tav>
                                        <p:tav tm="100000">
                                          <p:val>
                                            <p:strVal val="#ppt_y"/>
                                          </p:val>
                                        </p:tav>
                                      </p:tavLst>
                                    </p:anim>
                                  </p:childTnLst>
                                </p:cTn>
                              </p:par>
                            </p:childTnLst>
                          </p:cTn>
                        </p:par>
                        <p:par>
                          <p:cTn id="43" fill="hold">
                            <p:stCondLst>
                              <p:cond delay="4000"/>
                            </p:stCondLst>
                            <p:childTnLst>
                              <p:par>
                                <p:cTn id="44" presetID="2" presetClass="entr" presetSubtype="8" fill="hold" grpId="0" nodeType="after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100" fill="hold"/>
                                        <p:tgtEl>
                                          <p:spTgt spid="14"/>
                                        </p:tgtEl>
                                        <p:attrNameLst>
                                          <p:attrName>ppt_x</p:attrName>
                                        </p:attrNameLst>
                                      </p:cBhvr>
                                      <p:tavLst>
                                        <p:tav tm="0">
                                          <p:val>
                                            <p:strVal val="0-#ppt_w/2"/>
                                          </p:val>
                                        </p:tav>
                                        <p:tav tm="100000">
                                          <p:val>
                                            <p:strVal val="#ppt_x"/>
                                          </p:val>
                                        </p:tav>
                                      </p:tavLst>
                                    </p:anim>
                                    <p:anim calcmode="lin" valueType="num">
                                      <p:cBhvr additive="base">
                                        <p:cTn id="47" dur="100" fill="hold"/>
                                        <p:tgtEl>
                                          <p:spTgt spid="14"/>
                                        </p:tgtEl>
                                        <p:attrNameLst>
                                          <p:attrName>ppt_y</p:attrName>
                                        </p:attrNameLst>
                                      </p:cBhvr>
                                      <p:tavLst>
                                        <p:tav tm="0">
                                          <p:val>
                                            <p:strVal val="#ppt_y"/>
                                          </p:val>
                                        </p:tav>
                                        <p:tav tm="100000">
                                          <p:val>
                                            <p:strVal val="#ppt_y"/>
                                          </p:val>
                                        </p:tav>
                                      </p:tavLst>
                                    </p:anim>
                                  </p:childTnLst>
                                </p:cTn>
                              </p:par>
                            </p:childTnLst>
                          </p:cTn>
                        </p:par>
                        <p:par>
                          <p:cTn id="48" fill="hold">
                            <p:stCondLst>
                              <p:cond delay="4500"/>
                            </p:stCondLst>
                            <p:childTnLst>
                              <p:par>
                                <p:cTn id="49" presetID="2" presetClass="entr" presetSubtype="8"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additive="base">
                                        <p:cTn id="51" dur="100" fill="hold"/>
                                        <p:tgtEl>
                                          <p:spTgt spid="25"/>
                                        </p:tgtEl>
                                        <p:attrNameLst>
                                          <p:attrName>ppt_x</p:attrName>
                                        </p:attrNameLst>
                                      </p:cBhvr>
                                      <p:tavLst>
                                        <p:tav tm="0">
                                          <p:val>
                                            <p:strVal val="0-#ppt_w/2"/>
                                          </p:val>
                                        </p:tav>
                                        <p:tav tm="100000">
                                          <p:val>
                                            <p:strVal val="#ppt_x"/>
                                          </p:val>
                                        </p:tav>
                                      </p:tavLst>
                                    </p:anim>
                                    <p:anim calcmode="lin" valueType="num">
                                      <p:cBhvr additive="base">
                                        <p:cTn id="52" dur="100" fill="hold"/>
                                        <p:tgtEl>
                                          <p:spTgt spid="25"/>
                                        </p:tgtEl>
                                        <p:attrNameLst>
                                          <p:attrName>ppt_y</p:attrName>
                                        </p:attrNameLst>
                                      </p:cBhvr>
                                      <p:tavLst>
                                        <p:tav tm="0">
                                          <p:val>
                                            <p:strVal val="#ppt_y"/>
                                          </p:val>
                                        </p:tav>
                                        <p:tav tm="100000">
                                          <p:val>
                                            <p:strVal val="#ppt_y"/>
                                          </p:val>
                                        </p:tav>
                                      </p:tavLst>
                                    </p:anim>
                                  </p:childTnLst>
                                </p:cTn>
                              </p:par>
                            </p:childTnLst>
                          </p:cTn>
                        </p:par>
                        <p:par>
                          <p:cTn id="53" fill="hold">
                            <p:stCondLst>
                              <p:cond delay="5000"/>
                            </p:stCondLst>
                            <p:childTnLst>
                              <p:par>
                                <p:cTn id="54" presetID="2" presetClass="entr" presetSubtype="8" fill="hold" grpId="0" nodeType="afterEffect">
                                  <p:stCondLst>
                                    <p:cond delay="0"/>
                                  </p:stCondLst>
                                  <p:childTnLst>
                                    <p:set>
                                      <p:cBhvr>
                                        <p:cTn id="55" dur="1" fill="hold">
                                          <p:stCondLst>
                                            <p:cond delay="0"/>
                                          </p:stCondLst>
                                        </p:cTn>
                                        <p:tgtEl>
                                          <p:spTgt spid="44"/>
                                        </p:tgtEl>
                                        <p:attrNameLst>
                                          <p:attrName>style.visibility</p:attrName>
                                        </p:attrNameLst>
                                      </p:cBhvr>
                                      <p:to>
                                        <p:strVal val="visible"/>
                                      </p:to>
                                    </p:set>
                                    <p:anim calcmode="lin" valueType="num">
                                      <p:cBhvr additive="base">
                                        <p:cTn id="56" dur="200" fill="hold"/>
                                        <p:tgtEl>
                                          <p:spTgt spid="44"/>
                                        </p:tgtEl>
                                        <p:attrNameLst>
                                          <p:attrName>ppt_x</p:attrName>
                                        </p:attrNameLst>
                                      </p:cBhvr>
                                      <p:tavLst>
                                        <p:tav tm="0">
                                          <p:val>
                                            <p:strVal val="0-#ppt_w/2"/>
                                          </p:val>
                                        </p:tav>
                                        <p:tav tm="100000">
                                          <p:val>
                                            <p:strVal val="#ppt_x"/>
                                          </p:val>
                                        </p:tav>
                                      </p:tavLst>
                                    </p:anim>
                                    <p:anim calcmode="lin" valueType="num">
                                      <p:cBhvr additive="base">
                                        <p:cTn id="57" dur="200" fill="hold"/>
                                        <p:tgtEl>
                                          <p:spTgt spid="44"/>
                                        </p:tgtEl>
                                        <p:attrNameLst>
                                          <p:attrName>ppt_y</p:attrName>
                                        </p:attrNameLst>
                                      </p:cBhvr>
                                      <p:tavLst>
                                        <p:tav tm="0">
                                          <p:val>
                                            <p:strVal val="#ppt_y"/>
                                          </p:val>
                                        </p:tav>
                                        <p:tav tm="100000">
                                          <p:val>
                                            <p:strVal val="#ppt_y"/>
                                          </p:val>
                                        </p:tav>
                                      </p:tavLst>
                                    </p:anim>
                                  </p:childTnLst>
                                </p:cTn>
                              </p:par>
                            </p:childTnLst>
                          </p:cTn>
                        </p:par>
                        <p:par>
                          <p:cTn id="58" fill="hold">
                            <p:stCondLst>
                              <p:cond delay="5500"/>
                            </p:stCondLst>
                            <p:childTnLst>
                              <p:par>
                                <p:cTn id="59" presetID="2" presetClass="entr" presetSubtype="8" fill="hold" grpId="0" nodeType="afterEffect">
                                  <p:stCondLst>
                                    <p:cond delay="0"/>
                                  </p:stCondLst>
                                  <p:childTnLst>
                                    <p:set>
                                      <p:cBhvr>
                                        <p:cTn id="60" dur="1" fill="hold">
                                          <p:stCondLst>
                                            <p:cond delay="0"/>
                                          </p:stCondLst>
                                        </p:cTn>
                                        <p:tgtEl>
                                          <p:spTgt spid="4"/>
                                        </p:tgtEl>
                                        <p:attrNameLst>
                                          <p:attrName>style.visibility</p:attrName>
                                        </p:attrNameLst>
                                      </p:cBhvr>
                                      <p:to>
                                        <p:strVal val="visible"/>
                                      </p:to>
                                    </p:set>
                                    <p:anim calcmode="lin" valueType="num">
                                      <p:cBhvr additive="base">
                                        <p:cTn id="61" dur="200" fill="hold"/>
                                        <p:tgtEl>
                                          <p:spTgt spid="4"/>
                                        </p:tgtEl>
                                        <p:attrNameLst>
                                          <p:attrName>ppt_x</p:attrName>
                                        </p:attrNameLst>
                                      </p:cBhvr>
                                      <p:tavLst>
                                        <p:tav tm="0">
                                          <p:val>
                                            <p:strVal val="0-#ppt_w/2"/>
                                          </p:val>
                                        </p:tav>
                                        <p:tav tm="100000">
                                          <p:val>
                                            <p:strVal val="#ppt_x"/>
                                          </p:val>
                                        </p:tav>
                                      </p:tavLst>
                                    </p:anim>
                                    <p:anim calcmode="lin" valueType="num">
                                      <p:cBhvr additive="base">
                                        <p:cTn id="62" dur="200" fill="hold"/>
                                        <p:tgtEl>
                                          <p:spTgt spid="4"/>
                                        </p:tgtEl>
                                        <p:attrNameLst>
                                          <p:attrName>ppt_y</p:attrName>
                                        </p:attrNameLst>
                                      </p:cBhvr>
                                      <p:tavLst>
                                        <p:tav tm="0">
                                          <p:val>
                                            <p:strVal val="#ppt_y"/>
                                          </p:val>
                                        </p:tav>
                                        <p:tav tm="100000">
                                          <p:val>
                                            <p:strVal val="#ppt_y"/>
                                          </p:val>
                                        </p:tav>
                                      </p:tavLst>
                                    </p:anim>
                                  </p:childTnLst>
                                </p:cTn>
                              </p:par>
                            </p:childTnLst>
                          </p:cTn>
                        </p:par>
                        <p:par>
                          <p:cTn id="63" fill="hold">
                            <p:stCondLst>
                              <p:cond delay="6000"/>
                            </p:stCondLst>
                            <p:childTnLst>
                              <p:par>
                                <p:cTn id="64" presetID="22" presetClass="entr" presetSubtype="4" fill="hold" grpId="0" nodeType="afterEffect">
                                  <p:stCondLst>
                                    <p:cond delay="0"/>
                                  </p:stCondLst>
                                  <p:childTnLst>
                                    <p:set>
                                      <p:cBhvr>
                                        <p:cTn id="65" dur="1" fill="hold">
                                          <p:stCondLst>
                                            <p:cond delay="0"/>
                                          </p:stCondLst>
                                        </p:cTn>
                                        <p:tgtEl>
                                          <p:spTgt spid="27"/>
                                        </p:tgtEl>
                                        <p:attrNameLst>
                                          <p:attrName>style.visibility</p:attrName>
                                        </p:attrNameLst>
                                      </p:cBhvr>
                                      <p:to>
                                        <p:strVal val="visible"/>
                                      </p:to>
                                    </p:set>
                                    <p:animEffect transition="in" filter="wipe(down)">
                                      <p:cBhvr>
                                        <p:cTn id="66" dur="300"/>
                                        <p:tgtEl>
                                          <p:spTgt spid="27"/>
                                        </p:tgtEl>
                                      </p:cBhvr>
                                    </p:animEffect>
                                  </p:childTnLst>
                                </p:cTn>
                              </p:par>
                            </p:childTnLst>
                          </p:cTn>
                        </p:par>
                        <p:par>
                          <p:cTn id="67" fill="hold">
                            <p:stCondLst>
                              <p:cond delay="6500"/>
                            </p:stCondLst>
                            <p:childTnLst>
                              <p:par>
                                <p:cTn id="68" presetID="53" presetClass="entr" presetSubtype="16" fill="hold" grpId="0" nodeType="afterEffect">
                                  <p:stCondLst>
                                    <p:cond delay="0"/>
                                  </p:stCondLst>
                                  <p:childTnLst>
                                    <p:set>
                                      <p:cBhvr>
                                        <p:cTn id="69" dur="1" fill="hold">
                                          <p:stCondLst>
                                            <p:cond delay="0"/>
                                          </p:stCondLst>
                                        </p:cTn>
                                        <p:tgtEl>
                                          <p:spTgt spid="51"/>
                                        </p:tgtEl>
                                        <p:attrNameLst>
                                          <p:attrName>style.visibility</p:attrName>
                                        </p:attrNameLst>
                                      </p:cBhvr>
                                      <p:to>
                                        <p:strVal val="visible"/>
                                      </p:to>
                                    </p:set>
                                    <p:anim calcmode="lin" valueType="num">
                                      <p:cBhvr>
                                        <p:cTn id="70" dur="300" fill="hold"/>
                                        <p:tgtEl>
                                          <p:spTgt spid="51"/>
                                        </p:tgtEl>
                                        <p:attrNameLst>
                                          <p:attrName>ppt_w</p:attrName>
                                        </p:attrNameLst>
                                      </p:cBhvr>
                                      <p:tavLst>
                                        <p:tav tm="0">
                                          <p:val>
                                            <p:fltVal val="0"/>
                                          </p:val>
                                        </p:tav>
                                        <p:tav tm="100000">
                                          <p:val>
                                            <p:strVal val="#ppt_w"/>
                                          </p:val>
                                        </p:tav>
                                      </p:tavLst>
                                    </p:anim>
                                    <p:anim calcmode="lin" valueType="num">
                                      <p:cBhvr>
                                        <p:cTn id="71" dur="300" fill="hold"/>
                                        <p:tgtEl>
                                          <p:spTgt spid="51"/>
                                        </p:tgtEl>
                                        <p:attrNameLst>
                                          <p:attrName>ppt_h</p:attrName>
                                        </p:attrNameLst>
                                      </p:cBhvr>
                                      <p:tavLst>
                                        <p:tav tm="0">
                                          <p:val>
                                            <p:fltVal val="0"/>
                                          </p:val>
                                        </p:tav>
                                        <p:tav tm="100000">
                                          <p:val>
                                            <p:strVal val="#ppt_h"/>
                                          </p:val>
                                        </p:tav>
                                      </p:tavLst>
                                    </p:anim>
                                    <p:animEffect transition="in" filter="fade">
                                      <p:cBhvr>
                                        <p:cTn id="72" dur="300"/>
                                        <p:tgtEl>
                                          <p:spTgt spid="51"/>
                                        </p:tgtEl>
                                      </p:cBhvr>
                                    </p:animEffect>
                                  </p:childTnLst>
                                </p:cTn>
                              </p:par>
                            </p:childTnLst>
                          </p:cTn>
                        </p:par>
                        <p:par>
                          <p:cTn id="73" fill="hold">
                            <p:stCondLst>
                              <p:cond delay="7000"/>
                            </p:stCondLst>
                            <p:childTnLst>
                              <p:par>
                                <p:cTn id="74" presetID="22" presetClass="entr" presetSubtype="4" fill="hold" grpId="0" nodeType="afterEffect">
                                  <p:stCondLst>
                                    <p:cond delay="0"/>
                                  </p:stCondLst>
                                  <p:childTnLst>
                                    <p:set>
                                      <p:cBhvr>
                                        <p:cTn id="75" dur="1" fill="hold">
                                          <p:stCondLst>
                                            <p:cond delay="0"/>
                                          </p:stCondLst>
                                        </p:cTn>
                                        <p:tgtEl>
                                          <p:spTgt spid="28"/>
                                        </p:tgtEl>
                                        <p:attrNameLst>
                                          <p:attrName>style.visibility</p:attrName>
                                        </p:attrNameLst>
                                      </p:cBhvr>
                                      <p:to>
                                        <p:strVal val="visible"/>
                                      </p:to>
                                    </p:set>
                                    <p:animEffect transition="in" filter="wipe(down)">
                                      <p:cBhvr>
                                        <p:cTn id="76" dur="500"/>
                                        <p:tgtEl>
                                          <p:spTgt spid="28"/>
                                        </p:tgtEl>
                                      </p:cBhvr>
                                    </p:animEffect>
                                  </p:childTnLst>
                                </p:cTn>
                              </p:par>
                            </p:childTnLst>
                          </p:cTn>
                        </p:par>
                        <p:par>
                          <p:cTn id="77" fill="hold">
                            <p:stCondLst>
                              <p:cond delay="7500"/>
                            </p:stCondLst>
                            <p:childTnLst>
                              <p:par>
                                <p:cTn id="78" presetID="53" presetClass="entr" presetSubtype="16" fill="hold" grpId="0" nodeType="afterEffect">
                                  <p:stCondLst>
                                    <p:cond delay="0"/>
                                  </p:stCondLst>
                                  <p:childTnLst>
                                    <p:set>
                                      <p:cBhvr>
                                        <p:cTn id="79" dur="1" fill="hold">
                                          <p:stCondLst>
                                            <p:cond delay="0"/>
                                          </p:stCondLst>
                                        </p:cTn>
                                        <p:tgtEl>
                                          <p:spTgt spid="45"/>
                                        </p:tgtEl>
                                        <p:attrNameLst>
                                          <p:attrName>style.visibility</p:attrName>
                                        </p:attrNameLst>
                                      </p:cBhvr>
                                      <p:to>
                                        <p:strVal val="visible"/>
                                      </p:to>
                                    </p:set>
                                    <p:anim calcmode="lin" valueType="num">
                                      <p:cBhvr>
                                        <p:cTn id="80" dur="300" fill="hold"/>
                                        <p:tgtEl>
                                          <p:spTgt spid="45"/>
                                        </p:tgtEl>
                                        <p:attrNameLst>
                                          <p:attrName>ppt_w</p:attrName>
                                        </p:attrNameLst>
                                      </p:cBhvr>
                                      <p:tavLst>
                                        <p:tav tm="0">
                                          <p:val>
                                            <p:fltVal val="0"/>
                                          </p:val>
                                        </p:tav>
                                        <p:tav tm="100000">
                                          <p:val>
                                            <p:strVal val="#ppt_w"/>
                                          </p:val>
                                        </p:tav>
                                      </p:tavLst>
                                    </p:anim>
                                    <p:anim calcmode="lin" valueType="num">
                                      <p:cBhvr>
                                        <p:cTn id="81" dur="300" fill="hold"/>
                                        <p:tgtEl>
                                          <p:spTgt spid="45"/>
                                        </p:tgtEl>
                                        <p:attrNameLst>
                                          <p:attrName>ppt_h</p:attrName>
                                        </p:attrNameLst>
                                      </p:cBhvr>
                                      <p:tavLst>
                                        <p:tav tm="0">
                                          <p:val>
                                            <p:fltVal val="0"/>
                                          </p:val>
                                        </p:tav>
                                        <p:tav tm="100000">
                                          <p:val>
                                            <p:strVal val="#ppt_h"/>
                                          </p:val>
                                        </p:tav>
                                      </p:tavLst>
                                    </p:anim>
                                    <p:animEffect transition="in" filter="fade">
                                      <p:cBhvr>
                                        <p:cTn id="82" dur="300"/>
                                        <p:tgtEl>
                                          <p:spTgt spid="45"/>
                                        </p:tgtEl>
                                      </p:cBhvr>
                                    </p:animEffect>
                                  </p:childTnLst>
                                </p:cTn>
                              </p:par>
                            </p:childTnLst>
                          </p:cTn>
                        </p:par>
                        <p:par>
                          <p:cTn id="83" fill="hold">
                            <p:stCondLst>
                              <p:cond delay="8000"/>
                            </p:stCondLst>
                            <p:childTnLst>
                              <p:par>
                                <p:cTn id="84" presetID="2" presetClass="entr" presetSubtype="8" fill="hold" grpId="0" nodeType="afterEffect">
                                  <p:stCondLst>
                                    <p:cond delay="0"/>
                                  </p:stCondLst>
                                  <p:childTnLst>
                                    <p:set>
                                      <p:cBhvr>
                                        <p:cTn id="85" dur="1" fill="hold">
                                          <p:stCondLst>
                                            <p:cond delay="0"/>
                                          </p:stCondLst>
                                        </p:cTn>
                                        <p:tgtEl>
                                          <p:spTgt spid="6"/>
                                        </p:tgtEl>
                                        <p:attrNameLst>
                                          <p:attrName>style.visibility</p:attrName>
                                        </p:attrNameLst>
                                      </p:cBhvr>
                                      <p:to>
                                        <p:strVal val="visible"/>
                                      </p:to>
                                    </p:set>
                                    <p:anim calcmode="lin" valueType="num">
                                      <p:cBhvr additive="base">
                                        <p:cTn id="86" dur="200" fill="hold"/>
                                        <p:tgtEl>
                                          <p:spTgt spid="6"/>
                                        </p:tgtEl>
                                        <p:attrNameLst>
                                          <p:attrName>ppt_x</p:attrName>
                                        </p:attrNameLst>
                                      </p:cBhvr>
                                      <p:tavLst>
                                        <p:tav tm="0">
                                          <p:val>
                                            <p:strVal val="0-#ppt_w/2"/>
                                          </p:val>
                                        </p:tav>
                                        <p:tav tm="100000">
                                          <p:val>
                                            <p:strVal val="#ppt_x"/>
                                          </p:val>
                                        </p:tav>
                                      </p:tavLst>
                                    </p:anim>
                                    <p:anim calcmode="lin" valueType="num">
                                      <p:cBhvr additive="base">
                                        <p:cTn id="87" dur="200" fill="hold"/>
                                        <p:tgtEl>
                                          <p:spTgt spid="6"/>
                                        </p:tgtEl>
                                        <p:attrNameLst>
                                          <p:attrName>ppt_y</p:attrName>
                                        </p:attrNameLst>
                                      </p:cBhvr>
                                      <p:tavLst>
                                        <p:tav tm="0">
                                          <p:val>
                                            <p:strVal val="#ppt_y"/>
                                          </p:val>
                                        </p:tav>
                                        <p:tav tm="100000">
                                          <p:val>
                                            <p:strVal val="#ppt_y"/>
                                          </p:val>
                                        </p:tav>
                                      </p:tavLst>
                                    </p:anim>
                                  </p:childTnLst>
                                </p:cTn>
                              </p:par>
                            </p:childTnLst>
                          </p:cTn>
                        </p:par>
                        <p:par>
                          <p:cTn id="88" fill="hold">
                            <p:stCondLst>
                              <p:cond delay="8500"/>
                            </p:stCondLst>
                            <p:childTnLst>
                              <p:par>
                                <p:cTn id="89" presetID="22" presetClass="entr" presetSubtype="4" fill="hold" grpId="0" nodeType="afterEffect">
                                  <p:stCondLst>
                                    <p:cond delay="0"/>
                                  </p:stCondLst>
                                  <p:childTnLst>
                                    <p:set>
                                      <p:cBhvr>
                                        <p:cTn id="90" dur="1" fill="hold">
                                          <p:stCondLst>
                                            <p:cond delay="0"/>
                                          </p:stCondLst>
                                        </p:cTn>
                                        <p:tgtEl>
                                          <p:spTgt spid="29"/>
                                        </p:tgtEl>
                                        <p:attrNameLst>
                                          <p:attrName>style.visibility</p:attrName>
                                        </p:attrNameLst>
                                      </p:cBhvr>
                                      <p:to>
                                        <p:strVal val="visible"/>
                                      </p:to>
                                    </p:set>
                                    <p:animEffect transition="in" filter="wipe(down)">
                                      <p:cBhvr>
                                        <p:cTn id="91" dur="300"/>
                                        <p:tgtEl>
                                          <p:spTgt spid="29"/>
                                        </p:tgtEl>
                                      </p:cBhvr>
                                    </p:animEffect>
                                  </p:childTnLst>
                                </p:cTn>
                              </p:par>
                            </p:childTnLst>
                          </p:cTn>
                        </p:par>
                        <p:par>
                          <p:cTn id="92" fill="hold">
                            <p:stCondLst>
                              <p:cond delay="9000"/>
                            </p:stCondLst>
                            <p:childTnLst>
                              <p:par>
                                <p:cTn id="93" presetID="53" presetClass="entr" presetSubtype="16" fill="hold" grpId="0" nodeType="afterEffect">
                                  <p:stCondLst>
                                    <p:cond delay="0"/>
                                  </p:stCondLst>
                                  <p:childTnLst>
                                    <p:set>
                                      <p:cBhvr>
                                        <p:cTn id="94" dur="1" fill="hold">
                                          <p:stCondLst>
                                            <p:cond delay="0"/>
                                          </p:stCondLst>
                                        </p:cTn>
                                        <p:tgtEl>
                                          <p:spTgt spid="42"/>
                                        </p:tgtEl>
                                        <p:attrNameLst>
                                          <p:attrName>style.visibility</p:attrName>
                                        </p:attrNameLst>
                                      </p:cBhvr>
                                      <p:to>
                                        <p:strVal val="visible"/>
                                      </p:to>
                                    </p:set>
                                    <p:anim calcmode="lin" valueType="num">
                                      <p:cBhvr>
                                        <p:cTn id="95" dur="300" fill="hold"/>
                                        <p:tgtEl>
                                          <p:spTgt spid="42"/>
                                        </p:tgtEl>
                                        <p:attrNameLst>
                                          <p:attrName>ppt_w</p:attrName>
                                        </p:attrNameLst>
                                      </p:cBhvr>
                                      <p:tavLst>
                                        <p:tav tm="0">
                                          <p:val>
                                            <p:fltVal val="0"/>
                                          </p:val>
                                        </p:tav>
                                        <p:tav tm="100000">
                                          <p:val>
                                            <p:strVal val="#ppt_w"/>
                                          </p:val>
                                        </p:tav>
                                      </p:tavLst>
                                    </p:anim>
                                    <p:anim calcmode="lin" valueType="num">
                                      <p:cBhvr>
                                        <p:cTn id="96" dur="300" fill="hold"/>
                                        <p:tgtEl>
                                          <p:spTgt spid="42"/>
                                        </p:tgtEl>
                                        <p:attrNameLst>
                                          <p:attrName>ppt_h</p:attrName>
                                        </p:attrNameLst>
                                      </p:cBhvr>
                                      <p:tavLst>
                                        <p:tav tm="0">
                                          <p:val>
                                            <p:fltVal val="0"/>
                                          </p:val>
                                        </p:tav>
                                        <p:tav tm="100000">
                                          <p:val>
                                            <p:strVal val="#ppt_h"/>
                                          </p:val>
                                        </p:tav>
                                      </p:tavLst>
                                    </p:anim>
                                    <p:animEffect transition="in" filter="fade">
                                      <p:cBhvr>
                                        <p:cTn id="97" dur="300"/>
                                        <p:tgtEl>
                                          <p:spTgt spid="42"/>
                                        </p:tgtEl>
                                      </p:cBhvr>
                                    </p:animEffect>
                                  </p:childTnLst>
                                </p:cTn>
                              </p:par>
                            </p:childTnLst>
                          </p:cTn>
                        </p:par>
                        <p:par>
                          <p:cTn id="98" fill="hold">
                            <p:stCondLst>
                              <p:cond delay="9500"/>
                            </p:stCondLst>
                            <p:childTnLst>
                              <p:par>
                                <p:cTn id="99" presetID="22" presetClass="entr" presetSubtype="4" fill="hold" grpId="0" nodeType="afterEffect">
                                  <p:stCondLst>
                                    <p:cond delay="0"/>
                                  </p:stCondLst>
                                  <p:childTnLst>
                                    <p:set>
                                      <p:cBhvr>
                                        <p:cTn id="100" dur="1" fill="hold">
                                          <p:stCondLst>
                                            <p:cond delay="0"/>
                                          </p:stCondLst>
                                        </p:cTn>
                                        <p:tgtEl>
                                          <p:spTgt spid="30"/>
                                        </p:tgtEl>
                                        <p:attrNameLst>
                                          <p:attrName>style.visibility</p:attrName>
                                        </p:attrNameLst>
                                      </p:cBhvr>
                                      <p:to>
                                        <p:strVal val="visible"/>
                                      </p:to>
                                    </p:set>
                                    <p:animEffect transition="in" filter="wipe(down)">
                                      <p:cBhvr>
                                        <p:cTn id="101" dur="500"/>
                                        <p:tgtEl>
                                          <p:spTgt spid="30"/>
                                        </p:tgtEl>
                                      </p:cBhvr>
                                    </p:animEffect>
                                  </p:childTnLst>
                                </p:cTn>
                              </p:par>
                            </p:childTnLst>
                          </p:cTn>
                        </p:par>
                        <p:par>
                          <p:cTn id="102" fill="hold">
                            <p:stCondLst>
                              <p:cond delay="10000"/>
                            </p:stCondLst>
                            <p:childTnLst>
                              <p:par>
                                <p:cTn id="103" presetID="53" presetClass="entr" presetSubtype="16" fill="hold" grpId="0" nodeType="afterEffect">
                                  <p:stCondLst>
                                    <p:cond delay="0"/>
                                  </p:stCondLst>
                                  <p:childTnLst>
                                    <p:set>
                                      <p:cBhvr>
                                        <p:cTn id="104" dur="1" fill="hold">
                                          <p:stCondLst>
                                            <p:cond delay="0"/>
                                          </p:stCondLst>
                                        </p:cTn>
                                        <p:tgtEl>
                                          <p:spTgt spid="46"/>
                                        </p:tgtEl>
                                        <p:attrNameLst>
                                          <p:attrName>style.visibility</p:attrName>
                                        </p:attrNameLst>
                                      </p:cBhvr>
                                      <p:to>
                                        <p:strVal val="visible"/>
                                      </p:to>
                                    </p:set>
                                    <p:anim calcmode="lin" valueType="num">
                                      <p:cBhvr>
                                        <p:cTn id="105" dur="300" fill="hold"/>
                                        <p:tgtEl>
                                          <p:spTgt spid="46"/>
                                        </p:tgtEl>
                                        <p:attrNameLst>
                                          <p:attrName>ppt_w</p:attrName>
                                        </p:attrNameLst>
                                      </p:cBhvr>
                                      <p:tavLst>
                                        <p:tav tm="0">
                                          <p:val>
                                            <p:fltVal val="0"/>
                                          </p:val>
                                        </p:tav>
                                        <p:tav tm="100000">
                                          <p:val>
                                            <p:strVal val="#ppt_w"/>
                                          </p:val>
                                        </p:tav>
                                      </p:tavLst>
                                    </p:anim>
                                    <p:anim calcmode="lin" valueType="num">
                                      <p:cBhvr>
                                        <p:cTn id="106" dur="300" fill="hold"/>
                                        <p:tgtEl>
                                          <p:spTgt spid="46"/>
                                        </p:tgtEl>
                                        <p:attrNameLst>
                                          <p:attrName>ppt_h</p:attrName>
                                        </p:attrNameLst>
                                      </p:cBhvr>
                                      <p:tavLst>
                                        <p:tav tm="0">
                                          <p:val>
                                            <p:fltVal val="0"/>
                                          </p:val>
                                        </p:tav>
                                        <p:tav tm="100000">
                                          <p:val>
                                            <p:strVal val="#ppt_h"/>
                                          </p:val>
                                        </p:tav>
                                      </p:tavLst>
                                    </p:anim>
                                    <p:animEffect transition="in" filter="fade">
                                      <p:cBhvr>
                                        <p:cTn id="107" dur="300"/>
                                        <p:tgtEl>
                                          <p:spTgt spid="46"/>
                                        </p:tgtEl>
                                      </p:cBhvr>
                                    </p:animEffect>
                                  </p:childTnLst>
                                </p:cTn>
                              </p:par>
                            </p:childTnLst>
                          </p:cTn>
                        </p:par>
                        <p:par>
                          <p:cTn id="108" fill="hold">
                            <p:stCondLst>
                              <p:cond delay="10500"/>
                            </p:stCondLst>
                            <p:childTnLst>
                              <p:par>
                                <p:cTn id="109" presetID="2" presetClass="entr" presetSubtype="8" fill="hold" grpId="0" nodeType="afterEffect">
                                  <p:stCondLst>
                                    <p:cond delay="0"/>
                                  </p:stCondLst>
                                  <p:childTnLst>
                                    <p:set>
                                      <p:cBhvr>
                                        <p:cTn id="110" dur="1" fill="hold">
                                          <p:stCondLst>
                                            <p:cond delay="0"/>
                                          </p:stCondLst>
                                        </p:cTn>
                                        <p:tgtEl>
                                          <p:spTgt spid="7"/>
                                        </p:tgtEl>
                                        <p:attrNameLst>
                                          <p:attrName>style.visibility</p:attrName>
                                        </p:attrNameLst>
                                      </p:cBhvr>
                                      <p:to>
                                        <p:strVal val="visible"/>
                                      </p:to>
                                    </p:set>
                                    <p:anim calcmode="lin" valueType="num">
                                      <p:cBhvr additive="base">
                                        <p:cTn id="111" dur="200" fill="hold"/>
                                        <p:tgtEl>
                                          <p:spTgt spid="7"/>
                                        </p:tgtEl>
                                        <p:attrNameLst>
                                          <p:attrName>ppt_x</p:attrName>
                                        </p:attrNameLst>
                                      </p:cBhvr>
                                      <p:tavLst>
                                        <p:tav tm="0">
                                          <p:val>
                                            <p:strVal val="0-#ppt_w/2"/>
                                          </p:val>
                                        </p:tav>
                                        <p:tav tm="100000">
                                          <p:val>
                                            <p:strVal val="#ppt_x"/>
                                          </p:val>
                                        </p:tav>
                                      </p:tavLst>
                                    </p:anim>
                                    <p:anim calcmode="lin" valueType="num">
                                      <p:cBhvr additive="base">
                                        <p:cTn id="112" dur="200" fill="hold"/>
                                        <p:tgtEl>
                                          <p:spTgt spid="7"/>
                                        </p:tgtEl>
                                        <p:attrNameLst>
                                          <p:attrName>ppt_y</p:attrName>
                                        </p:attrNameLst>
                                      </p:cBhvr>
                                      <p:tavLst>
                                        <p:tav tm="0">
                                          <p:val>
                                            <p:strVal val="#ppt_y"/>
                                          </p:val>
                                        </p:tav>
                                        <p:tav tm="100000">
                                          <p:val>
                                            <p:strVal val="#ppt_y"/>
                                          </p:val>
                                        </p:tav>
                                      </p:tavLst>
                                    </p:anim>
                                  </p:childTnLst>
                                </p:cTn>
                              </p:par>
                            </p:childTnLst>
                          </p:cTn>
                        </p:par>
                        <p:par>
                          <p:cTn id="113" fill="hold">
                            <p:stCondLst>
                              <p:cond delay="11000"/>
                            </p:stCondLst>
                            <p:childTnLst>
                              <p:par>
                                <p:cTn id="114" presetID="22" presetClass="entr" presetSubtype="4" fill="hold" grpId="0" nodeType="afterEffect">
                                  <p:stCondLst>
                                    <p:cond delay="0"/>
                                  </p:stCondLst>
                                  <p:childTnLst>
                                    <p:set>
                                      <p:cBhvr>
                                        <p:cTn id="115" dur="1" fill="hold">
                                          <p:stCondLst>
                                            <p:cond delay="0"/>
                                          </p:stCondLst>
                                        </p:cTn>
                                        <p:tgtEl>
                                          <p:spTgt spid="31"/>
                                        </p:tgtEl>
                                        <p:attrNameLst>
                                          <p:attrName>style.visibility</p:attrName>
                                        </p:attrNameLst>
                                      </p:cBhvr>
                                      <p:to>
                                        <p:strVal val="visible"/>
                                      </p:to>
                                    </p:set>
                                    <p:animEffect transition="in" filter="wipe(down)">
                                      <p:cBhvr>
                                        <p:cTn id="116" dur="300"/>
                                        <p:tgtEl>
                                          <p:spTgt spid="31"/>
                                        </p:tgtEl>
                                      </p:cBhvr>
                                    </p:animEffect>
                                  </p:childTnLst>
                                </p:cTn>
                              </p:par>
                            </p:childTnLst>
                          </p:cTn>
                        </p:par>
                        <p:par>
                          <p:cTn id="117" fill="hold">
                            <p:stCondLst>
                              <p:cond delay="11500"/>
                            </p:stCondLst>
                            <p:childTnLst>
                              <p:par>
                                <p:cTn id="118" presetID="53" presetClass="entr" presetSubtype="16" fill="hold" grpId="0" nodeType="afterEffect">
                                  <p:stCondLst>
                                    <p:cond delay="0"/>
                                  </p:stCondLst>
                                  <p:childTnLst>
                                    <p:set>
                                      <p:cBhvr>
                                        <p:cTn id="119" dur="1" fill="hold">
                                          <p:stCondLst>
                                            <p:cond delay="0"/>
                                          </p:stCondLst>
                                        </p:cTn>
                                        <p:tgtEl>
                                          <p:spTgt spid="41"/>
                                        </p:tgtEl>
                                        <p:attrNameLst>
                                          <p:attrName>style.visibility</p:attrName>
                                        </p:attrNameLst>
                                      </p:cBhvr>
                                      <p:to>
                                        <p:strVal val="visible"/>
                                      </p:to>
                                    </p:set>
                                    <p:anim calcmode="lin" valueType="num">
                                      <p:cBhvr>
                                        <p:cTn id="120" dur="300" fill="hold"/>
                                        <p:tgtEl>
                                          <p:spTgt spid="41"/>
                                        </p:tgtEl>
                                        <p:attrNameLst>
                                          <p:attrName>ppt_w</p:attrName>
                                        </p:attrNameLst>
                                      </p:cBhvr>
                                      <p:tavLst>
                                        <p:tav tm="0">
                                          <p:val>
                                            <p:fltVal val="0"/>
                                          </p:val>
                                        </p:tav>
                                        <p:tav tm="100000">
                                          <p:val>
                                            <p:strVal val="#ppt_w"/>
                                          </p:val>
                                        </p:tav>
                                      </p:tavLst>
                                    </p:anim>
                                    <p:anim calcmode="lin" valueType="num">
                                      <p:cBhvr>
                                        <p:cTn id="121" dur="300" fill="hold"/>
                                        <p:tgtEl>
                                          <p:spTgt spid="41"/>
                                        </p:tgtEl>
                                        <p:attrNameLst>
                                          <p:attrName>ppt_h</p:attrName>
                                        </p:attrNameLst>
                                      </p:cBhvr>
                                      <p:tavLst>
                                        <p:tav tm="0">
                                          <p:val>
                                            <p:fltVal val="0"/>
                                          </p:val>
                                        </p:tav>
                                        <p:tav tm="100000">
                                          <p:val>
                                            <p:strVal val="#ppt_h"/>
                                          </p:val>
                                        </p:tav>
                                      </p:tavLst>
                                    </p:anim>
                                    <p:animEffect transition="in" filter="fade">
                                      <p:cBhvr>
                                        <p:cTn id="122" dur="300"/>
                                        <p:tgtEl>
                                          <p:spTgt spid="41"/>
                                        </p:tgtEl>
                                      </p:cBhvr>
                                    </p:animEffect>
                                  </p:childTnLst>
                                </p:cTn>
                              </p:par>
                            </p:childTnLst>
                          </p:cTn>
                        </p:par>
                        <p:par>
                          <p:cTn id="123" fill="hold">
                            <p:stCondLst>
                              <p:cond delay="12000"/>
                            </p:stCondLst>
                            <p:childTnLst>
                              <p:par>
                                <p:cTn id="124" presetID="22" presetClass="entr" presetSubtype="4" fill="hold" grpId="0" nodeType="afterEffect">
                                  <p:stCondLst>
                                    <p:cond delay="0"/>
                                  </p:stCondLst>
                                  <p:childTnLst>
                                    <p:set>
                                      <p:cBhvr>
                                        <p:cTn id="125" dur="1" fill="hold">
                                          <p:stCondLst>
                                            <p:cond delay="0"/>
                                          </p:stCondLst>
                                        </p:cTn>
                                        <p:tgtEl>
                                          <p:spTgt spid="32"/>
                                        </p:tgtEl>
                                        <p:attrNameLst>
                                          <p:attrName>style.visibility</p:attrName>
                                        </p:attrNameLst>
                                      </p:cBhvr>
                                      <p:to>
                                        <p:strVal val="visible"/>
                                      </p:to>
                                    </p:set>
                                    <p:animEffect transition="in" filter="wipe(down)">
                                      <p:cBhvr>
                                        <p:cTn id="126" dur="500"/>
                                        <p:tgtEl>
                                          <p:spTgt spid="32"/>
                                        </p:tgtEl>
                                      </p:cBhvr>
                                    </p:animEffect>
                                  </p:childTnLst>
                                </p:cTn>
                              </p:par>
                            </p:childTnLst>
                          </p:cTn>
                        </p:par>
                        <p:par>
                          <p:cTn id="127" fill="hold">
                            <p:stCondLst>
                              <p:cond delay="12500"/>
                            </p:stCondLst>
                            <p:childTnLst>
                              <p:par>
                                <p:cTn id="128" presetID="53" presetClass="entr" presetSubtype="16" fill="hold" grpId="0" nodeType="afterEffect">
                                  <p:stCondLst>
                                    <p:cond delay="0"/>
                                  </p:stCondLst>
                                  <p:childTnLst>
                                    <p:set>
                                      <p:cBhvr>
                                        <p:cTn id="129" dur="1" fill="hold">
                                          <p:stCondLst>
                                            <p:cond delay="0"/>
                                          </p:stCondLst>
                                        </p:cTn>
                                        <p:tgtEl>
                                          <p:spTgt spid="47"/>
                                        </p:tgtEl>
                                        <p:attrNameLst>
                                          <p:attrName>style.visibility</p:attrName>
                                        </p:attrNameLst>
                                      </p:cBhvr>
                                      <p:to>
                                        <p:strVal val="visible"/>
                                      </p:to>
                                    </p:set>
                                    <p:anim calcmode="lin" valueType="num">
                                      <p:cBhvr>
                                        <p:cTn id="130" dur="300" fill="hold"/>
                                        <p:tgtEl>
                                          <p:spTgt spid="47"/>
                                        </p:tgtEl>
                                        <p:attrNameLst>
                                          <p:attrName>ppt_w</p:attrName>
                                        </p:attrNameLst>
                                      </p:cBhvr>
                                      <p:tavLst>
                                        <p:tav tm="0">
                                          <p:val>
                                            <p:fltVal val="0"/>
                                          </p:val>
                                        </p:tav>
                                        <p:tav tm="100000">
                                          <p:val>
                                            <p:strVal val="#ppt_w"/>
                                          </p:val>
                                        </p:tav>
                                      </p:tavLst>
                                    </p:anim>
                                    <p:anim calcmode="lin" valueType="num">
                                      <p:cBhvr>
                                        <p:cTn id="131" dur="300" fill="hold"/>
                                        <p:tgtEl>
                                          <p:spTgt spid="47"/>
                                        </p:tgtEl>
                                        <p:attrNameLst>
                                          <p:attrName>ppt_h</p:attrName>
                                        </p:attrNameLst>
                                      </p:cBhvr>
                                      <p:tavLst>
                                        <p:tav tm="0">
                                          <p:val>
                                            <p:fltVal val="0"/>
                                          </p:val>
                                        </p:tav>
                                        <p:tav tm="100000">
                                          <p:val>
                                            <p:strVal val="#ppt_h"/>
                                          </p:val>
                                        </p:tav>
                                      </p:tavLst>
                                    </p:anim>
                                    <p:animEffect transition="in" filter="fade">
                                      <p:cBhvr>
                                        <p:cTn id="132" dur="300"/>
                                        <p:tgtEl>
                                          <p:spTgt spid="47"/>
                                        </p:tgtEl>
                                      </p:cBhvr>
                                    </p:animEffect>
                                  </p:childTnLst>
                                </p:cTn>
                              </p:par>
                            </p:childTnLst>
                          </p:cTn>
                        </p:par>
                        <p:par>
                          <p:cTn id="133" fill="hold">
                            <p:stCondLst>
                              <p:cond delay="13000"/>
                            </p:stCondLst>
                            <p:childTnLst>
                              <p:par>
                                <p:cTn id="134" presetID="2" presetClass="entr" presetSubtype="8" fill="hold" grpId="0" nodeType="afterEffect">
                                  <p:stCondLst>
                                    <p:cond delay="0"/>
                                  </p:stCondLst>
                                  <p:childTnLst>
                                    <p:set>
                                      <p:cBhvr>
                                        <p:cTn id="135" dur="1" fill="hold">
                                          <p:stCondLst>
                                            <p:cond delay="0"/>
                                          </p:stCondLst>
                                        </p:cTn>
                                        <p:tgtEl>
                                          <p:spTgt spid="8"/>
                                        </p:tgtEl>
                                        <p:attrNameLst>
                                          <p:attrName>style.visibility</p:attrName>
                                        </p:attrNameLst>
                                      </p:cBhvr>
                                      <p:to>
                                        <p:strVal val="visible"/>
                                      </p:to>
                                    </p:set>
                                    <p:anim calcmode="lin" valueType="num">
                                      <p:cBhvr additive="base">
                                        <p:cTn id="136" dur="200" fill="hold"/>
                                        <p:tgtEl>
                                          <p:spTgt spid="8"/>
                                        </p:tgtEl>
                                        <p:attrNameLst>
                                          <p:attrName>ppt_x</p:attrName>
                                        </p:attrNameLst>
                                      </p:cBhvr>
                                      <p:tavLst>
                                        <p:tav tm="0">
                                          <p:val>
                                            <p:strVal val="0-#ppt_w/2"/>
                                          </p:val>
                                        </p:tav>
                                        <p:tav tm="100000">
                                          <p:val>
                                            <p:strVal val="#ppt_x"/>
                                          </p:val>
                                        </p:tav>
                                      </p:tavLst>
                                    </p:anim>
                                    <p:anim calcmode="lin" valueType="num">
                                      <p:cBhvr additive="base">
                                        <p:cTn id="137" dur="200" fill="hold"/>
                                        <p:tgtEl>
                                          <p:spTgt spid="8"/>
                                        </p:tgtEl>
                                        <p:attrNameLst>
                                          <p:attrName>ppt_y</p:attrName>
                                        </p:attrNameLst>
                                      </p:cBhvr>
                                      <p:tavLst>
                                        <p:tav tm="0">
                                          <p:val>
                                            <p:strVal val="#ppt_y"/>
                                          </p:val>
                                        </p:tav>
                                        <p:tav tm="100000">
                                          <p:val>
                                            <p:strVal val="#ppt_y"/>
                                          </p:val>
                                        </p:tav>
                                      </p:tavLst>
                                    </p:anim>
                                  </p:childTnLst>
                                </p:cTn>
                              </p:par>
                            </p:childTnLst>
                          </p:cTn>
                        </p:par>
                        <p:par>
                          <p:cTn id="138" fill="hold">
                            <p:stCondLst>
                              <p:cond delay="13500"/>
                            </p:stCondLst>
                            <p:childTnLst>
                              <p:par>
                                <p:cTn id="139" presetID="22" presetClass="entr" presetSubtype="4" fill="hold" grpId="0" nodeType="afterEffect">
                                  <p:stCondLst>
                                    <p:cond delay="0"/>
                                  </p:stCondLst>
                                  <p:childTnLst>
                                    <p:set>
                                      <p:cBhvr>
                                        <p:cTn id="140" dur="1" fill="hold">
                                          <p:stCondLst>
                                            <p:cond delay="0"/>
                                          </p:stCondLst>
                                        </p:cTn>
                                        <p:tgtEl>
                                          <p:spTgt spid="33"/>
                                        </p:tgtEl>
                                        <p:attrNameLst>
                                          <p:attrName>style.visibility</p:attrName>
                                        </p:attrNameLst>
                                      </p:cBhvr>
                                      <p:to>
                                        <p:strVal val="visible"/>
                                      </p:to>
                                    </p:set>
                                    <p:animEffect transition="in" filter="wipe(down)">
                                      <p:cBhvr>
                                        <p:cTn id="141" dur="300"/>
                                        <p:tgtEl>
                                          <p:spTgt spid="33"/>
                                        </p:tgtEl>
                                      </p:cBhvr>
                                    </p:animEffect>
                                  </p:childTnLst>
                                </p:cTn>
                              </p:par>
                            </p:childTnLst>
                          </p:cTn>
                        </p:par>
                        <p:par>
                          <p:cTn id="142" fill="hold">
                            <p:stCondLst>
                              <p:cond delay="14000"/>
                            </p:stCondLst>
                            <p:childTnLst>
                              <p:par>
                                <p:cTn id="143" presetID="53" presetClass="entr" presetSubtype="16" fill="hold" grpId="0" nodeType="afterEffect">
                                  <p:stCondLst>
                                    <p:cond delay="0"/>
                                  </p:stCondLst>
                                  <p:childTnLst>
                                    <p:set>
                                      <p:cBhvr>
                                        <p:cTn id="144" dur="1" fill="hold">
                                          <p:stCondLst>
                                            <p:cond delay="0"/>
                                          </p:stCondLst>
                                        </p:cTn>
                                        <p:tgtEl>
                                          <p:spTgt spid="43"/>
                                        </p:tgtEl>
                                        <p:attrNameLst>
                                          <p:attrName>style.visibility</p:attrName>
                                        </p:attrNameLst>
                                      </p:cBhvr>
                                      <p:to>
                                        <p:strVal val="visible"/>
                                      </p:to>
                                    </p:set>
                                    <p:anim calcmode="lin" valueType="num">
                                      <p:cBhvr>
                                        <p:cTn id="145" dur="300" fill="hold"/>
                                        <p:tgtEl>
                                          <p:spTgt spid="43"/>
                                        </p:tgtEl>
                                        <p:attrNameLst>
                                          <p:attrName>ppt_w</p:attrName>
                                        </p:attrNameLst>
                                      </p:cBhvr>
                                      <p:tavLst>
                                        <p:tav tm="0">
                                          <p:val>
                                            <p:fltVal val="0"/>
                                          </p:val>
                                        </p:tav>
                                        <p:tav tm="100000">
                                          <p:val>
                                            <p:strVal val="#ppt_w"/>
                                          </p:val>
                                        </p:tav>
                                      </p:tavLst>
                                    </p:anim>
                                    <p:anim calcmode="lin" valueType="num">
                                      <p:cBhvr>
                                        <p:cTn id="146" dur="300" fill="hold"/>
                                        <p:tgtEl>
                                          <p:spTgt spid="43"/>
                                        </p:tgtEl>
                                        <p:attrNameLst>
                                          <p:attrName>ppt_h</p:attrName>
                                        </p:attrNameLst>
                                      </p:cBhvr>
                                      <p:tavLst>
                                        <p:tav tm="0">
                                          <p:val>
                                            <p:fltVal val="0"/>
                                          </p:val>
                                        </p:tav>
                                        <p:tav tm="100000">
                                          <p:val>
                                            <p:strVal val="#ppt_h"/>
                                          </p:val>
                                        </p:tav>
                                      </p:tavLst>
                                    </p:anim>
                                    <p:animEffect transition="in" filter="fade">
                                      <p:cBhvr>
                                        <p:cTn id="147" dur="300"/>
                                        <p:tgtEl>
                                          <p:spTgt spid="43"/>
                                        </p:tgtEl>
                                      </p:cBhvr>
                                    </p:animEffect>
                                  </p:childTnLst>
                                </p:cTn>
                              </p:par>
                            </p:childTnLst>
                          </p:cTn>
                        </p:par>
                        <p:par>
                          <p:cTn id="148" fill="hold">
                            <p:stCondLst>
                              <p:cond delay="14500"/>
                            </p:stCondLst>
                            <p:childTnLst>
                              <p:par>
                                <p:cTn id="149" presetID="22" presetClass="entr" presetSubtype="4" fill="hold" grpId="0" nodeType="afterEffect">
                                  <p:stCondLst>
                                    <p:cond delay="0"/>
                                  </p:stCondLst>
                                  <p:childTnLst>
                                    <p:set>
                                      <p:cBhvr>
                                        <p:cTn id="150" dur="1" fill="hold">
                                          <p:stCondLst>
                                            <p:cond delay="0"/>
                                          </p:stCondLst>
                                        </p:cTn>
                                        <p:tgtEl>
                                          <p:spTgt spid="34"/>
                                        </p:tgtEl>
                                        <p:attrNameLst>
                                          <p:attrName>style.visibility</p:attrName>
                                        </p:attrNameLst>
                                      </p:cBhvr>
                                      <p:to>
                                        <p:strVal val="visible"/>
                                      </p:to>
                                    </p:set>
                                    <p:animEffect transition="in" filter="wipe(down)">
                                      <p:cBhvr>
                                        <p:cTn id="151" dur="500"/>
                                        <p:tgtEl>
                                          <p:spTgt spid="34"/>
                                        </p:tgtEl>
                                      </p:cBhvr>
                                    </p:animEffect>
                                  </p:childTnLst>
                                </p:cTn>
                              </p:par>
                            </p:childTnLst>
                          </p:cTn>
                        </p:par>
                        <p:par>
                          <p:cTn id="152" fill="hold">
                            <p:stCondLst>
                              <p:cond delay="15000"/>
                            </p:stCondLst>
                            <p:childTnLst>
                              <p:par>
                                <p:cTn id="153" presetID="53" presetClass="entr" presetSubtype="16" fill="hold" grpId="0" nodeType="afterEffect">
                                  <p:stCondLst>
                                    <p:cond delay="0"/>
                                  </p:stCondLst>
                                  <p:childTnLst>
                                    <p:set>
                                      <p:cBhvr>
                                        <p:cTn id="154" dur="1" fill="hold">
                                          <p:stCondLst>
                                            <p:cond delay="0"/>
                                          </p:stCondLst>
                                        </p:cTn>
                                        <p:tgtEl>
                                          <p:spTgt spid="48"/>
                                        </p:tgtEl>
                                        <p:attrNameLst>
                                          <p:attrName>style.visibility</p:attrName>
                                        </p:attrNameLst>
                                      </p:cBhvr>
                                      <p:to>
                                        <p:strVal val="visible"/>
                                      </p:to>
                                    </p:set>
                                    <p:anim calcmode="lin" valueType="num">
                                      <p:cBhvr>
                                        <p:cTn id="155" dur="300" fill="hold"/>
                                        <p:tgtEl>
                                          <p:spTgt spid="48"/>
                                        </p:tgtEl>
                                        <p:attrNameLst>
                                          <p:attrName>ppt_w</p:attrName>
                                        </p:attrNameLst>
                                      </p:cBhvr>
                                      <p:tavLst>
                                        <p:tav tm="0">
                                          <p:val>
                                            <p:fltVal val="0"/>
                                          </p:val>
                                        </p:tav>
                                        <p:tav tm="100000">
                                          <p:val>
                                            <p:strVal val="#ppt_w"/>
                                          </p:val>
                                        </p:tav>
                                      </p:tavLst>
                                    </p:anim>
                                    <p:anim calcmode="lin" valueType="num">
                                      <p:cBhvr>
                                        <p:cTn id="156" dur="300" fill="hold"/>
                                        <p:tgtEl>
                                          <p:spTgt spid="48"/>
                                        </p:tgtEl>
                                        <p:attrNameLst>
                                          <p:attrName>ppt_h</p:attrName>
                                        </p:attrNameLst>
                                      </p:cBhvr>
                                      <p:tavLst>
                                        <p:tav tm="0">
                                          <p:val>
                                            <p:fltVal val="0"/>
                                          </p:val>
                                        </p:tav>
                                        <p:tav tm="100000">
                                          <p:val>
                                            <p:strVal val="#ppt_h"/>
                                          </p:val>
                                        </p:tav>
                                      </p:tavLst>
                                    </p:anim>
                                    <p:animEffect transition="in" filter="fade">
                                      <p:cBhvr>
                                        <p:cTn id="157" dur="300"/>
                                        <p:tgtEl>
                                          <p:spTgt spid="48"/>
                                        </p:tgtEl>
                                      </p:cBhvr>
                                    </p:animEffect>
                                  </p:childTnLst>
                                </p:cTn>
                              </p:par>
                            </p:childTnLst>
                          </p:cTn>
                        </p:par>
                        <p:par>
                          <p:cTn id="158" fill="hold">
                            <p:stCondLst>
                              <p:cond delay="15500"/>
                            </p:stCondLst>
                            <p:childTnLst>
                              <p:par>
                                <p:cTn id="159" presetID="2" presetClass="entr" presetSubtype="2" fill="hold" grpId="0" nodeType="afterEffect">
                                  <p:stCondLst>
                                    <p:cond delay="0"/>
                                  </p:stCondLst>
                                  <p:childTnLst>
                                    <p:set>
                                      <p:cBhvr>
                                        <p:cTn id="160" dur="1" fill="hold">
                                          <p:stCondLst>
                                            <p:cond delay="0"/>
                                          </p:stCondLst>
                                        </p:cTn>
                                        <p:tgtEl>
                                          <p:spTgt spid="36"/>
                                        </p:tgtEl>
                                        <p:attrNameLst>
                                          <p:attrName>style.visibility</p:attrName>
                                        </p:attrNameLst>
                                      </p:cBhvr>
                                      <p:to>
                                        <p:strVal val="visible"/>
                                      </p:to>
                                    </p:set>
                                    <p:anim calcmode="lin" valueType="num">
                                      <p:cBhvr additive="base">
                                        <p:cTn id="161" dur="300" fill="hold"/>
                                        <p:tgtEl>
                                          <p:spTgt spid="36"/>
                                        </p:tgtEl>
                                        <p:attrNameLst>
                                          <p:attrName>ppt_x</p:attrName>
                                        </p:attrNameLst>
                                      </p:cBhvr>
                                      <p:tavLst>
                                        <p:tav tm="0">
                                          <p:val>
                                            <p:strVal val="1+#ppt_w/2"/>
                                          </p:val>
                                        </p:tav>
                                        <p:tav tm="100000">
                                          <p:val>
                                            <p:strVal val="#ppt_x"/>
                                          </p:val>
                                        </p:tav>
                                      </p:tavLst>
                                    </p:anim>
                                    <p:anim calcmode="lin" valueType="num">
                                      <p:cBhvr additive="base">
                                        <p:cTn id="162" dur="300" fill="hold"/>
                                        <p:tgtEl>
                                          <p:spTgt spid="36"/>
                                        </p:tgtEl>
                                        <p:attrNameLst>
                                          <p:attrName>ppt_y</p:attrName>
                                        </p:attrNameLst>
                                      </p:cBhvr>
                                      <p:tavLst>
                                        <p:tav tm="0">
                                          <p:val>
                                            <p:strVal val="#ppt_y"/>
                                          </p:val>
                                        </p:tav>
                                        <p:tav tm="100000">
                                          <p:val>
                                            <p:strVal val="#ppt_y"/>
                                          </p:val>
                                        </p:tav>
                                      </p:tavLst>
                                    </p:anim>
                                  </p:childTnLst>
                                </p:cTn>
                              </p:par>
                            </p:childTnLst>
                          </p:cTn>
                        </p:par>
                        <p:par>
                          <p:cTn id="163" fill="hold">
                            <p:stCondLst>
                              <p:cond delay="16000"/>
                            </p:stCondLst>
                            <p:childTnLst>
                              <p:par>
                                <p:cTn id="164" presetID="2" presetClass="entr" presetSubtype="2" fill="hold" grpId="0" nodeType="afterEffect">
                                  <p:stCondLst>
                                    <p:cond delay="0"/>
                                  </p:stCondLst>
                                  <p:childTnLst>
                                    <p:set>
                                      <p:cBhvr>
                                        <p:cTn id="165" dur="1" fill="hold">
                                          <p:stCondLst>
                                            <p:cond delay="0"/>
                                          </p:stCondLst>
                                        </p:cTn>
                                        <p:tgtEl>
                                          <p:spTgt spid="35"/>
                                        </p:tgtEl>
                                        <p:attrNameLst>
                                          <p:attrName>style.visibility</p:attrName>
                                        </p:attrNameLst>
                                      </p:cBhvr>
                                      <p:to>
                                        <p:strVal val="visible"/>
                                      </p:to>
                                    </p:set>
                                    <p:anim calcmode="lin" valueType="num">
                                      <p:cBhvr additive="base">
                                        <p:cTn id="166" dur="300" fill="hold"/>
                                        <p:tgtEl>
                                          <p:spTgt spid="35"/>
                                        </p:tgtEl>
                                        <p:attrNameLst>
                                          <p:attrName>ppt_x</p:attrName>
                                        </p:attrNameLst>
                                      </p:cBhvr>
                                      <p:tavLst>
                                        <p:tav tm="0">
                                          <p:val>
                                            <p:strVal val="1+#ppt_w/2"/>
                                          </p:val>
                                        </p:tav>
                                        <p:tav tm="100000">
                                          <p:val>
                                            <p:strVal val="#ppt_x"/>
                                          </p:val>
                                        </p:tav>
                                      </p:tavLst>
                                    </p:anim>
                                    <p:anim calcmode="lin" valueType="num">
                                      <p:cBhvr additive="base">
                                        <p:cTn id="167" dur="300" fill="hold"/>
                                        <p:tgtEl>
                                          <p:spTgt spid="35"/>
                                        </p:tgtEl>
                                        <p:attrNameLst>
                                          <p:attrName>ppt_y</p:attrName>
                                        </p:attrNameLst>
                                      </p:cBhvr>
                                      <p:tavLst>
                                        <p:tav tm="0">
                                          <p:val>
                                            <p:strVal val="#ppt_y"/>
                                          </p:val>
                                        </p:tav>
                                        <p:tav tm="100000">
                                          <p:val>
                                            <p:strVal val="#ppt_y"/>
                                          </p:val>
                                        </p:tav>
                                      </p:tavLst>
                                    </p:anim>
                                  </p:childTnLst>
                                </p:cTn>
                              </p:par>
                            </p:childTnLst>
                          </p:cTn>
                        </p:par>
                        <p:par>
                          <p:cTn id="168" fill="hold">
                            <p:stCondLst>
                              <p:cond delay="16500"/>
                            </p:stCondLst>
                            <p:childTnLst>
                              <p:par>
                                <p:cTn id="169" presetID="22" presetClass="entr" presetSubtype="8" fill="hold" grpId="0" nodeType="afterEffect">
                                  <p:stCondLst>
                                    <p:cond delay="0"/>
                                  </p:stCondLst>
                                  <p:childTnLst>
                                    <p:set>
                                      <p:cBhvr>
                                        <p:cTn id="170" dur="1" fill="hold">
                                          <p:stCondLst>
                                            <p:cond delay="0"/>
                                          </p:stCondLst>
                                        </p:cTn>
                                        <p:tgtEl>
                                          <p:spTgt spid="38"/>
                                        </p:tgtEl>
                                        <p:attrNameLst>
                                          <p:attrName>style.visibility</p:attrName>
                                        </p:attrNameLst>
                                      </p:cBhvr>
                                      <p:to>
                                        <p:strVal val="visible"/>
                                      </p:to>
                                    </p:set>
                                    <p:animEffect transition="in" filter="wipe(left)">
                                      <p:cBhvr>
                                        <p:cTn id="171" dur="500"/>
                                        <p:tgtEl>
                                          <p:spTgt spid="38"/>
                                        </p:tgtEl>
                                      </p:cBhvr>
                                    </p:animEffect>
                                  </p:childTnLst>
                                </p:cTn>
                              </p:par>
                            </p:childTnLst>
                          </p:cTn>
                        </p:par>
                        <p:par>
                          <p:cTn id="172" fill="hold">
                            <p:stCondLst>
                              <p:cond delay="17000"/>
                            </p:stCondLst>
                            <p:childTnLst>
                              <p:par>
                                <p:cTn id="173" presetID="22" presetClass="entr" presetSubtype="8" fill="hold" grpId="0" nodeType="afterEffect">
                                  <p:stCondLst>
                                    <p:cond delay="0"/>
                                  </p:stCondLst>
                                  <p:childTnLst>
                                    <p:set>
                                      <p:cBhvr>
                                        <p:cTn id="174" dur="1" fill="hold">
                                          <p:stCondLst>
                                            <p:cond delay="0"/>
                                          </p:stCondLst>
                                        </p:cTn>
                                        <p:tgtEl>
                                          <p:spTgt spid="37"/>
                                        </p:tgtEl>
                                        <p:attrNameLst>
                                          <p:attrName>style.visibility</p:attrName>
                                        </p:attrNameLst>
                                      </p:cBhvr>
                                      <p:to>
                                        <p:strVal val="visible"/>
                                      </p:to>
                                    </p:set>
                                    <p:animEffect transition="in" filter="wipe(left)">
                                      <p:cBhvr>
                                        <p:cTn id="175" dur="500"/>
                                        <p:tgtEl>
                                          <p:spTgt spid="37"/>
                                        </p:tgtEl>
                                      </p:cBhvr>
                                    </p:animEffect>
                                  </p:childTnLst>
                                </p:cTn>
                              </p:par>
                            </p:childTnLst>
                          </p:cTn>
                        </p:par>
                        <p:par>
                          <p:cTn id="176" fill="hold">
                            <p:stCondLst>
                              <p:cond delay="17500"/>
                            </p:stCondLst>
                            <p:childTnLst>
                              <p:par>
                                <p:cTn id="177" presetID="22" presetClass="entr" presetSubtype="8" fill="hold" grpId="0" nodeType="afterEffect">
                                  <p:stCondLst>
                                    <p:cond delay="0"/>
                                  </p:stCondLst>
                                  <p:childTnLst>
                                    <p:set>
                                      <p:cBhvr>
                                        <p:cTn id="178" dur="1" fill="hold">
                                          <p:stCondLst>
                                            <p:cond delay="0"/>
                                          </p:stCondLst>
                                        </p:cTn>
                                        <p:tgtEl>
                                          <p:spTgt spid="39"/>
                                        </p:tgtEl>
                                        <p:attrNameLst>
                                          <p:attrName>style.visibility</p:attrName>
                                        </p:attrNameLst>
                                      </p:cBhvr>
                                      <p:to>
                                        <p:strVal val="visible"/>
                                      </p:to>
                                    </p:set>
                                    <p:animEffect transition="in" filter="wipe(left)">
                                      <p:cBhvr>
                                        <p:cTn id="179" dur="500"/>
                                        <p:tgtEl>
                                          <p:spTgt spid="39"/>
                                        </p:tgtEl>
                                      </p:cBhvr>
                                    </p:animEffect>
                                  </p:childTnLst>
                                </p:cTn>
                              </p:par>
                            </p:childTnLst>
                          </p:cTn>
                        </p:par>
                        <p:par>
                          <p:cTn id="180" fill="hold">
                            <p:stCondLst>
                              <p:cond delay="18000"/>
                            </p:stCondLst>
                            <p:childTnLst>
                              <p:par>
                                <p:cTn id="181" presetID="22" presetClass="entr" presetSubtype="4" fill="hold" grpId="0" nodeType="afterEffect">
                                  <p:stCondLst>
                                    <p:cond delay="0"/>
                                  </p:stCondLst>
                                  <p:childTnLst>
                                    <p:set>
                                      <p:cBhvr>
                                        <p:cTn id="182" dur="1" fill="hold">
                                          <p:stCondLst>
                                            <p:cond delay="0"/>
                                          </p:stCondLst>
                                        </p:cTn>
                                        <p:tgtEl>
                                          <p:spTgt spid="49"/>
                                        </p:tgtEl>
                                        <p:attrNameLst>
                                          <p:attrName>style.visibility</p:attrName>
                                        </p:attrNameLst>
                                      </p:cBhvr>
                                      <p:to>
                                        <p:strVal val="visible"/>
                                      </p:to>
                                    </p:set>
                                    <p:animEffect transition="in" filter="wipe(down)">
                                      <p:cBhvr>
                                        <p:cTn id="183" dur="500"/>
                                        <p:tgtEl>
                                          <p:spTgt spid="49"/>
                                        </p:tgtEl>
                                      </p:cBhvr>
                                    </p:animEffect>
                                  </p:childTnLst>
                                </p:cTn>
                              </p:par>
                            </p:childTnLst>
                          </p:cTn>
                        </p:par>
                        <p:par>
                          <p:cTn id="184" fill="hold">
                            <p:stCondLst>
                              <p:cond delay="18500"/>
                            </p:stCondLst>
                            <p:childTnLst>
                              <p:par>
                                <p:cTn id="185" presetID="22" presetClass="entr" presetSubtype="8" fill="hold" grpId="0" nodeType="afterEffect">
                                  <p:stCondLst>
                                    <p:cond delay="0"/>
                                  </p:stCondLst>
                                  <p:childTnLst>
                                    <p:set>
                                      <p:cBhvr>
                                        <p:cTn id="186" dur="1" fill="hold">
                                          <p:stCondLst>
                                            <p:cond delay="0"/>
                                          </p:stCondLst>
                                        </p:cTn>
                                        <p:tgtEl>
                                          <p:spTgt spid="40"/>
                                        </p:tgtEl>
                                        <p:attrNameLst>
                                          <p:attrName>style.visibility</p:attrName>
                                        </p:attrNameLst>
                                      </p:cBhvr>
                                      <p:to>
                                        <p:strVal val="visible"/>
                                      </p:to>
                                    </p:set>
                                    <p:animEffect transition="in" filter="wipe(left)">
                                      <p:cBhvr>
                                        <p:cTn id="187" dur="500"/>
                                        <p:tgtEl>
                                          <p:spTgt spid="40"/>
                                        </p:tgtEl>
                                      </p:cBhvr>
                                    </p:animEffect>
                                  </p:childTnLst>
                                </p:cTn>
                              </p:par>
                            </p:childTnLst>
                          </p:cTn>
                        </p:par>
                        <p:par>
                          <p:cTn id="188" fill="hold">
                            <p:stCondLst>
                              <p:cond delay="19000"/>
                            </p:stCondLst>
                            <p:childTnLst>
                              <p:par>
                                <p:cTn id="189" presetID="22" presetClass="entr" presetSubtype="4" fill="hold" grpId="0" nodeType="afterEffect">
                                  <p:stCondLst>
                                    <p:cond delay="0"/>
                                  </p:stCondLst>
                                  <p:childTnLst>
                                    <p:set>
                                      <p:cBhvr>
                                        <p:cTn id="190" dur="1" fill="hold">
                                          <p:stCondLst>
                                            <p:cond delay="0"/>
                                          </p:stCondLst>
                                        </p:cTn>
                                        <p:tgtEl>
                                          <p:spTgt spid="50"/>
                                        </p:tgtEl>
                                        <p:attrNameLst>
                                          <p:attrName>style.visibility</p:attrName>
                                        </p:attrNameLst>
                                      </p:cBhvr>
                                      <p:to>
                                        <p:strVal val="visible"/>
                                      </p:to>
                                    </p:set>
                                    <p:animEffect transition="in" filter="wipe(down)">
                                      <p:cBhvr>
                                        <p:cTn id="191"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25" grpId="0"/>
      <p:bldP spid="26" grpId="0"/>
      <p:bldP spid="27" grpId="0" animBg="1"/>
      <p:bldP spid="28" grpId="0" animBg="1"/>
      <p:bldP spid="29" grpId="0" animBg="1"/>
      <p:bldP spid="30" grpId="0" animBg="1"/>
      <p:bldP spid="31" grpId="0" animBg="1"/>
      <p:bldP spid="32" grpId="0" animBg="1"/>
      <p:bldP spid="33" grpId="0" animBg="1"/>
      <p:bldP spid="34" grpId="0" animBg="1"/>
      <p:bldP spid="35" grpId="0"/>
      <p:bldP spid="36" grpId="0"/>
      <p:bldP spid="37" grpId="0"/>
      <p:bldP spid="38" grpId="0"/>
      <p:bldP spid="39" grpId="0"/>
      <p:bldP spid="40" grpId="0"/>
      <p:bldP spid="41" grpId="0"/>
      <p:bldP spid="42" grpId="0"/>
      <p:bldP spid="43" grpId="0"/>
      <p:bldP spid="44" grpId="0"/>
      <p:bldP spid="45" grpId="0"/>
      <p:bldP spid="46" grpId="0"/>
      <p:bldP spid="47" grpId="0"/>
      <p:bldP spid="48" grpId="0"/>
      <p:bldP spid="49" grpId="0" animBg="1"/>
      <p:bldP spid="50" grpId="0" animBg="1"/>
      <p:bldP spid="5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25"/>
          <p:cNvCxnSpPr/>
          <p:nvPr/>
        </p:nvCxnSpPr>
        <p:spPr bwMode="auto">
          <a:xfrm>
            <a:off x="4912672" y="1344088"/>
            <a:ext cx="1766888" cy="0"/>
          </a:xfrm>
          <a:prstGeom prst="straightConnector1">
            <a:avLst/>
          </a:prstGeom>
          <a:ln w="19050">
            <a:solidFill>
              <a:schemeClr val="tx1">
                <a:lumMod val="75000"/>
                <a:lumOff val="25000"/>
              </a:schemeClr>
            </a:solidFill>
            <a:tailEnd type="none"/>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bwMode="auto">
          <a:xfrm>
            <a:off x="5461335" y="3319194"/>
            <a:ext cx="1127107" cy="607317"/>
            <a:chOff x="7906533" y="4840050"/>
            <a:chExt cx="1125966" cy="606826"/>
          </a:xfrm>
        </p:grpSpPr>
        <p:cxnSp>
          <p:nvCxnSpPr>
            <p:cNvPr id="6" name="Straight Arrow Connector 42"/>
            <p:cNvCxnSpPr/>
            <p:nvPr/>
          </p:nvCxnSpPr>
          <p:spPr>
            <a:xfrm>
              <a:off x="8636025" y="5446875"/>
              <a:ext cx="396474" cy="0"/>
            </a:xfrm>
            <a:prstGeom prst="straightConnector1">
              <a:avLst/>
            </a:prstGeom>
            <a:ln w="19050">
              <a:solidFill>
                <a:schemeClr val="tx1">
                  <a:lumMod val="75000"/>
                  <a:lumOff val="2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7" name="Straight Connector 45"/>
            <p:cNvCxnSpPr/>
            <p:nvPr/>
          </p:nvCxnSpPr>
          <p:spPr>
            <a:xfrm flipH="1" flipV="1">
              <a:off x="7906533" y="4840050"/>
              <a:ext cx="729493" cy="606826"/>
            </a:xfrm>
            <a:prstGeom prst="line">
              <a:avLst/>
            </a:prstGeom>
            <a:ln w="19050">
              <a:solidFill>
                <a:schemeClr val="tx1">
                  <a:lumMod val="75000"/>
                  <a:lumOff val="25000"/>
                </a:schemeClr>
              </a:solidFill>
              <a:tailEnd type="none"/>
            </a:ln>
          </p:spPr>
          <p:style>
            <a:lnRef idx="1">
              <a:schemeClr val="accent1"/>
            </a:lnRef>
            <a:fillRef idx="0">
              <a:schemeClr val="accent1"/>
            </a:fillRef>
            <a:effectRef idx="0">
              <a:schemeClr val="accent1"/>
            </a:effectRef>
            <a:fontRef idx="minor">
              <a:schemeClr val="tx1"/>
            </a:fontRef>
          </p:style>
        </p:cxnSp>
      </p:grpSp>
      <p:grpSp>
        <p:nvGrpSpPr>
          <p:cNvPr id="8" name="组合 7"/>
          <p:cNvGrpSpPr/>
          <p:nvPr/>
        </p:nvGrpSpPr>
        <p:grpSpPr bwMode="auto">
          <a:xfrm>
            <a:off x="5548468" y="2179850"/>
            <a:ext cx="1129509" cy="558411"/>
            <a:chOff x="7902901" y="3124000"/>
            <a:chExt cx="1129418" cy="558855"/>
          </a:xfrm>
        </p:grpSpPr>
        <p:cxnSp>
          <p:nvCxnSpPr>
            <p:cNvPr id="9" name="Straight Arrow Connector 38"/>
            <p:cNvCxnSpPr/>
            <p:nvPr/>
          </p:nvCxnSpPr>
          <p:spPr>
            <a:xfrm>
              <a:off x="8460865" y="3124000"/>
              <a:ext cx="571454" cy="558855"/>
            </a:xfrm>
            <a:prstGeom prst="straightConnector1">
              <a:avLst/>
            </a:prstGeom>
            <a:ln w="19050">
              <a:solidFill>
                <a:schemeClr val="tx1">
                  <a:lumMod val="75000"/>
                  <a:lumOff val="2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41"/>
            <p:cNvCxnSpPr/>
            <p:nvPr/>
          </p:nvCxnSpPr>
          <p:spPr>
            <a:xfrm flipH="1" flipV="1">
              <a:off x="7902901" y="3124000"/>
              <a:ext cx="557964" cy="2"/>
            </a:xfrm>
            <a:prstGeom prst="line">
              <a:avLst/>
            </a:prstGeom>
            <a:ln w="19050">
              <a:solidFill>
                <a:schemeClr val="tx1">
                  <a:lumMod val="75000"/>
                  <a:lumOff val="25000"/>
                </a:schemeClr>
              </a:solidFill>
              <a:tailEnd type="none"/>
            </a:ln>
          </p:spPr>
          <p:style>
            <a:lnRef idx="1">
              <a:schemeClr val="accent1"/>
            </a:lnRef>
            <a:fillRef idx="0">
              <a:schemeClr val="accent1"/>
            </a:fillRef>
            <a:effectRef idx="0">
              <a:schemeClr val="accent1"/>
            </a:effectRef>
            <a:fontRef idx="minor">
              <a:schemeClr val="tx1"/>
            </a:fontRef>
          </p:style>
        </p:cxnSp>
      </p:grpSp>
      <p:grpSp>
        <p:nvGrpSpPr>
          <p:cNvPr id="11" name="组合 10"/>
          <p:cNvGrpSpPr/>
          <p:nvPr/>
        </p:nvGrpSpPr>
        <p:grpSpPr bwMode="auto">
          <a:xfrm>
            <a:off x="2448036" y="1389859"/>
            <a:ext cx="1300163" cy="271463"/>
            <a:chOff x="3181205" y="2010025"/>
            <a:chExt cx="1299921" cy="271166"/>
          </a:xfrm>
        </p:grpSpPr>
        <p:cxnSp>
          <p:nvCxnSpPr>
            <p:cNvPr id="12" name="Straight Arrow Connector 70"/>
            <p:cNvCxnSpPr/>
            <p:nvPr/>
          </p:nvCxnSpPr>
          <p:spPr>
            <a:xfrm flipH="1">
              <a:off x="3181205" y="2010025"/>
              <a:ext cx="780905" cy="0"/>
            </a:xfrm>
            <a:prstGeom prst="straightConnector1">
              <a:avLst/>
            </a:prstGeom>
            <a:ln w="19050">
              <a:solidFill>
                <a:schemeClr val="tx1">
                  <a:lumMod val="75000"/>
                  <a:lumOff val="2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72"/>
            <p:cNvCxnSpPr/>
            <p:nvPr/>
          </p:nvCxnSpPr>
          <p:spPr>
            <a:xfrm>
              <a:off x="3962110" y="2010025"/>
              <a:ext cx="519016" cy="271166"/>
            </a:xfrm>
            <a:prstGeom prst="line">
              <a:avLst/>
            </a:prstGeom>
            <a:ln w="19050">
              <a:solidFill>
                <a:schemeClr val="tx1">
                  <a:lumMod val="75000"/>
                  <a:lumOff val="25000"/>
                </a:schemeClr>
              </a:solidFill>
              <a:tailEnd type="none"/>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bwMode="auto">
          <a:xfrm>
            <a:off x="2528500" y="3219820"/>
            <a:ext cx="960141" cy="833683"/>
            <a:chOff x="3243437" y="4210024"/>
            <a:chExt cx="960324" cy="834506"/>
          </a:xfrm>
        </p:grpSpPr>
        <p:cxnSp>
          <p:nvCxnSpPr>
            <p:cNvPr id="15" name="Straight Arrow Connector 57"/>
            <p:cNvCxnSpPr/>
            <p:nvPr/>
          </p:nvCxnSpPr>
          <p:spPr>
            <a:xfrm flipH="1">
              <a:off x="3243437" y="5044530"/>
              <a:ext cx="564561" cy="0"/>
            </a:xfrm>
            <a:prstGeom prst="straightConnector1">
              <a:avLst/>
            </a:prstGeom>
            <a:ln w="19050">
              <a:solidFill>
                <a:schemeClr val="tx1">
                  <a:lumMod val="75000"/>
                  <a:lumOff val="2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60"/>
            <p:cNvCxnSpPr/>
            <p:nvPr/>
          </p:nvCxnSpPr>
          <p:spPr>
            <a:xfrm flipH="1">
              <a:off x="3816345" y="4210024"/>
              <a:ext cx="387416" cy="834506"/>
            </a:xfrm>
            <a:prstGeom prst="line">
              <a:avLst/>
            </a:prstGeom>
            <a:ln w="19050">
              <a:solidFill>
                <a:schemeClr val="tx1">
                  <a:lumMod val="75000"/>
                  <a:lumOff val="25000"/>
                </a:schemeClr>
              </a:solidFill>
              <a:tailEnd type="none"/>
            </a:ln>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bwMode="auto">
          <a:xfrm>
            <a:off x="2564739" y="2721895"/>
            <a:ext cx="1871862" cy="325928"/>
            <a:chOff x="3279710" y="3713495"/>
            <a:chExt cx="1872464" cy="325928"/>
          </a:xfrm>
        </p:grpSpPr>
        <p:cxnSp>
          <p:nvCxnSpPr>
            <p:cNvPr id="18" name="Straight Arrow Connector 62"/>
            <p:cNvCxnSpPr/>
            <p:nvPr/>
          </p:nvCxnSpPr>
          <p:spPr>
            <a:xfrm flipH="1">
              <a:off x="3279710" y="3713495"/>
              <a:ext cx="1412285" cy="4452"/>
            </a:xfrm>
            <a:prstGeom prst="straightConnector1">
              <a:avLst/>
            </a:prstGeom>
            <a:ln w="19050">
              <a:solidFill>
                <a:schemeClr val="tx1">
                  <a:lumMod val="75000"/>
                  <a:lumOff val="2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64"/>
            <p:cNvCxnSpPr/>
            <p:nvPr/>
          </p:nvCxnSpPr>
          <p:spPr>
            <a:xfrm flipH="1" flipV="1">
              <a:off x="4690107" y="3717947"/>
              <a:ext cx="462067" cy="321476"/>
            </a:xfrm>
            <a:prstGeom prst="line">
              <a:avLst/>
            </a:prstGeom>
            <a:ln w="19050">
              <a:solidFill>
                <a:schemeClr val="tx1">
                  <a:lumMod val="75000"/>
                  <a:lumOff val="25000"/>
                </a:schemeClr>
              </a:solidFill>
              <a:tailEnd type="none"/>
            </a:ln>
          </p:spPr>
          <p:style>
            <a:lnRef idx="1">
              <a:schemeClr val="accent1"/>
            </a:lnRef>
            <a:fillRef idx="0">
              <a:schemeClr val="accent1"/>
            </a:fillRef>
            <a:effectRef idx="0">
              <a:schemeClr val="accent1"/>
            </a:effectRef>
            <a:fontRef idx="minor">
              <a:schemeClr val="tx1"/>
            </a:fontRef>
          </p:style>
        </p:cxnSp>
      </p:grpSp>
      <p:sp>
        <p:nvSpPr>
          <p:cNvPr id="20" name="TextBox 59"/>
          <p:cNvSpPr txBox="1">
            <a:spLocks noChangeArrowheads="1"/>
          </p:cNvSpPr>
          <p:nvPr/>
        </p:nvSpPr>
        <p:spPr bwMode="auto">
          <a:xfrm flipH="1">
            <a:off x="497936" y="1233519"/>
            <a:ext cx="1786358" cy="323157"/>
          </a:xfrm>
          <a:prstGeom prst="rect">
            <a:avLst/>
          </a:prstGeom>
          <a:noFill/>
          <a:ln>
            <a:noFill/>
          </a:ln>
        </p:spPr>
        <p:txBody>
          <a:bodyPr wrap="square" lIns="91431" tIns="45716" rIns="91431" bIns="45716">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r" defTabSz="914400" rtl="0" eaLnBrk="0" fontAlgn="auto" latinLnBrk="0" hangingPunct="0">
              <a:lnSpc>
                <a:spcPct val="100000"/>
              </a:lnSpc>
              <a:spcBef>
                <a:spcPts val="0"/>
              </a:spcBef>
              <a:spcAft>
                <a:spcPts val="0"/>
              </a:spcAft>
              <a:buClrTx/>
              <a:buSzTx/>
              <a:buFontTx/>
              <a:buNone/>
              <a:defRPr/>
            </a:pPr>
            <a:r>
              <a:rPr kumimoji="0" lang="zh-CN" altLang="en-US" sz="15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核心产品一</a:t>
            </a:r>
            <a:endParaRPr kumimoji="0" lang="en-US" altLang="ko-KR" sz="15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1" name="矩形 17"/>
          <p:cNvSpPr>
            <a:spLocks noChangeArrowheads="1"/>
          </p:cNvSpPr>
          <p:nvPr/>
        </p:nvSpPr>
        <p:spPr bwMode="auto">
          <a:xfrm>
            <a:off x="467544" y="1583067"/>
            <a:ext cx="1822450" cy="650939"/>
          </a:xfrm>
          <a:prstGeom prst="rect">
            <a:avLst/>
          </a:prstGeom>
          <a:noFill/>
          <a:ln>
            <a:noFill/>
          </a:ln>
        </p:spPr>
        <p:txBody>
          <a:bodyPr lIns="91431" tIns="45716" rIns="91431" bIns="45716">
            <a:spAutoFit/>
          </a:bodyPr>
          <a:lstStyle/>
          <a:p>
            <a:pPr marL="0" marR="0" lvl="0" indent="0" algn="r" defTabSz="914400" rtl="0" eaLnBrk="1" fontAlgn="auto" latinLnBrk="0" hangingPunct="1">
              <a:lnSpc>
                <a:spcPct val="11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在此录入上述图表的综合描述说明，在此录入上述图表的综合描述说明。</a:t>
            </a:r>
            <a:endPar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2" name="TextBox 59"/>
          <p:cNvSpPr txBox="1">
            <a:spLocks noChangeArrowheads="1"/>
          </p:cNvSpPr>
          <p:nvPr/>
        </p:nvSpPr>
        <p:spPr bwMode="auto">
          <a:xfrm flipH="1">
            <a:off x="497936" y="2558000"/>
            <a:ext cx="1822450" cy="323157"/>
          </a:xfrm>
          <a:prstGeom prst="rect">
            <a:avLst/>
          </a:prstGeom>
          <a:noFill/>
          <a:ln>
            <a:noFill/>
          </a:ln>
        </p:spPr>
        <p:txBody>
          <a:bodyPr wrap="square" lIns="91431" tIns="45716" rIns="91431" bIns="45716">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r" defTabSz="914400" rtl="0" eaLnBrk="0" fontAlgn="auto" latinLnBrk="0" hangingPunct="0">
              <a:lnSpc>
                <a:spcPct val="100000"/>
              </a:lnSpc>
              <a:spcBef>
                <a:spcPts val="0"/>
              </a:spcBef>
              <a:spcAft>
                <a:spcPts val="0"/>
              </a:spcAft>
              <a:buClrTx/>
              <a:buSzTx/>
              <a:buFontTx/>
              <a:buNone/>
              <a:defRPr/>
            </a:pPr>
            <a:r>
              <a:rPr kumimoji="0" lang="zh-CN" altLang="en-US" sz="15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核心产品二</a:t>
            </a:r>
            <a:endParaRPr kumimoji="0" lang="en-US" altLang="ko-KR" sz="15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3" name="矩形 17"/>
          <p:cNvSpPr>
            <a:spLocks noChangeArrowheads="1"/>
          </p:cNvSpPr>
          <p:nvPr/>
        </p:nvSpPr>
        <p:spPr bwMode="auto">
          <a:xfrm>
            <a:off x="474419" y="2868479"/>
            <a:ext cx="1822450" cy="650939"/>
          </a:xfrm>
          <a:prstGeom prst="rect">
            <a:avLst/>
          </a:prstGeom>
          <a:noFill/>
          <a:ln>
            <a:noFill/>
          </a:ln>
        </p:spPr>
        <p:txBody>
          <a:bodyPr lIns="91431" tIns="45716" rIns="91431" bIns="45716">
            <a:spAutoFit/>
          </a:bodyPr>
          <a:lstStyle/>
          <a:p>
            <a:pPr marL="0" marR="0" lvl="0" indent="0" algn="r" defTabSz="914400" rtl="0" eaLnBrk="1" fontAlgn="auto" latinLnBrk="0" hangingPunct="1">
              <a:lnSpc>
                <a:spcPct val="11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在此录入上述图表的综合描述说明，在此录入上述图表的综合描述说明。</a:t>
            </a:r>
            <a:endPar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4" name="TextBox 59"/>
          <p:cNvSpPr txBox="1">
            <a:spLocks noChangeArrowheads="1"/>
          </p:cNvSpPr>
          <p:nvPr/>
        </p:nvSpPr>
        <p:spPr bwMode="auto">
          <a:xfrm flipH="1">
            <a:off x="497936" y="3914072"/>
            <a:ext cx="1792058" cy="323157"/>
          </a:xfrm>
          <a:prstGeom prst="rect">
            <a:avLst/>
          </a:prstGeom>
          <a:noFill/>
          <a:ln>
            <a:noFill/>
          </a:ln>
        </p:spPr>
        <p:txBody>
          <a:bodyPr wrap="square" lIns="91431" tIns="45716" rIns="91431" bIns="45716">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r" defTabSz="914400" rtl="0" eaLnBrk="0" fontAlgn="auto" latinLnBrk="0" hangingPunct="0">
              <a:lnSpc>
                <a:spcPct val="100000"/>
              </a:lnSpc>
              <a:spcBef>
                <a:spcPts val="0"/>
              </a:spcBef>
              <a:spcAft>
                <a:spcPts val="0"/>
              </a:spcAft>
              <a:buClrTx/>
              <a:buSzTx/>
              <a:buFontTx/>
              <a:buNone/>
              <a:defRPr/>
            </a:pPr>
            <a:r>
              <a:rPr kumimoji="0" lang="zh-CN" altLang="en-US" sz="15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核心产品三</a:t>
            </a:r>
            <a:endParaRPr kumimoji="0" lang="en-US" altLang="ko-KR" sz="15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5" name="矩形 17"/>
          <p:cNvSpPr>
            <a:spLocks noChangeArrowheads="1"/>
          </p:cNvSpPr>
          <p:nvPr/>
        </p:nvSpPr>
        <p:spPr bwMode="auto">
          <a:xfrm>
            <a:off x="497936" y="4240967"/>
            <a:ext cx="1822450" cy="650939"/>
          </a:xfrm>
          <a:prstGeom prst="rect">
            <a:avLst/>
          </a:prstGeom>
          <a:noFill/>
          <a:ln>
            <a:noFill/>
          </a:ln>
        </p:spPr>
        <p:txBody>
          <a:bodyPr lIns="91431" tIns="45716" rIns="91431" bIns="45716">
            <a:spAutoFit/>
          </a:bodyPr>
          <a:lstStyle/>
          <a:p>
            <a:pPr marL="0" marR="0" lvl="0" indent="0" algn="r" defTabSz="914400" rtl="0" eaLnBrk="1" fontAlgn="auto" latinLnBrk="0" hangingPunct="1">
              <a:lnSpc>
                <a:spcPct val="11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在此录入上述图表的描述说明，在此录入图表的描述说明。</a:t>
            </a:r>
            <a:endPar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6" name="TextBox 59"/>
          <p:cNvSpPr txBox="1">
            <a:spLocks noChangeArrowheads="1"/>
          </p:cNvSpPr>
          <p:nvPr/>
        </p:nvSpPr>
        <p:spPr bwMode="auto">
          <a:xfrm flipH="1">
            <a:off x="6913327" y="1151935"/>
            <a:ext cx="1599745" cy="323157"/>
          </a:xfrm>
          <a:prstGeom prst="rect">
            <a:avLst/>
          </a:prstGeom>
          <a:noFill/>
          <a:ln>
            <a:noFill/>
          </a:ln>
        </p:spPr>
        <p:txBody>
          <a:bodyPr wrap="square" lIns="91431" tIns="45716" rIns="91431" bIns="45716">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auto" latinLnBrk="0" hangingPunct="0">
              <a:lnSpc>
                <a:spcPct val="100000"/>
              </a:lnSpc>
              <a:spcBef>
                <a:spcPts val="0"/>
              </a:spcBef>
              <a:spcAft>
                <a:spcPts val="0"/>
              </a:spcAft>
              <a:buClrTx/>
              <a:buSzTx/>
              <a:buFontTx/>
              <a:buNone/>
              <a:defRPr/>
            </a:pPr>
            <a:r>
              <a:rPr kumimoji="0" lang="zh-CN" altLang="en-US" sz="15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附属产品一</a:t>
            </a:r>
            <a:endParaRPr kumimoji="0" lang="en-US" altLang="ko-KR" sz="15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7" name="矩形 17"/>
          <p:cNvSpPr>
            <a:spLocks noChangeArrowheads="1"/>
          </p:cNvSpPr>
          <p:nvPr/>
        </p:nvSpPr>
        <p:spPr bwMode="auto">
          <a:xfrm>
            <a:off x="6913328" y="1501237"/>
            <a:ext cx="1822450" cy="650939"/>
          </a:xfrm>
          <a:prstGeom prst="rect">
            <a:avLst/>
          </a:prstGeom>
          <a:noFill/>
          <a:ln>
            <a:noFill/>
          </a:ln>
        </p:spPr>
        <p:txBody>
          <a:bodyPr lIns="91431" tIns="45716" rIns="91431" bIns="45716">
            <a:spAutoFit/>
          </a:bodyPr>
          <a:lstStyle/>
          <a:p>
            <a:pPr marL="0" marR="0" lvl="0" indent="0" algn="l" defTabSz="914400" rtl="0" eaLnBrk="1" fontAlgn="auto" latinLnBrk="0" hangingPunct="1">
              <a:lnSpc>
                <a:spcPct val="11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在此录入上述图表的综合描述说明，在此录入上述图表的综合描述说明。</a:t>
            </a:r>
            <a:endPar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8" name="TextBox 59"/>
          <p:cNvSpPr txBox="1">
            <a:spLocks noChangeArrowheads="1"/>
          </p:cNvSpPr>
          <p:nvPr/>
        </p:nvSpPr>
        <p:spPr bwMode="auto">
          <a:xfrm flipH="1">
            <a:off x="6913326" y="2571403"/>
            <a:ext cx="1599747" cy="323157"/>
          </a:xfrm>
          <a:prstGeom prst="rect">
            <a:avLst/>
          </a:prstGeom>
          <a:noFill/>
          <a:ln>
            <a:noFill/>
          </a:ln>
        </p:spPr>
        <p:txBody>
          <a:bodyPr wrap="square" lIns="91431" tIns="45716" rIns="91431" bIns="45716">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auto" latinLnBrk="0" hangingPunct="0">
              <a:lnSpc>
                <a:spcPct val="100000"/>
              </a:lnSpc>
              <a:spcBef>
                <a:spcPts val="0"/>
              </a:spcBef>
              <a:spcAft>
                <a:spcPts val="0"/>
              </a:spcAft>
              <a:buClrTx/>
              <a:buSzTx/>
              <a:buFontTx/>
              <a:buNone/>
              <a:defRPr/>
            </a:pPr>
            <a:r>
              <a:rPr kumimoji="0" lang="zh-CN" altLang="en-US" sz="15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附属产品二</a:t>
            </a:r>
            <a:endParaRPr kumimoji="0" lang="en-US" altLang="ko-KR" sz="15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9" name="矩形 17"/>
          <p:cNvSpPr>
            <a:spLocks noChangeArrowheads="1"/>
          </p:cNvSpPr>
          <p:nvPr/>
        </p:nvSpPr>
        <p:spPr bwMode="auto">
          <a:xfrm>
            <a:off x="6913328" y="2893317"/>
            <a:ext cx="1822450" cy="650939"/>
          </a:xfrm>
          <a:prstGeom prst="rect">
            <a:avLst/>
          </a:prstGeom>
          <a:noFill/>
          <a:ln>
            <a:noFill/>
          </a:ln>
        </p:spPr>
        <p:txBody>
          <a:bodyPr lIns="91431" tIns="45716" rIns="91431" bIns="45716">
            <a:spAutoFit/>
          </a:bodyPr>
          <a:lstStyle/>
          <a:p>
            <a:pPr marL="0" marR="0" lvl="0" indent="0" algn="l" defTabSz="914400" rtl="0" eaLnBrk="1" fontAlgn="auto" latinLnBrk="0" hangingPunct="1">
              <a:lnSpc>
                <a:spcPct val="11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在此录入上述图表的综合描述说明，在此录入上述图表的综合描述说明。</a:t>
            </a:r>
            <a:endPar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30" name="TextBox 59"/>
          <p:cNvSpPr txBox="1">
            <a:spLocks noChangeArrowheads="1"/>
          </p:cNvSpPr>
          <p:nvPr/>
        </p:nvSpPr>
        <p:spPr bwMode="auto">
          <a:xfrm flipH="1">
            <a:off x="6913327" y="3768210"/>
            <a:ext cx="1599745" cy="323157"/>
          </a:xfrm>
          <a:prstGeom prst="rect">
            <a:avLst/>
          </a:prstGeom>
          <a:noFill/>
          <a:ln>
            <a:noFill/>
          </a:ln>
        </p:spPr>
        <p:txBody>
          <a:bodyPr wrap="square" lIns="91431" tIns="45716" rIns="91431" bIns="45716">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auto" latinLnBrk="0" hangingPunct="0">
              <a:lnSpc>
                <a:spcPct val="100000"/>
              </a:lnSpc>
              <a:spcBef>
                <a:spcPts val="0"/>
              </a:spcBef>
              <a:spcAft>
                <a:spcPts val="0"/>
              </a:spcAft>
              <a:buClrTx/>
              <a:buSzTx/>
              <a:buFontTx/>
              <a:buNone/>
              <a:defRPr/>
            </a:pPr>
            <a:r>
              <a:rPr kumimoji="0" lang="zh-CN" altLang="en-US" sz="15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附属产品三</a:t>
            </a:r>
            <a:endParaRPr kumimoji="0" lang="en-US" altLang="ko-KR" sz="15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31" name="矩形 17"/>
          <p:cNvSpPr>
            <a:spLocks noChangeArrowheads="1"/>
          </p:cNvSpPr>
          <p:nvPr/>
        </p:nvSpPr>
        <p:spPr bwMode="auto">
          <a:xfrm>
            <a:off x="6913328" y="4106258"/>
            <a:ext cx="1822450" cy="464735"/>
          </a:xfrm>
          <a:prstGeom prst="rect">
            <a:avLst/>
          </a:prstGeom>
          <a:noFill/>
          <a:ln>
            <a:noFill/>
          </a:ln>
        </p:spPr>
        <p:txBody>
          <a:bodyPr lIns="91431" tIns="45716" rIns="91431" bIns="45716">
            <a:spAutoFit/>
          </a:bodyPr>
          <a:lstStyle/>
          <a:p>
            <a:pPr marL="0" marR="0" lvl="0" indent="0" algn="l" defTabSz="914400" rtl="0" eaLnBrk="1" fontAlgn="auto" latinLnBrk="0" hangingPunct="1">
              <a:lnSpc>
                <a:spcPct val="11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在此录入上述图表的综合描述说明，在此录入。</a:t>
            </a:r>
            <a:endPar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32" name="Freeform 6"/>
          <p:cNvSpPr>
            <a:spLocks noEditPoints="1"/>
          </p:cNvSpPr>
          <p:nvPr/>
        </p:nvSpPr>
        <p:spPr bwMode="auto">
          <a:xfrm>
            <a:off x="3821328" y="3557729"/>
            <a:ext cx="1487760" cy="1585771"/>
          </a:xfrm>
          <a:custGeom>
            <a:avLst/>
            <a:gdLst>
              <a:gd name="T0" fmla="*/ 1459818 w 957"/>
              <a:gd name="T1" fmla="*/ 614910 h 1020"/>
              <a:gd name="T2" fmla="*/ 1485360 w 957"/>
              <a:gd name="T3" fmla="*/ 840835 h 1020"/>
              <a:gd name="T4" fmla="*/ 1383192 w 957"/>
              <a:gd name="T5" fmla="*/ 1007823 h 1020"/>
              <a:gd name="T6" fmla="*/ 1422488 w 957"/>
              <a:gd name="T7" fmla="*/ 669918 h 1020"/>
              <a:gd name="T8" fmla="*/ 1383192 w 957"/>
              <a:gd name="T9" fmla="*/ 298614 h 1020"/>
              <a:gd name="T10" fmla="*/ 1872418 w 957"/>
              <a:gd name="T11" fmla="*/ 1817225 h 1020"/>
              <a:gd name="T12" fmla="*/ 1383192 w 957"/>
              <a:gd name="T13" fmla="*/ 2003859 h 1020"/>
              <a:gd name="T14" fmla="*/ 939156 w 957"/>
              <a:gd name="T15" fmla="*/ 31433 h 1020"/>
              <a:gd name="T16" fmla="*/ 1383192 w 957"/>
              <a:gd name="T17" fmla="*/ 605087 h 1020"/>
              <a:gd name="T18" fmla="*/ 1334073 w 957"/>
              <a:gd name="T19" fmla="*/ 970496 h 1020"/>
              <a:gd name="T20" fmla="*/ 1383192 w 957"/>
              <a:gd name="T21" fmla="*/ 1007823 h 1020"/>
              <a:gd name="T22" fmla="*/ 1306567 w 957"/>
              <a:gd name="T23" fmla="*/ 1111946 h 1020"/>
              <a:gd name="T24" fmla="*/ 1343897 w 957"/>
              <a:gd name="T25" fmla="*/ 1420383 h 1020"/>
              <a:gd name="T26" fmla="*/ 1383192 w 957"/>
              <a:gd name="T27" fmla="*/ 2003859 h 1020"/>
              <a:gd name="T28" fmla="*/ 939156 w 957"/>
              <a:gd name="T29" fmla="*/ 1933135 h 1020"/>
              <a:gd name="T30" fmla="*/ 968628 w 957"/>
              <a:gd name="T31" fmla="*/ 1903666 h 1020"/>
              <a:gd name="T32" fmla="*/ 939156 w 957"/>
              <a:gd name="T33" fmla="*/ 1876162 h 1020"/>
              <a:gd name="T34" fmla="*/ 943086 w 957"/>
              <a:gd name="T35" fmla="*/ 1856516 h 1020"/>
              <a:gd name="T36" fmla="*/ 943086 w 957"/>
              <a:gd name="T37" fmla="*/ 1799544 h 1020"/>
              <a:gd name="T38" fmla="*/ 939156 w 957"/>
              <a:gd name="T39" fmla="*/ 1770076 h 1020"/>
              <a:gd name="T40" fmla="*/ 1157245 w 957"/>
              <a:gd name="T41" fmla="*/ 1302509 h 1020"/>
              <a:gd name="T42" fmla="*/ 941121 w 957"/>
              <a:gd name="T43" fmla="*/ 1392879 h 1020"/>
              <a:gd name="T44" fmla="*/ 939156 w 957"/>
              <a:gd name="T45" fmla="*/ 1204280 h 1020"/>
              <a:gd name="T46" fmla="*/ 1019712 w 957"/>
              <a:gd name="T47" fmla="*/ 1233749 h 1020"/>
              <a:gd name="T48" fmla="*/ 939156 w 957"/>
              <a:gd name="T49" fmla="*/ 1005859 h 1020"/>
              <a:gd name="T50" fmla="*/ 1153315 w 957"/>
              <a:gd name="T51" fmla="*/ 986213 h 1020"/>
              <a:gd name="T52" fmla="*/ 1304602 w 957"/>
              <a:gd name="T53" fmla="*/ 626697 h 1020"/>
              <a:gd name="T54" fmla="*/ 939156 w 957"/>
              <a:gd name="T55" fmla="*/ 31433 h 1020"/>
              <a:gd name="T56" fmla="*/ 776081 w 957"/>
              <a:gd name="T57" fmla="*/ 68760 h 1020"/>
              <a:gd name="T58" fmla="*/ 939156 w 957"/>
              <a:gd name="T59" fmla="*/ 31433 h 1020"/>
              <a:gd name="T60" fmla="*/ 835024 w 957"/>
              <a:gd name="T61" fmla="*/ 400772 h 1020"/>
              <a:gd name="T62" fmla="*/ 577640 w 957"/>
              <a:gd name="T63" fmla="*/ 557937 h 1020"/>
              <a:gd name="T64" fmla="*/ 711244 w 957"/>
              <a:gd name="T65" fmla="*/ 994071 h 1020"/>
              <a:gd name="T66" fmla="*/ 937191 w 957"/>
              <a:gd name="T67" fmla="*/ 939063 h 1020"/>
              <a:gd name="T68" fmla="*/ 939156 w 957"/>
              <a:gd name="T69" fmla="*/ 1005859 h 1020"/>
              <a:gd name="T70" fmla="*/ 860566 w 957"/>
              <a:gd name="T71" fmla="*/ 1233749 h 1020"/>
              <a:gd name="T72" fmla="*/ 939156 w 957"/>
              <a:gd name="T73" fmla="*/ 1392879 h 1020"/>
              <a:gd name="T74" fmla="*/ 726962 w 957"/>
              <a:gd name="T75" fmla="*/ 1306438 h 1020"/>
              <a:gd name="T76" fmla="*/ 939156 w 957"/>
              <a:gd name="T77" fmla="*/ 1770076 h 1020"/>
              <a:gd name="T78" fmla="*/ 939156 w 957"/>
              <a:gd name="T79" fmla="*/ 1799544 h 1020"/>
              <a:gd name="T80" fmla="*/ 939156 w 957"/>
              <a:gd name="T81" fmla="*/ 1856516 h 1020"/>
              <a:gd name="T82" fmla="*/ 915579 w 957"/>
              <a:gd name="T83" fmla="*/ 1903666 h 1020"/>
              <a:gd name="T84" fmla="*/ 939156 w 957"/>
              <a:gd name="T85" fmla="*/ 2003859 h 1020"/>
              <a:gd name="T86" fmla="*/ 497085 w 957"/>
              <a:gd name="T87" fmla="*/ 1434135 h 1020"/>
              <a:gd name="T88" fmla="*/ 671949 w 957"/>
              <a:gd name="T89" fmla="*/ 1257323 h 1020"/>
              <a:gd name="T90" fmla="*/ 520662 w 957"/>
              <a:gd name="T91" fmla="*/ 1019611 h 1020"/>
              <a:gd name="T92" fmla="*/ 497085 w 957"/>
              <a:gd name="T93" fmla="*/ 937099 h 1020"/>
              <a:gd name="T94" fmla="*/ 542274 w 957"/>
              <a:gd name="T95" fmla="*/ 669918 h 1020"/>
              <a:gd name="T96" fmla="*/ 497085 w 957"/>
              <a:gd name="T97" fmla="*/ 280933 h 1020"/>
              <a:gd name="T98" fmla="*/ 420459 w 957"/>
              <a:gd name="T99" fmla="*/ 614910 h 1020"/>
              <a:gd name="T100" fmla="*/ 497085 w 957"/>
              <a:gd name="T101" fmla="*/ 609016 h 1020"/>
              <a:gd name="T102" fmla="*/ 497085 w 957"/>
              <a:gd name="T103" fmla="*/ 937099 h 1020"/>
              <a:gd name="T104" fmla="*/ 446001 w 957"/>
              <a:gd name="T105" fmla="*/ 962638 h 1020"/>
              <a:gd name="T106" fmla="*/ 390988 w 957"/>
              <a:gd name="T107" fmla="*/ 705280 h 1020"/>
              <a:gd name="T108" fmla="*/ 497085 w 957"/>
              <a:gd name="T109" fmla="*/ 2003859 h 1020"/>
              <a:gd name="T110" fmla="*/ 5894 w 957"/>
              <a:gd name="T111" fmla="*/ 1817225 h 1020"/>
              <a:gd name="T112" fmla="*/ 497085 w 957"/>
              <a:gd name="T113" fmla="*/ 2003859 h 102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957"/>
              <a:gd name="T172" fmla="*/ 0 h 1020"/>
              <a:gd name="T173" fmla="*/ 957 w 957"/>
              <a:gd name="T174" fmla="*/ 1020 h 102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957" h="1020">
                <a:moveTo>
                  <a:pt x="704" y="152"/>
                </a:moveTo>
                <a:cubicBezTo>
                  <a:pt x="723" y="197"/>
                  <a:pt x="736" y="251"/>
                  <a:pt x="743" y="313"/>
                </a:cubicBezTo>
                <a:cubicBezTo>
                  <a:pt x="750" y="327"/>
                  <a:pt x="755" y="342"/>
                  <a:pt x="757" y="359"/>
                </a:cubicBezTo>
                <a:cubicBezTo>
                  <a:pt x="761" y="381"/>
                  <a:pt x="760" y="406"/>
                  <a:pt x="756" y="428"/>
                </a:cubicBezTo>
                <a:cubicBezTo>
                  <a:pt x="751" y="452"/>
                  <a:pt x="742" y="473"/>
                  <a:pt x="729" y="490"/>
                </a:cubicBezTo>
                <a:cubicBezTo>
                  <a:pt x="722" y="500"/>
                  <a:pt x="713" y="508"/>
                  <a:pt x="704" y="513"/>
                </a:cubicBezTo>
                <a:cubicBezTo>
                  <a:pt x="704" y="476"/>
                  <a:pt x="704" y="476"/>
                  <a:pt x="704" y="476"/>
                </a:cubicBezTo>
                <a:cubicBezTo>
                  <a:pt x="730" y="445"/>
                  <a:pt x="739" y="384"/>
                  <a:pt x="724" y="341"/>
                </a:cubicBezTo>
                <a:cubicBezTo>
                  <a:pt x="718" y="320"/>
                  <a:pt x="710" y="310"/>
                  <a:pt x="704" y="308"/>
                </a:cubicBezTo>
                <a:lnTo>
                  <a:pt x="704" y="152"/>
                </a:lnTo>
                <a:close/>
                <a:moveTo>
                  <a:pt x="704" y="731"/>
                </a:moveTo>
                <a:cubicBezTo>
                  <a:pt x="815" y="772"/>
                  <a:pt x="957" y="791"/>
                  <a:pt x="953" y="925"/>
                </a:cubicBezTo>
                <a:cubicBezTo>
                  <a:pt x="952" y="956"/>
                  <a:pt x="940" y="988"/>
                  <a:pt x="921" y="1020"/>
                </a:cubicBezTo>
                <a:cubicBezTo>
                  <a:pt x="704" y="1020"/>
                  <a:pt x="704" y="1020"/>
                  <a:pt x="704" y="1020"/>
                </a:cubicBezTo>
                <a:lnTo>
                  <a:pt x="704" y="731"/>
                </a:lnTo>
                <a:close/>
                <a:moveTo>
                  <a:pt x="478" y="16"/>
                </a:moveTo>
                <a:cubicBezTo>
                  <a:pt x="588" y="0"/>
                  <a:pt x="661" y="52"/>
                  <a:pt x="704" y="152"/>
                </a:cubicBezTo>
                <a:cubicBezTo>
                  <a:pt x="704" y="308"/>
                  <a:pt x="704" y="308"/>
                  <a:pt x="704" y="308"/>
                </a:cubicBezTo>
                <a:cubicBezTo>
                  <a:pt x="693" y="305"/>
                  <a:pt x="684" y="321"/>
                  <a:pt x="680" y="350"/>
                </a:cubicBezTo>
                <a:cubicBezTo>
                  <a:pt x="675" y="381"/>
                  <a:pt x="674" y="429"/>
                  <a:pt x="679" y="494"/>
                </a:cubicBezTo>
                <a:cubicBezTo>
                  <a:pt x="688" y="491"/>
                  <a:pt x="697" y="484"/>
                  <a:pt x="704" y="476"/>
                </a:cubicBezTo>
                <a:cubicBezTo>
                  <a:pt x="704" y="513"/>
                  <a:pt x="704" y="513"/>
                  <a:pt x="704" y="513"/>
                </a:cubicBezTo>
                <a:cubicBezTo>
                  <a:pt x="700" y="515"/>
                  <a:pt x="696" y="517"/>
                  <a:pt x="692" y="519"/>
                </a:cubicBezTo>
                <a:cubicBezTo>
                  <a:pt x="684" y="535"/>
                  <a:pt x="675" y="552"/>
                  <a:pt x="665" y="566"/>
                </a:cubicBezTo>
                <a:cubicBezTo>
                  <a:pt x="654" y="594"/>
                  <a:pt x="635" y="619"/>
                  <a:pt x="614" y="640"/>
                </a:cubicBezTo>
                <a:cubicBezTo>
                  <a:pt x="621" y="675"/>
                  <a:pt x="640" y="705"/>
                  <a:pt x="684" y="723"/>
                </a:cubicBezTo>
                <a:cubicBezTo>
                  <a:pt x="690" y="726"/>
                  <a:pt x="697" y="728"/>
                  <a:pt x="704" y="731"/>
                </a:cubicBezTo>
                <a:cubicBezTo>
                  <a:pt x="704" y="1020"/>
                  <a:pt x="704" y="1020"/>
                  <a:pt x="704" y="1020"/>
                </a:cubicBezTo>
                <a:cubicBezTo>
                  <a:pt x="478" y="1020"/>
                  <a:pt x="478" y="1020"/>
                  <a:pt x="478" y="1020"/>
                </a:cubicBezTo>
                <a:cubicBezTo>
                  <a:pt x="478" y="984"/>
                  <a:pt x="478" y="984"/>
                  <a:pt x="478" y="984"/>
                </a:cubicBezTo>
                <a:cubicBezTo>
                  <a:pt x="479" y="984"/>
                  <a:pt x="479" y="984"/>
                  <a:pt x="480" y="984"/>
                </a:cubicBezTo>
                <a:cubicBezTo>
                  <a:pt x="487" y="984"/>
                  <a:pt x="493" y="977"/>
                  <a:pt x="493" y="969"/>
                </a:cubicBezTo>
                <a:cubicBezTo>
                  <a:pt x="493" y="961"/>
                  <a:pt x="487" y="955"/>
                  <a:pt x="480" y="955"/>
                </a:cubicBezTo>
                <a:cubicBezTo>
                  <a:pt x="479" y="955"/>
                  <a:pt x="479" y="955"/>
                  <a:pt x="478" y="955"/>
                </a:cubicBezTo>
                <a:cubicBezTo>
                  <a:pt x="478" y="945"/>
                  <a:pt x="478" y="945"/>
                  <a:pt x="478" y="945"/>
                </a:cubicBezTo>
                <a:cubicBezTo>
                  <a:pt x="479" y="945"/>
                  <a:pt x="479" y="945"/>
                  <a:pt x="480" y="945"/>
                </a:cubicBezTo>
                <a:cubicBezTo>
                  <a:pt x="487" y="945"/>
                  <a:pt x="493" y="938"/>
                  <a:pt x="493" y="930"/>
                </a:cubicBezTo>
                <a:cubicBezTo>
                  <a:pt x="493" y="922"/>
                  <a:pt x="487" y="916"/>
                  <a:pt x="480" y="916"/>
                </a:cubicBezTo>
                <a:cubicBezTo>
                  <a:pt x="479" y="916"/>
                  <a:pt x="479" y="916"/>
                  <a:pt x="478" y="916"/>
                </a:cubicBezTo>
                <a:cubicBezTo>
                  <a:pt x="478" y="901"/>
                  <a:pt x="478" y="901"/>
                  <a:pt x="478" y="901"/>
                </a:cubicBezTo>
                <a:cubicBezTo>
                  <a:pt x="556" y="871"/>
                  <a:pt x="598" y="831"/>
                  <a:pt x="661" y="751"/>
                </a:cubicBezTo>
                <a:cubicBezTo>
                  <a:pt x="625" y="737"/>
                  <a:pt x="602" y="703"/>
                  <a:pt x="589" y="663"/>
                </a:cubicBezTo>
                <a:cubicBezTo>
                  <a:pt x="553" y="691"/>
                  <a:pt x="514" y="709"/>
                  <a:pt x="485" y="709"/>
                </a:cubicBezTo>
                <a:cubicBezTo>
                  <a:pt x="483" y="709"/>
                  <a:pt x="481" y="709"/>
                  <a:pt x="479" y="709"/>
                </a:cubicBezTo>
                <a:cubicBezTo>
                  <a:pt x="478" y="709"/>
                  <a:pt x="478" y="709"/>
                  <a:pt x="478" y="709"/>
                </a:cubicBezTo>
                <a:cubicBezTo>
                  <a:pt x="478" y="613"/>
                  <a:pt x="478" y="613"/>
                  <a:pt x="478" y="613"/>
                </a:cubicBezTo>
                <a:cubicBezTo>
                  <a:pt x="479" y="613"/>
                  <a:pt x="479" y="613"/>
                  <a:pt x="479" y="613"/>
                </a:cubicBezTo>
                <a:cubicBezTo>
                  <a:pt x="493" y="613"/>
                  <a:pt x="503" y="634"/>
                  <a:pt x="519" y="628"/>
                </a:cubicBezTo>
                <a:cubicBezTo>
                  <a:pt x="555" y="615"/>
                  <a:pt x="571" y="591"/>
                  <a:pt x="571" y="565"/>
                </a:cubicBezTo>
                <a:cubicBezTo>
                  <a:pt x="571" y="529"/>
                  <a:pt x="525" y="512"/>
                  <a:pt x="478" y="512"/>
                </a:cubicBezTo>
                <a:cubicBezTo>
                  <a:pt x="478" y="478"/>
                  <a:pt x="478" y="478"/>
                  <a:pt x="478" y="478"/>
                </a:cubicBezTo>
                <a:cubicBezTo>
                  <a:pt x="531" y="470"/>
                  <a:pt x="566" y="485"/>
                  <a:pt x="587" y="502"/>
                </a:cubicBezTo>
                <a:cubicBezTo>
                  <a:pt x="588" y="503"/>
                  <a:pt x="590" y="504"/>
                  <a:pt x="591" y="506"/>
                </a:cubicBezTo>
                <a:cubicBezTo>
                  <a:pt x="644" y="538"/>
                  <a:pt x="663" y="405"/>
                  <a:pt x="664" y="319"/>
                </a:cubicBezTo>
                <a:cubicBezTo>
                  <a:pt x="580" y="314"/>
                  <a:pt x="531" y="271"/>
                  <a:pt x="478" y="235"/>
                </a:cubicBezTo>
                <a:lnTo>
                  <a:pt x="478" y="16"/>
                </a:lnTo>
                <a:close/>
                <a:moveTo>
                  <a:pt x="253" y="143"/>
                </a:moveTo>
                <a:cubicBezTo>
                  <a:pt x="281" y="83"/>
                  <a:pt x="325" y="38"/>
                  <a:pt x="395" y="35"/>
                </a:cubicBezTo>
                <a:cubicBezTo>
                  <a:pt x="408" y="31"/>
                  <a:pt x="422" y="27"/>
                  <a:pt x="437" y="25"/>
                </a:cubicBezTo>
                <a:cubicBezTo>
                  <a:pt x="451" y="21"/>
                  <a:pt x="465" y="18"/>
                  <a:pt x="478" y="16"/>
                </a:cubicBezTo>
                <a:cubicBezTo>
                  <a:pt x="478" y="235"/>
                  <a:pt x="478" y="235"/>
                  <a:pt x="478" y="235"/>
                </a:cubicBezTo>
                <a:cubicBezTo>
                  <a:pt x="461" y="223"/>
                  <a:pt x="444" y="212"/>
                  <a:pt x="425" y="204"/>
                </a:cubicBezTo>
                <a:cubicBezTo>
                  <a:pt x="378" y="183"/>
                  <a:pt x="333" y="179"/>
                  <a:pt x="316" y="207"/>
                </a:cubicBezTo>
                <a:cubicBezTo>
                  <a:pt x="303" y="228"/>
                  <a:pt x="296" y="254"/>
                  <a:pt x="294" y="284"/>
                </a:cubicBezTo>
                <a:cubicBezTo>
                  <a:pt x="294" y="285"/>
                  <a:pt x="294" y="287"/>
                  <a:pt x="294" y="289"/>
                </a:cubicBezTo>
                <a:cubicBezTo>
                  <a:pt x="290" y="370"/>
                  <a:pt x="303" y="542"/>
                  <a:pt x="362" y="506"/>
                </a:cubicBezTo>
                <a:cubicBezTo>
                  <a:pt x="364" y="504"/>
                  <a:pt x="365" y="503"/>
                  <a:pt x="367" y="502"/>
                </a:cubicBezTo>
                <a:cubicBezTo>
                  <a:pt x="388" y="485"/>
                  <a:pt x="423" y="469"/>
                  <a:pt x="477" y="478"/>
                </a:cubicBezTo>
                <a:cubicBezTo>
                  <a:pt x="478" y="478"/>
                  <a:pt x="478" y="478"/>
                  <a:pt x="478" y="478"/>
                </a:cubicBezTo>
                <a:cubicBezTo>
                  <a:pt x="478" y="512"/>
                  <a:pt x="478" y="512"/>
                  <a:pt x="478" y="512"/>
                </a:cubicBezTo>
                <a:cubicBezTo>
                  <a:pt x="432" y="512"/>
                  <a:pt x="384" y="529"/>
                  <a:pt x="382" y="561"/>
                </a:cubicBezTo>
                <a:cubicBezTo>
                  <a:pt x="380" y="588"/>
                  <a:pt x="400" y="615"/>
                  <a:pt x="438" y="628"/>
                </a:cubicBezTo>
                <a:cubicBezTo>
                  <a:pt x="454" y="634"/>
                  <a:pt x="464" y="613"/>
                  <a:pt x="478" y="613"/>
                </a:cubicBezTo>
                <a:cubicBezTo>
                  <a:pt x="478" y="709"/>
                  <a:pt x="478" y="709"/>
                  <a:pt x="478" y="709"/>
                </a:cubicBezTo>
                <a:cubicBezTo>
                  <a:pt x="477" y="709"/>
                  <a:pt x="475" y="709"/>
                  <a:pt x="472" y="709"/>
                </a:cubicBezTo>
                <a:cubicBezTo>
                  <a:pt x="444" y="709"/>
                  <a:pt x="405" y="692"/>
                  <a:pt x="370" y="665"/>
                </a:cubicBezTo>
                <a:cubicBezTo>
                  <a:pt x="357" y="704"/>
                  <a:pt x="334" y="737"/>
                  <a:pt x="298" y="751"/>
                </a:cubicBezTo>
                <a:cubicBezTo>
                  <a:pt x="358" y="841"/>
                  <a:pt x="407" y="878"/>
                  <a:pt x="478" y="901"/>
                </a:cubicBezTo>
                <a:cubicBezTo>
                  <a:pt x="478" y="901"/>
                  <a:pt x="478" y="901"/>
                  <a:pt x="478" y="901"/>
                </a:cubicBezTo>
                <a:cubicBezTo>
                  <a:pt x="478" y="916"/>
                  <a:pt x="478" y="916"/>
                  <a:pt x="478" y="916"/>
                </a:cubicBezTo>
                <a:cubicBezTo>
                  <a:pt x="471" y="916"/>
                  <a:pt x="466" y="923"/>
                  <a:pt x="466" y="930"/>
                </a:cubicBezTo>
                <a:cubicBezTo>
                  <a:pt x="466" y="938"/>
                  <a:pt x="471" y="944"/>
                  <a:pt x="478" y="945"/>
                </a:cubicBezTo>
                <a:cubicBezTo>
                  <a:pt x="478" y="955"/>
                  <a:pt x="478" y="955"/>
                  <a:pt x="478" y="955"/>
                </a:cubicBezTo>
                <a:cubicBezTo>
                  <a:pt x="471" y="956"/>
                  <a:pt x="466" y="962"/>
                  <a:pt x="466" y="969"/>
                </a:cubicBezTo>
                <a:cubicBezTo>
                  <a:pt x="466" y="977"/>
                  <a:pt x="471" y="983"/>
                  <a:pt x="478" y="984"/>
                </a:cubicBezTo>
                <a:cubicBezTo>
                  <a:pt x="478" y="1020"/>
                  <a:pt x="478" y="1020"/>
                  <a:pt x="478" y="1020"/>
                </a:cubicBezTo>
                <a:cubicBezTo>
                  <a:pt x="253" y="1020"/>
                  <a:pt x="253" y="1020"/>
                  <a:pt x="253" y="1020"/>
                </a:cubicBezTo>
                <a:cubicBezTo>
                  <a:pt x="253" y="730"/>
                  <a:pt x="253" y="730"/>
                  <a:pt x="253" y="730"/>
                </a:cubicBezTo>
                <a:cubicBezTo>
                  <a:pt x="260" y="728"/>
                  <a:pt x="266" y="726"/>
                  <a:pt x="272" y="723"/>
                </a:cubicBezTo>
                <a:cubicBezTo>
                  <a:pt x="317" y="704"/>
                  <a:pt x="336" y="675"/>
                  <a:pt x="342" y="640"/>
                </a:cubicBezTo>
                <a:cubicBezTo>
                  <a:pt x="322" y="619"/>
                  <a:pt x="304" y="595"/>
                  <a:pt x="293" y="569"/>
                </a:cubicBezTo>
                <a:cubicBezTo>
                  <a:pt x="282" y="554"/>
                  <a:pt x="273" y="537"/>
                  <a:pt x="265" y="519"/>
                </a:cubicBezTo>
                <a:cubicBezTo>
                  <a:pt x="261" y="517"/>
                  <a:pt x="257" y="516"/>
                  <a:pt x="253" y="513"/>
                </a:cubicBezTo>
                <a:cubicBezTo>
                  <a:pt x="253" y="477"/>
                  <a:pt x="253" y="477"/>
                  <a:pt x="253" y="477"/>
                </a:cubicBezTo>
                <a:cubicBezTo>
                  <a:pt x="260" y="485"/>
                  <a:pt x="269" y="491"/>
                  <a:pt x="278" y="494"/>
                </a:cubicBezTo>
                <a:cubicBezTo>
                  <a:pt x="283" y="431"/>
                  <a:pt x="283" y="374"/>
                  <a:pt x="276" y="341"/>
                </a:cubicBezTo>
                <a:cubicBezTo>
                  <a:pt x="271" y="317"/>
                  <a:pt x="262" y="308"/>
                  <a:pt x="253" y="310"/>
                </a:cubicBezTo>
                <a:lnTo>
                  <a:pt x="253" y="143"/>
                </a:lnTo>
                <a:close/>
                <a:moveTo>
                  <a:pt x="214" y="313"/>
                </a:moveTo>
                <a:cubicBezTo>
                  <a:pt x="214" y="313"/>
                  <a:pt x="214" y="313"/>
                  <a:pt x="214" y="313"/>
                </a:cubicBezTo>
                <a:cubicBezTo>
                  <a:pt x="218" y="258"/>
                  <a:pt x="229" y="195"/>
                  <a:pt x="253" y="143"/>
                </a:cubicBezTo>
                <a:cubicBezTo>
                  <a:pt x="253" y="310"/>
                  <a:pt x="253" y="310"/>
                  <a:pt x="253" y="310"/>
                </a:cubicBezTo>
                <a:cubicBezTo>
                  <a:pt x="246" y="312"/>
                  <a:pt x="238" y="323"/>
                  <a:pt x="233" y="339"/>
                </a:cubicBezTo>
                <a:cubicBezTo>
                  <a:pt x="217" y="383"/>
                  <a:pt x="226" y="445"/>
                  <a:pt x="253" y="477"/>
                </a:cubicBezTo>
                <a:cubicBezTo>
                  <a:pt x="253" y="513"/>
                  <a:pt x="253" y="513"/>
                  <a:pt x="253" y="513"/>
                </a:cubicBezTo>
                <a:cubicBezTo>
                  <a:pt x="243" y="508"/>
                  <a:pt x="235" y="500"/>
                  <a:pt x="227" y="490"/>
                </a:cubicBezTo>
                <a:cubicBezTo>
                  <a:pt x="214" y="473"/>
                  <a:pt x="206" y="452"/>
                  <a:pt x="201" y="428"/>
                </a:cubicBezTo>
                <a:cubicBezTo>
                  <a:pt x="196" y="406"/>
                  <a:pt x="195" y="381"/>
                  <a:pt x="199" y="359"/>
                </a:cubicBezTo>
                <a:cubicBezTo>
                  <a:pt x="202" y="342"/>
                  <a:pt x="206" y="326"/>
                  <a:pt x="214" y="313"/>
                </a:cubicBezTo>
                <a:moveTo>
                  <a:pt x="253" y="1020"/>
                </a:moveTo>
                <a:cubicBezTo>
                  <a:pt x="35" y="1020"/>
                  <a:pt x="35" y="1020"/>
                  <a:pt x="35" y="1020"/>
                </a:cubicBezTo>
                <a:cubicBezTo>
                  <a:pt x="16" y="988"/>
                  <a:pt x="4" y="956"/>
                  <a:pt x="3" y="925"/>
                </a:cubicBezTo>
                <a:cubicBezTo>
                  <a:pt x="0" y="791"/>
                  <a:pt x="142" y="772"/>
                  <a:pt x="253" y="730"/>
                </a:cubicBezTo>
                <a:lnTo>
                  <a:pt x="253" y="1020"/>
                </a:lnTo>
                <a:close/>
              </a:path>
            </a:pathLst>
          </a:custGeom>
          <a:solidFill>
            <a:schemeClr val="accent1"/>
          </a:solidFill>
          <a:ln w="9525">
            <a:noFill/>
            <a:round/>
          </a:ln>
        </p:spPr>
        <p:txBody>
          <a:bodyPr lIns="121920" tIns="60960" rIns="121920" bIns="60960"/>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nvGrpSpPr>
          <p:cNvPr id="33" name="组合 32"/>
          <p:cNvGrpSpPr/>
          <p:nvPr/>
        </p:nvGrpSpPr>
        <p:grpSpPr>
          <a:xfrm>
            <a:off x="4048578" y="2659800"/>
            <a:ext cx="776045" cy="776045"/>
            <a:chOff x="304800" y="673100"/>
            <a:chExt cx="4000500" cy="4000500"/>
          </a:xfrm>
          <a:effectLst>
            <a:outerShdw blurRad="444500" dist="254000" dir="8100000" algn="tr" rotWithShape="0">
              <a:prstClr val="black">
                <a:alpha val="50000"/>
              </a:prstClr>
            </a:outerShdw>
          </a:effectLst>
        </p:grpSpPr>
        <p:sp>
          <p:nvSpPr>
            <p:cNvPr id="34" name="同心圆 3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35" name="椭圆 34"/>
            <p:cNvSpPr/>
            <p:nvPr/>
          </p:nvSpPr>
          <p:spPr>
            <a:xfrm>
              <a:off x="392112" y="760412"/>
              <a:ext cx="3825877" cy="3825877"/>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36" name="组合 35"/>
          <p:cNvGrpSpPr/>
          <p:nvPr/>
        </p:nvGrpSpPr>
        <p:grpSpPr>
          <a:xfrm>
            <a:off x="5009057" y="1707654"/>
            <a:ext cx="904550" cy="904550"/>
            <a:chOff x="304800" y="673100"/>
            <a:chExt cx="4000500" cy="4000500"/>
          </a:xfrm>
          <a:effectLst>
            <a:outerShdw blurRad="444500" dist="254000" dir="8100000" algn="tr" rotWithShape="0">
              <a:prstClr val="black">
                <a:alpha val="50000"/>
              </a:prstClr>
            </a:outerShdw>
          </a:effectLst>
        </p:grpSpPr>
        <p:sp>
          <p:nvSpPr>
            <p:cNvPr id="37" name="同心圆 3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38" name="椭圆 37"/>
            <p:cNvSpPr/>
            <p:nvPr/>
          </p:nvSpPr>
          <p:spPr>
            <a:xfrm>
              <a:off x="392112" y="760412"/>
              <a:ext cx="3825877" cy="3825877"/>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39" name="组合 38"/>
          <p:cNvGrpSpPr/>
          <p:nvPr/>
        </p:nvGrpSpPr>
        <p:grpSpPr>
          <a:xfrm>
            <a:off x="3622770" y="1450531"/>
            <a:ext cx="1121219" cy="1121219"/>
            <a:chOff x="304800" y="673100"/>
            <a:chExt cx="4000500" cy="4000500"/>
          </a:xfrm>
          <a:effectLst>
            <a:outerShdw blurRad="444500" dist="254000" dir="8100000" algn="tr" rotWithShape="0">
              <a:prstClr val="black">
                <a:alpha val="50000"/>
              </a:prstClr>
            </a:outerShdw>
          </a:effectLst>
        </p:grpSpPr>
        <p:sp>
          <p:nvSpPr>
            <p:cNvPr id="40" name="同心圆 3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41" name="椭圆 40"/>
            <p:cNvSpPr/>
            <p:nvPr/>
          </p:nvSpPr>
          <p:spPr>
            <a:xfrm>
              <a:off x="392112" y="760412"/>
              <a:ext cx="3825877" cy="3825877"/>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42" name="组合 41"/>
          <p:cNvGrpSpPr/>
          <p:nvPr/>
        </p:nvGrpSpPr>
        <p:grpSpPr>
          <a:xfrm>
            <a:off x="4732484" y="1021290"/>
            <a:ext cx="654934" cy="654934"/>
            <a:chOff x="304800" y="673100"/>
            <a:chExt cx="4000500" cy="4000500"/>
          </a:xfrm>
          <a:effectLst>
            <a:outerShdw blurRad="444500" dist="254000" dir="8100000" algn="tr" rotWithShape="0">
              <a:prstClr val="black">
                <a:alpha val="50000"/>
              </a:prstClr>
            </a:outerShdw>
          </a:effectLst>
        </p:grpSpPr>
        <p:sp>
          <p:nvSpPr>
            <p:cNvPr id="43" name="同心圆 4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44" name="椭圆 43"/>
            <p:cNvSpPr/>
            <p:nvPr/>
          </p:nvSpPr>
          <p:spPr>
            <a:xfrm>
              <a:off x="392112" y="760412"/>
              <a:ext cx="3825877" cy="3825877"/>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45" name="组合 44"/>
          <p:cNvGrpSpPr/>
          <p:nvPr/>
        </p:nvGrpSpPr>
        <p:grpSpPr>
          <a:xfrm>
            <a:off x="5022393" y="2900981"/>
            <a:ext cx="836431" cy="836431"/>
            <a:chOff x="304800" y="673100"/>
            <a:chExt cx="4000500" cy="4000500"/>
          </a:xfrm>
          <a:effectLst>
            <a:outerShdw blurRad="444500" dist="254000" dir="8100000" algn="tr" rotWithShape="0">
              <a:prstClr val="black">
                <a:alpha val="50000"/>
              </a:prstClr>
            </a:outerShdw>
          </a:effectLst>
        </p:grpSpPr>
        <p:sp>
          <p:nvSpPr>
            <p:cNvPr id="46" name="同心圆 4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47" name="椭圆 46"/>
            <p:cNvSpPr/>
            <p:nvPr/>
          </p:nvSpPr>
          <p:spPr>
            <a:xfrm>
              <a:off x="392112" y="760412"/>
              <a:ext cx="3825877" cy="3825877"/>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48" name="组合 47"/>
          <p:cNvGrpSpPr/>
          <p:nvPr/>
        </p:nvGrpSpPr>
        <p:grpSpPr>
          <a:xfrm>
            <a:off x="3075116" y="2771234"/>
            <a:ext cx="817141" cy="817141"/>
            <a:chOff x="304800" y="673100"/>
            <a:chExt cx="4000500" cy="4000500"/>
          </a:xfrm>
          <a:effectLst>
            <a:outerShdw blurRad="444500" dist="254000" dir="8100000" algn="tr" rotWithShape="0">
              <a:prstClr val="black">
                <a:alpha val="50000"/>
              </a:prstClr>
            </a:outerShdw>
          </a:effectLst>
        </p:grpSpPr>
        <p:sp>
          <p:nvSpPr>
            <p:cNvPr id="49" name="同心圆 4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50" name="椭圆 49"/>
            <p:cNvSpPr/>
            <p:nvPr/>
          </p:nvSpPr>
          <p:spPr>
            <a:xfrm>
              <a:off x="392112" y="760412"/>
              <a:ext cx="3825877" cy="3825877"/>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51" name="椭圆 50"/>
          <p:cNvSpPr/>
          <p:nvPr/>
        </p:nvSpPr>
        <p:spPr>
          <a:xfrm>
            <a:off x="3527201" y="2211710"/>
            <a:ext cx="449369" cy="449369"/>
          </a:xfrm>
          <a:prstGeom prst="ellipse">
            <a:avLst/>
          </a:prstGeom>
          <a:solidFill>
            <a:schemeClr val="accent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2" name="椭圆 51"/>
          <p:cNvSpPr/>
          <p:nvPr/>
        </p:nvSpPr>
        <p:spPr>
          <a:xfrm>
            <a:off x="3310827" y="1756709"/>
            <a:ext cx="137599" cy="137599"/>
          </a:xfrm>
          <a:prstGeom prst="ellipse">
            <a:avLst/>
          </a:prstGeom>
          <a:solidFill>
            <a:schemeClr val="accent3"/>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3" name="椭圆 52"/>
          <p:cNvSpPr/>
          <p:nvPr/>
        </p:nvSpPr>
        <p:spPr>
          <a:xfrm>
            <a:off x="5737761" y="2677796"/>
            <a:ext cx="307718" cy="307718"/>
          </a:xfrm>
          <a:prstGeom prst="ellipse">
            <a:avLst/>
          </a:prstGeom>
          <a:solidFill>
            <a:schemeClr val="accent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4" name="椭圆 53"/>
          <p:cNvSpPr/>
          <p:nvPr/>
        </p:nvSpPr>
        <p:spPr>
          <a:xfrm>
            <a:off x="4768423" y="2086525"/>
            <a:ext cx="269201" cy="269201"/>
          </a:xfrm>
          <a:prstGeom prst="ellipse">
            <a:avLst/>
          </a:prstGeom>
          <a:solidFill>
            <a:schemeClr val="accent3"/>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5" name="椭圆 54"/>
          <p:cNvSpPr/>
          <p:nvPr/>
        </p:nvSpPr>
        <p:spPr>
          <a:xfrm>
            <a:off x="3629344" y="3651869"/>
            <a:ext cx="345339" cy="345339"/>
          </a:xfrm>
          <a:prstGeom prst="ellipse">
            <a:avLst/>
          </a:prstGeom>
          <a:solidFill>
            <a:schemeClr val="accent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6" name="椭圆 55"/>
          <p:cNvSpPr/>
          <p:nvPr/>
        </p:nvSpPr>
        <p:spPr>
          <a:xfrm>
            <a:off x="4696650" y="3097627"/>
            <a:ext cx="211067" cy="211067"/>
          </a:xfrm>
          <a:prstGeom prst="ellipse">
            <a:avLst/>
          </a:prstGeom>
          <a:solidFill>
            <a:schemeClr val="accent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7" name="椭圆 56"/>
          <p:cNvSpPr/>
          <p:nvPr/>
        </p:nvSpPr>
        <p:spPr>
          <a:xfrm>
            <a:off x="5560746" y="1602968"/>
            <a:ext cx="245925" cy="245925"/>
          </a:xfrm>
          <a:prstGeom prst="ellipse">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8" name="椭圆 57"/>
          <p:cNvSpPr/>
          <p:nvPr/>
        </p:nvSpPr>
        <p:spPr>
          <a:xfrm>
            <a:off x="2375825" y="1271362"/>
            <a:ext cx="258866" cy="258866"/>
          </a:xfrm>
          <a:prstGeom prst="ellipse">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9" name="椭圆 58"/>
          <p:cNvSpPr/>
          <p:nvPr/>
        </p:nvSpPr>
        <p:spPr>
          <a:xfrm>
            <a:off x="2368844" y="2587889"/>
            <a:ext cx="258866" cy="258866"/>
          </a:xfrm>
          <a:prstGeom prst="ellipse">
            <a:avLst/>
          </a:prstGeom>
          <a:solidFill>
            <a:schemeClr val="accent3"/>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60" name="椭圆 59"/>
          <p:cNvSpPr/>
          <p:nvPr/>
        </p:nvSpPr>
        <p:spPr>
          <a:xfrm>
            <a:off x="2367876" y="3924073"/>
            <a:ext cx="258866" cy="258866"/>
          </a:xfrm>
          <a:prstGeom prst="ellipse">
            <a:avLst/>
          </a:prstGeom>
          <a:solidFill>
            <a:schemeClr val="accent3"/>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61" name="椭圆 60"/>
          <p:cNvSpPr/>
          <p:nvPr/>
        </p:nvSpPr>
        <p:spPr>
          <a:xfrm>
            <a:off x="6551558" y="1232764"/>
            <a:ext cx="258866" cy="258866"/>
          </a:xfrm>
          <a:prstGeom prst="ellipse">
            <a:avLst/>
          </a:prstGeom>
          <a:solidFill>
            <a:schemeClr val="accent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62" name="椭圆 61"/>
          <p:cNvSpPr/>
          <p:nvPr/>
        </p:nvSpPr>
        <p:spPr>
          <a:xfrm>
            <a:off x="6561198" y="2592462"/>
            <a:ext cx="258866" cy="258866"/>
          </a:xfrm>
          <a:prstGeom prst="ellipse">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63" name="椭圆 62"/>
          <p:cNvSpPr/>
          <p:nvPr/>
        </p:nvSpPr>
        <p:spPr>
          <a:xfrm>
            <a:off x="6551558" y="3794637"/>
            <a:ext cx="258866" cy="258866"/>
          </a:xfrm>
          <a:prstGeom prst="ellipse">
            <a:avLst/>
          </a:prstGeom>
          <a:solidFill>
            <a:schemeClr val="accent3"/>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64" name="椭圆 63"/>
          <p:cNvSpPr/>
          <p:nvPr/>
        </p:nvSpPr>
        <p:spPr>
          <a:xfrm>
            <a:off x="5009057" y="2473329"/>
            <a:ext cx="98421" cy="98421"/>
          </a:xfrm>
          <a:prstGeom prst="ellipse">
            <a:avLst/>
          </a:prstGeom>
          <a:solidFill>
            <a:schemeClr val="accent4"/>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750"/>
                                        <p:tgtEl>
                                          <p:spTgt spid="32"/>
                                        </p:tgtEl>
                                      </p:cBhvr>
                                    </p:animEffect>
                                    <p:anim calcmode="lin" valueType="num">
                                      <p:cBhvr>
                                        <p:cTn id="8" dur="750" fill="hold"/>
                                        <p:tgtEl>
                                          <p:spTgt spid="32"/>
                                        </p:tgtEl>
                                        <p:attrNameLst>
                                          <p:attrName>ppt_x</p:attrName>
                                        </p:attrNameLst>
                                      </p:cBhvr>
                                      <p:tavLst>
                                        <p:tav tm="0">
                                          <p:val>
                                            <p:strVal val="#ppt_x"/>
                                          </p:val>
                                        </p:tav>
                                        <p:tav tm="100000">
                                          <p:val>
                                            <p:strVal val="#ppt_x"/>
                                          </p:val>
                                        </p:tav>
                                      </p:tavLst>
                                    </p:anim>
                                    <p:anim calcmode="lin" valueType="num">
                                      <p:cBhvr>
                                        <p:cTn id="9" dur="750" fill="hold"/>
                                        <p:tgtEl>
                                          <p:spTgt spid="32"/>
                                        </p:tgtEl>
                                        <p:attrNameLst>
                                          <p:attrName>ppt_y</p:attrName>
                                        </p:attrNameLst>
                                      </p:cBhvr>
                                      <p:tavLst>
                                        <p:tav tm="0">
                                          <p:val>
                                            <p:strVal val="#ppt_y+.1"/>
                                          </p:val>
                                        </p:tav>
                                        <p:tav tm="100000">
                                          <p:val>
                                            <p:strVal val="#ppt_y"/>
                                          </p:val>
                                        </p:tav>
                                      </p:tavLst>
                                    </p:anim>
                                  </p:childTnLst>
                                </p:cTn>
                              </p:par>
                              <p:par>
                                <p:cTn id="10" presetID="53" presetClass="entr" presetSubtype="16" fill="hold" nodeType="withEffect">
                                  <p:stCondLst>
                                    <p:cond delay="700"/>
                                  </p:stCondLst>
                                  <p:childTnLst>
                                    <p:set>
                                      <p:cBhvr>
                                        <p:cTn id="11" dur="1" fill="hold">
                                          <p:stCondLst>
                                            <p:cond delay="0"/>
                                          </p:stCondLst>
                                        </p:cTn>
                                        <p:tgtEl>
                                          <p:spTgt spid="39"/>
                                        </p:tgtEl>
                                        <p:attrNameLst>
                                          <p:attrName>style.visibility</p:attrName>
                                        </p:attrNameLst>
                                      </p:cBhvr>
                                      <p:to>
                                        <p:strVal val="visible"/>
                                      </p:to>
                                    </p:set>
                                    <p:anim calcmode="lin" valueType="num">
                                      <p:cBhvr>
                                        <p:cTn id="12" dur="500" fill="hold"/>
                                        <p:tgtEl>
                                          <p:spTgt spid="39"/>
                                        </p:tgtEl>
                                        <p:attrNameLst>
                                          <p:attrName>ppt_w</p:attrName>
                                        </p:attrNameLst>
                                      </p:cBhvr>
                                      <p:tavLst>
                                        <p:tav tm="0">
                                          <p:val>
                                            <p:fltVal val="0"/>
                                          </p:val>
                                        </p:tav>
                                        <p:tav tm="100000">
                                          <p:val>
                                            <p:strVal val="#ppt_w"/>
                                          </p:val>
                                        </p:tav>
                                      </p:tavLst>
                                    </p:anim>
                                    <p:anim calcmode="lin" valueType="num">
                                      <p:cBhvr>
                                        <p:cTn id="13" dur="500" fill="hold"/>
                                        <p:tgtEl>
                                          <p:spTgt spid="39"/>
                                        </p:tgtEl>
                                        <p:attrNameLst>
                                          <p:attrName>ppt_h</p:attrName>
                                        </p:attrNameLst>
                                      </p:cBhvr>
                                      <p:tavLst>
                                        <p:tav tm="0">
                                          <p:val>
                                            <p:fltVal val="0"/>
                                          </p:val>
                                        </p:tav>
                                        <p:tav tm="100000">
                                          <p:val>
                                            <p:strVal val="#ppt_h"/>
                                          </p:val>
                                        </p:tav>
                                      </p:tavLst>
                                    </p:anim>
                                    <p:animEffect transition="in" filter="fade">
                                      <p:cBhvr>
                                        <p:cTn id="14" dur="500"/>
                                        <p:tgtEl>
                                          <p:spTgt spid="39"/>
                                        </p:tgtEl>
                                      </p:cBhvr>
                                    </p:animEffect>
                                  </p:childTnLst>
                                </p:cTn>
                              </p:par>
                              <p:par>
                                <p:cTn id="15" presetID="53" presetClass="entr" presetSubtype="16" fill="hold" nodeType="withEffect">
                                  <p:stCondLst>
                                    <p:cond delay="200"/>
                                  </p:stCondLst>
                                  <p:childTnLst>
                                    <p:set>
                                      <p:cBhvr>
                                        <p:cTn id="16" dur="1" fill="hold">
                                          <p:stCondLst>
                                            <p:cond delay="0"/>
                                          </p:stCondLst>
                                        </p:cTn>
                                        <p:tgtEl>
                                          <p:spTgt spid="48"/>
                                        </p:tgtEl>
                                        <p:attrNameLst>
                                          <p:attrName>style.visibility</p:attrName>
                                        </p:attrNameLst>
                                      </p:cBhvr>
                                      <p:to>
                                        <p:strVal val="visible"/>
                                      </p:to>
                                    </p:set>
                                    <p:anim calcmode="lin" valueType="num">
                                      <p:cBhvr>
                                        <p:cTn id="17" dur="500" fill="hold"/>
                                        <p:tgtEl>
                                          <p:spTgt spid="48"/>
                                        </p:tgtEl>
                                        <p:attrNameLst>
                                          <p:attrName>ppt_w</p:attrName>
                                        </p:attrNameLst>
                                      </p:cBhvr>
                                      <p:tavLst>
                                        <p:tav tm="0">
                                          <p:val>
                                            <p:fltVal val="0"/>
                                          </p:val>
                                        </p:tav>
                                        <p:tav tm="100000">
                                          <p:val>
                                            <p:strVal val="#ppt_w"/>
                                          </p:val>
                                        </p:tav>
                                      </p:tavLst>
                                    </p:anim>
                                    <p:anim calcmode="lin" valueType="num">
                                      <p:cBhvr>
                                        <p:cTn id="18" dur="500" fill="hold"/>
                                        <p:tgtEl>
                                          <p:spTgt spid="48"/>
                                        </p:tgtEl>
                                        <p:attrNameLst>
                                          <p:attrName>ppt_h</p:attrName>
                                        </p:attrNameLst>
                                      </p:cBhvr>
                                      <p:tavLst>
                                        <p:tav tm="0">
                                          <p:val>
                                            <p:fltVal val="0"/>
                                          </p:val>
                                        </p:tav>
                                        <p:tav tm="100000">
                                          <p:val>
                                            <p:strVal val="#ppt_h"/>
                                          </p:val>
                                        </p:tav>
                                      </p:tavLst>
                                    </p:anim>
                                    <p:animEffect transition="in" filter="fade">
                                      <p:cBhvr>
                                        <p:cTn id="19" dur="500"/>
                                        <p:tgtEl>
                                          <p:spTgt spid="48"/>
                                        </p:tgtEl>
                                      </p:cBhvr>
                                    </p:animEffect>
                                  </p:childTnLst>
                                </p:cTn>
                              </p:par>
                              <p:par>
                                <p:cTn id="20" presetID="53" presetClass="entr" presetSubtype="16" fill="hold" nodeType="withEffect">
                                  <p:stCondLst>
                                    <p:cond delay="500"/>
                                  </p:stCondLst>
                                  <p:childTnLst>
                                    <p:set>
                                      <p:cBhvr>
                                        <p:cTn id="21" dur="1" fill="hold">
                                          <p:stCondLst>
                                            <p:cond delay="0"/>
                                          </p:stCondLst>
                                        </p:cTn>
                                        <p:tgtEl>
                                          <p:spTgt spid="42"/>
                                        </p:tgtEl>
                                        <p:attrNameLst>
                                          <p:attrName>style.visibility</p:attrName>
                                        </p:attrNameLst>
                                      </p:cBhvr>
                                      <p:to>
                                        <p:strVal val="visible"/>
                                      </p:to>
                                    </p:set>
                                    <p:anim calcmode="lin" valueType="num">
                                      <p:cBhvr>
                                        <p:cTn id="22" dur="300" fill="hold"/>
                                        <p:tgtEl>
                                          <p:spTgt spid="42"/>
                                        </p:tgtEl>
                                        <p:attrNameLst>
                                          <p:attrName>ppt_w</p:attrName>
                                        </p:attrNameLst>
                                      </p:cBhvr>
                                      <p:tavLst>
                                        <p:tav tm="0">
                                          <p:val>
                                            <p:fltVal val="0"/>
                                          </p:val>
                                        </p:tav>
                                        <p:tav tm="100000">
                                          <p:val>
                                            <p:strVal val="#ppt_w"/>
                                          </p:val>
                                        </p:tav>
                                      </p:tavLst>
                                    </p:anim>
                                    <p:anim calcmode="lin" valueType="num">
                                      <p:cBhvr>
                                        <p:cTn id="23" dur="300" fill="hold"/>
                                        <p:tgtEl>
                                          <p:spTgt spid="42"/>
                                        </p:tgtEl>
                                        <p:attrNameLst>
                                          <p:attrName>ppt_h</p:attrName>
                                        </p:attrNameLst>
                                      </p:cBhvr>
                                      <p:tavLst>
                                        <p:tav tm="0">
                                          <p:val>
                                            <p:fltVal val="0"/>
                                          </p:val>
                                        </p:tav>
                                        <p:tav tm="100000">
                                          <p:val>
                                            <p:strVal val="#ppt_h"/>
                                          </p:val>
                                        </p:tav>
                                      </p:tavLst>
                                    </p:anim>
                                    <p:animEffect transition="in" filter="fade">
                                      <p:cBhvr>
                                        <p:cTn id="24" dur="300"/>
                                        <p:tgtEl>
                                          <p:spTgt spid="42"/>
                                        </p:tgtEl>
                                      </p:cBhvr>
                                    </p:animEffect>
                                  </p:childTnLst>
                                </p:cTn>
                              </p:par>
                              <p:par>
                                <p:cTn id="25" presetID="53" presetClass="entr" presetSubtype="16" fill="hold" nodeType="withEffect">
                                  <p:stCondLst>
                                    <p:cond delay="700"/>
                                  </p:stCondLst>
                                  <p:childTnLst>
                                    <p:set>
                                      <p:cBhvr>
                                        <p:cTn id="26" dur="1" fill="hold">
                                          <p:stCondLst>
                                            <p:cond delay="0"/>
                                          </p:stCondLst>
                                        </p:cTn>
                                        <p:tgtEl>
                                          <p:spTgt spid="36"/>
                                        </p:tgtEl>
                                        <p:attrNameLst>
                                          <p:attrName>style.visibility</p:attrName>
                                        </p:attrNameLst>
                                      </p:cBhvr>
                                      <p:to>
                                        <p:strVal val="visible"/>
                                      </p:to>
                                    </p:set>
                                    <p:anim calcmode="lin" valueType="num">
                                      <p:cBhvr>
                                        <p:cTn id="27" dur="500" fill="hold"/>
                                        <p:tgtEl>
                                          <p:spTgt spid="36"/>
                                        </p:tgtEl>
                                        <p:attrNameLst>
                                          <p:attrName>ppt_w</p:attrName>
                                        </p:attrNameLst>
                                      </p:cBhvr>
                                      <p:tavLst>
                                        <p:tav tm="0">
                                          <p:val>
                                            <p:fltVal val="0"/>
                                          </p:val>
                                        </p:tav>
                                        <p:tav tm="100000">
                                          <p:val>
                                            <p:strVal val="#ppt_w"/>
                                          </p:val>
                                        </p:tav>
                                      </p:tavLst>
                                    </p:anim>
                                    <p:anim calcmode="lin" valueType="num">
                                      <p:cBhvr>
                                        <p:cTn id="28" dur="500" fill="hold"/>
                                        <p:tgtEl>
                                          <p:spTgt spid="36"/>
                                        </p:tgtEl>
                                        <p:attrNameLst>
                                          <p:attrName>ppt_h</p:attrName>
                                        </p:attrNameLst>
                                      </p:cBhvr>
                                      <p:tavLst>
                                        <p:tav tm="0">
                                          <p:val>
                                            <p:fltVal val="0"/>
                                          </p:val>
                                        </p:tav>
                                        <p:tav tm="100000">
                                          <p:val>
                                            <p:strVal val="#ppt_h"/>
                                          </p:val>
                                        </p:tav>
                                      </p:tavLst>
                                    </p:anim>
                                    <p:animEffect transition="in" filter="fade">
                                      <p:cBhvr>
                                        <p:cTn id="29" dur="500"/>
                                        <p:tgtEl>
                                          <p:spTgt spid="36"/>
                                        </p:tgtEl>
                                      </p:cBhvr>
                                    </p:animEffect>
                                  </p:childTnLst>
                                </p:cTn>
                              </p:par>
                              <p:par>
                                <p:cTn id="30" presetID="53" presetClass="entr" presetSubtype="16" fill="hold" nodeType="withEffect">
                                  <p:stCondLst>
                                    <p:cond delay="600"/>
                                  </p:stCondLst>
                                  <p:childTnLst>
                                    <p:set>
                                      <p:cBhvr>
                                        <p:cTn id="31" dur="1" fill="hold">
                                          <p:stCondLst>
                                            <p:cond delay="0"/>
                                          </p:stCondLst>
                                        </p:cTn>
                                        <p:tgtEl>
                                          <p:spTgt spid="33"/>
                                        </p:tgtEl>
                                        <p:attrNameLst>
                                          <p:attrName>style.visibility</p:attrName>
                                        </p:attrNameLst>
                                      </p:cBhvr>
                                      <p:to>
                                        <p:strVal val="visible"/>
                                      </p:to>
                                    </p:set>
                                    <p:anim calcmode="lin" valueType="num">
                                      <p:cBhvr>
                                        <p:cTn id="32" dur="500" fill="hold"/>
                                        <p:tgtEl>
                                          <p:spTgt spid="33"/>
                                        </p:tgtEl>
                                        <p:attrNameLst>
                                          <p:attrName>ppt_w</p:attrName>
                                        </p:attrNameLst>
                                      </p:cBhvr>
                                      <p:tavLst>
                                        <p:tav tm="0">
                                          <p:val>
                                            <p:fltVal val="0"/>
                                          </p:val>
                                        </p:tav>
                                        <p:tav tm="100000">
                                          <p:val>
                                            <p:strVal val="#ppt_w"/>
                                          </p:val>
                                        </p:tav>
                                      </p:tavLst>
                                    </p:anim>
                                    <p:anim calcmode="lin" valueType="num">
                                      <p:cBhvr>
                                        <p:cTn id="33" dur="500" fill="hold"/>
                                        <p:tgtEl>
                                          <p:spTgt spid="33"/>
                                        </p:tgtEl>
                                        <p:attrNameLst>
                                          <p:attrName>ppt_h</p:attrName>
                                        </p:attrNameLst>
                                      </p:cBhvr>
                                      <p:tavLst>
                                        <p:tav tm="0">
                                          <p:val>
                                            <p:fltVal val="0"/>
                                          </p:val>
                                        </p:tav>
                                        <p:tav tm="100000">
                                          <p:val>
                                            <p:strVal val="#ppt_h"/>
                                          </p:val>
                                        </p:tav>
                                      </p:tavLst>
                                    </p:anim>
                                    <p:animEffect transition="in" filter="fade">
                                      <p:cBhvr>
                                        <p:cTn id="34" dur="500"/>
                                        <p:tgtEl>
                                          <p:spTgt spid="33"/>
                                        </p:tgtEl>
                                      </p:cBhvr>
                                    </p:animEffect>
                                  </p:childTnLst>
                                </p:cTn>
                              </p:par>
                              <p:par>
                                <p:cTn id="35" presetID="53" presetClass="entr" presetSubtype="16" fill="hold" nodeType="withEffect">
                                  <p:stCondLst>
                                    <p:cond delay="200"/>
                                  </p:stCondLst>
                                  <p:childTnLst>
                                    <p:set>
                                      <p:cBhvr>
                                        <p:cTn id="36" dur="1" fill="hold">
                                          <p:stCondLst>
                                            <p:cond delay="0"/>
                                          </p:stCondLst>
                                        </p:cTn>
                                        <p:tgtEl>
                                          <p:spTgt spid="45"/>
                                        </p:tgtEl>
                                        <p:attrNameLst>
                                          <p:attrName>style.visibility</p:attrName>
                                        </p:attrNameLst>
                                      </p:cBhvr>
                                      <p:to>
                                        <p:strVal val="visible"/>
                                      </p:to>
                                    </p:set>
                                    <p:anim calcmode="lin" valueType="num">
                                      <p:cBhvr>
                                        <p:cTn id="37" dur="800" fill="hold"/>
                                        <p:tgtEl>
                                          <p:spTgt spid="45"/>
                                        </p:tgtEl>
                                        <p:attrNameLst>
                                          <p:attrName>ppt_w</p:attrName>
                                        </p:attrNameLst>
                                      </p:cBhvr>
                                      <p:tavLst>
                                        <p:tav tm="0">
                                          <p:val>
                                            <p:fltVal val="0"/>
                                          </p:val>
                                        </p:tav>
                                        <p:tav tm="100000">
                                          <p:val>
                                            <p:strVal val="#ppt_w"/>
                                          </p:val>
                                        </p:tav>
                                      </p:tavLst>
                                    </p:anim>
                                    <p:anim calcmode="lin" valueType="num">
                                      <p:cBhvr>
                                        <p:cTn id="38" dur="800" fill="hold"/>
                                        <p:tgtEl>
                                          <p:spTgt spid="45"/>
                                        </p:tgtEl>
                                        <p:attrNameLst>
                                          <p:attrName>ppt_h</p:attrName>
                                        </p:attrNameLst>
                                      </p:cBhvr>
                                      <p:tavLst>
                                        <p:tav tm="0">
                                          <p:val>
                                            <p:fltVal val="0"/>
                                          </p:val>
                                        </p:tav>
                                        <p:tav tm="100000">
                                          <p:val>
                                            <p:strVal val="#ppt_h"/>
                                          </p:val>
                                        </p:tav>
                                      </p:tavLst>
                                    </p:anim>
                                    <p:animEffect transition="in" filter="fade">
                                      <p:cBhvr>
                                        <p:cTn id="39" dur="800"/>
                                        <p:tgtEl>
                                          <p:spTgt spid="45"/>
                                        </p:tgtEl>
                                      </p:cBhvr>
                                    </p:animEffect>
                                  </p:childTnLst>
                                </p:cTn>
                              </p:par>
                              <p:par>
                                <p:cTn id="40" presetID="53" presetClass="entr" presetSubtype="16" fill="hold" grpId="0" nodeType="withEffect">
                                  <p:stCondLst>
                                    <p:cond delay="800"/>
                                  </p:stCondLst>
                                  <p:childTnLst>
                                    <p:set>
                                      <p:cBhvr>
                                        <p:cTn id="41" dur="1" fill="hold">
                                          <p:stCondLst>
                                            <p:cond delay="0"/>
                                          </p:stCondLst>
                                        </p:cTn>
                                        <p:tgtEl>
                                          <p:spTgt spid="51"/>
                                        </p:tgtEl>
                                        <p:attrNameLst>
                                          <p:attrName>style.visibility</p:attrName>
                                        </p:attrNameLst>
                                      </p:cBhvr>
                                      <p:to>
                                        <p:strVal val="visible"/>
                                      </p:to>
                                    </p:set>
                                    <p:anim calcmode="lin" valueType="num">
                                      <p:cBhvr>
                                        <p:cTn id="42" dur="500" fill="hold"/>
                                        <p:tgtEl>
                                          <p:spTgt spid="51"/>
                                        </p:tgtEl>
                                        <p:attrNameLst>
                                          <p:attrName>ppt_w</p:attrName>
                                        </p:attrNameLst>
                                      </p:cBhvr>
                                      <p:tavLst>
                                        <p:tav tm="0">
                                          <p:val>
                                            <p:fltVal val="0"/>
                                          </p:val>
                                        </p:tav>
                                        <p:tav tm="100000">
                                          <p:val>
                                            <p:strVal val="#ppt_w"/>
                                          </p:val>
                                        </p:tav>
                                      </p:tavLst>
                                    </p:anim>
                                    <p:anim calcmode="lin" valueType="num">
                                      <p:cBhvr>
                                        <p:cTn id="43" dur="500" fill="hold"/>
                                        <p:tgtEl>
                                          <p:spTgt spid="51"/>
                                        </p:tgtEl>
                                        <p:attrNameLst>
                                          <p:attrName>ppt_h</p:attrName>
                                        </p:attrNameLst>
                                      </p:cBhvr>
                                      <p:tavLst>
                                        <p:tav tm="0">
                                          <p:val>
                                            <p:fltVal val="0"/>
                                          </p:val>
                                        </p:tav>
                                        <p:tav tm="100000">
                                          <p:val>
                                            <p:strVal val="#ppt_h"/>
                                          </p:val>
                                        </p:tav>
                                      </p:tavLst>
                                    </p:anim>
                                    <p:animEffect transition="in" filter="fade">
                                      <p:cBhvr>
                                        <p:cTn id="44" dur="500"/>
                                        <p:tgtEl>
                                          <p:spTgt spid="51"/>
                                        </p:tgtEl>
                                      </p:cBhvr>
                                    </p:animEffect>
                                  </p:childTnLst>
                                </p:cTn>
                              </p:par>
                              <p:par>
                                <p:cTn id="45" presetID="53" presetClass="entr" presetSubtype="16" fill="hold" grpId="0" nodeType="withEffect">
                                  <p:stCondLst>
                                    <p:cond delay="600"/>
                                  </p:stCondLst>
                                  <p:childTnLst>
                                    <p:set>
                                      <p:cBhvr>
                                        <p:cTn id="46" dur="1" fill="hold">
                                          <p:stCondLst>
                                            <p:cond delay="0"/>
                                          </p:stCondLst>
                                        </p:cTn>
                                        <p:tgtEl>
                                          <p:spTgt spid="52"/>
                                        </p:tgtEl>
                                        <p:attrNameLst>
                                          <p:attrName>style.visibility</p:attrName>
                                        </p:attrNameLst>
                                      </p:cBhvr>
                                      <p:to>
                                        <p:strVal val="visible"/>
                                      </p:to>
                                    </p:set>
                                    <p:anim calcmode="lin" valueType="num">
                                      <p:cBhvr>
                                        <p:cTn id="47" dur="300" fill="hold"/>
                                        <p:tgtEl>
                                          <p:spTgt spid="52"/>
                                        </p:tgtEl>
                                        <p:attrNameLst>
                                          <p:attrName>ppt_w</p:attrName>
                                        </p:attrNameLst>
                                      </p:cBhvr>
                                      <p:tavLst>
                                        <p:tav tm="0">
                                          <p:val>
                                            <p:fltVal val="0"/>
                                          </p:val>
                                        </p:tav>
                                        <p:tav tm="100000">
                                          <p:val>
                                            <p:strVal val="#ppt_w"/>
                                          </p:val>
                                        </p:tav>
                                      </p:tavLst>
                                    </p:anim>
                                    <p:anim calcmode="lin" valueType="num">
                                      <p:cBhvr>
                                        <p:cTn id="48" dur="300" fill="hold"/>
                                        <p:tgtEl>
                                          <p:spTgt spid="52"/>
                                        </p:tgtEl>
                                        <p:attrNameLst>
                                          <p:attrName>ppt_h</p:attrName>
                                        </p:attrNameLst>
                                      </p:cBhvr>
                                      <p:tavLst>
                                        <p:tav tm="0">
                                          <p:val>
                                            <p:fltVal val="0"/>
                                          </p:val>
                                        </p:tav>
                                        <p:tav tm="100000">
                                          <p:val>
                                            <p:strVal val="#ppt_h"/>
                                          </p:val>
                                        </p:tav>
                                      </p:tavLst>
                                    </p:anim>
                                    <p:animEffect transition="in" filter="fade">
                                      <p:cBhvr>
                                        <p:cTn id="49" dur="300"/>
                                        <p:tgtEl>
                                          <p:spTgt spid="52"/>
                                        </p:tgtEl>
                                      </p:cBhvr>
                                    </p:animEffect>
                                  </p:childTnLst>
                                </p:cTn>
                              </p:par>
                              <p:par>
                                <p:cTn id="50" presetID="53" presetClass="entr" presetSubtype="16" fill="hold" grpId="0" nodeType="withEffect">
                                  <p:stCondLst>
                                    <p:cond delay="400"/>
                                  </p:stCondLst>
                                  <p:childTnLst>
                                    <p:set>
                                      <p:cBhvr>
                                        <p:cTn id="51" dur="1" fill="hold">
                                          <p:stCondLst>
                                            <p:cond delay="0"/>
                                          </p:stCondLst>
                                        </p:cTn>
                                        <p:tgtEl>
                                          <p:spTgt spid="53"/>
                                        </p:tgtEl>
                                        <p:attrNameLst>
                                          <p:attrName>style.visibility</p:attrName>
                                        </p:attrNameLst>
                                      </p:cBhvr>
                                      <p:to>
                                        <p:strVal val="visible"/>
                                      </p:to>
                                    </p:set>
                                    <p:anim calcmode="lin" valueType="num">
                                      <p:cBhvr>
                                        <p:cTn id="52" dur="600" fill="hold"/>
                                        <p:tgtEl>
                                          <p:spTgt spid="53"/>
                                        </p:tgtEl>
                                        <p:attrNameLst>
                                          <p:attrName>ppt_w</p:attrName>
                                        </p:attrNameLst>
                                      </p:cBhvr>
                                      <p:tavLst>
                                        <p:tav tm="0">
                                          <p:val>
                                            <p:fltVal val="0"/>
                                          </p:val>
                                        </p:tav>
                                        <p:tav tm="100000">
                                          <p:val>
                                            <p:strVal val="#ppt_w"/>
                                          </p:val>
                                        </p:tav>
                                      </p:tavLst>
                                    </p:anim>
                                    <p:anim calcmode="lin" valueType="num">
                                      <p:cBhvr>
                                        <p:cTn id="53" dur="600" fill="hold"/>
                                        <p:tgtEl>
                                          <p:spTgt spid="53"/>
                                        </p:tgtEl>
                                        <p:attrNameLst>
                                          <p:attrName>ppt_h</p:attrName>
                                        </p:attrNameLst>
                                      </p:cBhvr>
                                      <p:tavLst>
                                        <p:tav tm="0">
                                          <p:val>
                                            <p:fltVal val="0"/>
                                          </p:val>
                                        </p:tav>
                                        <p:tav tm="100000">
                                          <p:val>
                                            <p:strVal val="#ppt_h"/>
                                          </p:val>
                                        </p:tav>
                                      </p:tavLst>
                                    </p:anim>
                                    <p:animEffect transition="in" filter="fade">
                                      <p:cBhvr>
                                        <p:cTn id="54" dur="600"/>
                                        <p:tgtEl>
                                          <p:spTgt spid="53"/>
                                        </p:tgtEl>
                                      </p:cBhvr>
                                    </p:animEffect>
                                  </p:childTnLst>
                                </p:cTn>
                              </p:par>
                              <p:par>
                                <p:cTn id="55" presetID="53" presetClass="entr" presetSubtype="16" fill="hold" grpId="0" nodeType="withEffect">
                                  <p:stCondLst>
                                    <p:cond delay="200"/>
                                  </p:stCondLst>
                                  <p:childTnLst>
                                    <p:set>
                                      <p:cBhvr>
                                        <p:cTn id="56" dur="1" fill="hold">
                                          <p:stCondLst>
                                            <p:cond delay="0"/>
                                          </p:stCondLst>
                                        </p:cTn>
                                        <p:tgtEl>
                                          <p:spTgt spid="54"/>
                                        </p:tgtEl>
                                        <p:attrNameLst>
                                          <p:attrName>style.visibility</p:attrName>
                                        </p:attrNameLst>
                                      </p:cBhvr>
                                      <p:to>
                                        <p:strVal val="visible"/>
                                      </p:to>
                                    </p:set>
                                    <p:anim calcmode="lin" valueType="num">
                                      <p:cBhvr>
                                        <p:cTn id="57" dur="500" fill="hold"/>
                                        <p:tgtEl>
                                          <p:spTgt spid="54"/>
                                        </p:tgtEl>
                                        <p:attrNameLst>
                                          <p:attrName>ppt_w</p:attrName>
                                        </p:attrNameLst>
                                      </p:cBhvr>
                                      <p:tavLst>
                                        <p:tav tm="0">
                                          <p:val>
                                            <p:fltVal val="0"/>
                                          </p:val>
                                        </p:tav>
                                        <p:tav tm="100000">
                                          <p:val>
                                            <p:strVal val="#ppt_w"/>
                                          </p:val>
                                        </p:tav>
                                      </p:tavLst>
                                    </p:anim>
                                    <p:anim calcmode="lin" valueType="num">
                                      <p:cBhvr>
                                        <p:cTn id="58" dur="500" fill="hold"/>
                                        <p:tgtEl>
                                          <p:spTgt spid="54"/>
                                        </p:tgtEl>
                                        <p:attrNameLst>
                                          <p:attrName>ppt_h</p:attrName>
                                        </p:attrNameLst>
                                      </p:cBhvr>
                                      <p:tavLst>
                                        <p:tav tm="0">
                                          <p:val>
                                            <p:fltVal val="0"/>
                                          </p:val>
                                        </p:tav>
                                        <p:tav tm="100000">
                                          <p:val>
                                            <p:strVal val="#ppt_h"/>
                                          </p:val>
                                        </p:tav>
                                      </p:tavLst>
                                    </p:anim>
                                    <p:animEffect transition="in" filter="fade">
                                      <p:cBhvr>
                                        <p:cTn id="59" dur="500"/>
                                        <p:tgtEl>
                                          <p:spTgt spid="54"/>
                                        </p:tgtEl>
                                      </p:cBhvr>
                                    </p:animEffect>
                                  </p:childTnLst>
                                </p:cTn>
                              </p:par>
                              <p:par>
                                <p:cTn id="60" presetID="53" presetClass="entr" presetSubtype="16" fill="hold" grpId="0" nodeType="withEffect">
                                  <p:stCondLst>
                                    <p:cond delay="900"/>
                                  </p:stCondLst>
                                  <p:childTnLst>
                                    <p:set>
                                      <p:cBhvr>
                                        <p:cTn id="61" dur="1" fill="hold">
                                          <p:stCondLst>
                                            <p:cond delay="0"/>
                                          </p:stCondLst>
                                        </p:cTn>
                                        <p:tgtEl>
                                          <p:spTgt spid="55"/>
                                        </p:tgtEl>
                                        <p:attrNameLst>
                                          <p:attrName>style.visibility</p:attrName>
                                        </p:attrNameLst>
                                      </p:cBhvr>
                                      <p:to>
                                        <p:strVal val="visible"/>
                                      </p:to>
                                    </p:set>
                                    <p:anim calcmode="lin" valueType="num">
                                      <p:cBhvr>
                                        <p:cTn id="62" dur="800" fill="hold"/>
                                        <p:tgtEl>
                                          <p:spTgt spid="55"/>
                                        </p:tgtEl>
                                        <p:attrNameLst>
                                          <p:attrName>ppt_w</p:attrName>
                                        </p:attrNameLst>
                                      </p:cBhvr>
                                      <p:tavLst>
                                        <p:tav tm="0">
                                          <p:val>
                                            <p:fltVal val="0"/>
                                          </p:val>
                                        </p:tav>
                                        <p:tav tm="100000">
                                          <p:val>
                                            <p:strVal val="#ppt_w"/>
                                          </p:val>
                                        </p:tav>
                                      </p:tavLst>
                                    </p:anim>
                                    <p:anim calcmode="lin" valueType="num">
                                      <p:cBhvr>
                                        <p:cTn id="63" dur="800" fill="hold"/>
                                        <p:tgtEl>
                                          <p:spTgt spid="55"/>
                                        </p:tgtEl>
                                        <p:attrNameLst>
                                          <p:attrName>ppt_h</p:attrName>
                                        </p:attrNameLst>
                                      </p:cBhvr>
                                      <p:tavLst>
                                        <p:tav tm="0">
                                          <p:val>
                                            <p:fltVal val="0"/>
                                          </p:val>
                                        </p:tav>
                                        <p:tav tm="100000">
                                          <p:val>
                                            <p:strVal val="#ppt_h"/>
                                          </p:val>
                                        </p:tav>
                                      </p:tavLst>
                                    </p:anim>
                                    <p:animEffect transition="in" filter="fade">
                                      <p:cBhvr>
                                        <p:cTn id="64" dur="800"/>
                                        <p:tgtEl>
                                          <p:spTgt spid="55"/>
                                        </p:tgtEl>
                                      </p:cBhvr>
                                    </p:animEffect>
                                  </p:childTnLst>
                                </p:cTn>
                              </p:par>
                              <p:par>
                                <p:cTn id="65" presetID="53" presetClass="entr" presetSubtype="16" fill="hold" grpId="0" nodeType="withEffect">
                                  <p:stCondLst>
                                    <p:cond delay="200"/>
                                  </p:stCondLst>
                                  <p:childTnLst>
                                    <p:set>
                                      <p:cBhvr>
                                        <p:cTn id="66" dur="1" fill="hold">
                                          <p:stCondLst>
                                            <p:cond delay="0"/>
                                          </p:stCondLst>
                                        </p:cTn>
                                        <p:tgtEl>
                                          <p:spTgt spid="56"/>
                                        </p:tgtEl>
                                        <p:attrNameLst>
                                          <p:attrName>style.visibility</p:attrName>
                                        </p:attrNameLst>
                                      </p:cBhvr>
                                      <p:to>
                                        <p:strVal val="visible"/>
                                      </p:to>
                                    </p:set>
                                    <p:anim calcmode="lin" valueType="num">
                                      <p:cBhvr>
                                        <p:cTn id="67" dur="500" fill="hold"/>
                                        <p:tgtEl>
                                          <p:spTgt spid="56"/>
                                        </p:tgtEl>
                                        <p:attrNameLst>
                                          <p:attrName>ppt_w</p:attrName>
                                        </p:attrNameLst>
                                      </p:cBhvr>
                                      <p:tavLst>
                                        <p:tav tm="0">
                                          <p:val>
                                            <p:fltVal val="0"/>
                                          </p:val>
                                        </p:tav>
                                        <p:tav tm="100000">
                                          <p:val>
                                            <p:strVal val="#ppt_w"/>
                                          </p:val>
                                        </p:tav>
                                      </p:tavLst>
                                    </p:anim>
                                    <p:anim calcmode="lin" valueType="num">
                                      <p:cBhvr>
                                        <p:cTn id="68" dur="500" fill="hold"/>
                                        <p:tgtEl>
                                          <p:spTgt spid="56"/>
                                        </p:tgtEl>
                                        <p:attrNameLst>
                                          <p:attrName>ppt_h</p:attrName>
                                        </p:attrNameLst>
                                      </p:cBhvr>
                                      <p:tavLst>
                                        <p:tav tm="0">
                                          <p:val>
                                            <p:fltVal val="0"/>
                                          </p:val>
                                        </p:tav>
                                        <p:tav tm="100000">
                                          <p:val>
                                            <p:strVal val="#ppt_h"/>
                                          </p:val>
                                        </p:tav>
                                      </p:tavLst>
                                    </p:anim>
                                    <p:animEffect transition="in" filter="fade">
                                      <p:cBhvr>
                                        <p:cTn id="69" dur="500"/>
                                        <p:tgtEl>
                                          <p:spTgt spid="56"/>
                                        </p:tgtEl>
                                      </p:cBhvr>
                                    </p:animEffect>
                                  </p:childTnLst>
                                </p:cTn>
                              </p:par>
                              <p:par>
                                <p:cTn id="70" presetID="53" presetClass="entr" presetSubtype="16" fill="hold" grpId="0" nodeType="withEffect">
                                  <p:stCondLst>
                                    <p:cond delay="600"/>
                                  </p:stCondLst>
                                  <p:childTnLst>
                                    <p:set>
                                      <p:cBhvr>
                                        <p:cTn id="71" dur="1" fill="hold">
                                          <p:stCondLst>
                                            <p:cond delay="0"/>
                                          </p:stCondLst>
                                        </p:cTn>
                                        <p:tgtEl>
                                          <p:spTgt spid="57"/>
                                        </p:tgtEl>
                                        <p:attrNameLst>
                                          <p:attrName>style.visibility</p:attrName>
                                        </p:attrNameLst>
                                      </p:cBhvr>
                                      <p:to>
                                        <p:strVal val="visible"/>
                                      </p:to>
                                    </p:set>
                                    <p:anim calcmode="lin" valueType="num">
                                      <p:cBhvr>
                                        <p:cTn id="72" dur="500" fill="hold"/>
                                        <p:tgtEl>
                                          <p:spTgt spid="57"/>
                                        </p:tgtEl>
                                        <p:attrNameLst>
                                          <p:attrName>ppt_w</p:attrName>
                                        </p:attrNameLst>
                                      </p:cBhvr>
                                      <p:tavLst>
                                        <p:tav tm="0">
                                          <p:val>
                                            <p:fltVal val="0"/>
                                          </p:val>
                                        </p:tav>
                                        <p:tav tm="100000">
                                          <p:val>
                                            <p:strVal val="#ppt_w"/>
                                          </p:val>
                                        </p:tav>
                                      </p:tavLst>
                                    </p:anim>
                                    <p:anim calcmode="lin" valueType="num">
                                      <p:cBhvr>
                                        <p:cTn id="73" dur="500" fill="hold"/>
                                        <p:tgtEl>
                                          <p:spTgt spid="57"/>
                                        </p:tgtEl>
                                        <p:attrNameLst>
                                          <p:attrName>ppt_h</p:attrName>
                                        </p:attrNameLst>
                                      </p:cBhvr>
                                      <p:tavLst>
                                        <p:tav tm="0">
                                          <p:val>
                                            <p:fltVal val="0"/>
                                          </p:val>
                                        </p:tav>
                                        <p:tav tm="100000">
                                          <p:val>
                                            <p:strVal val="#ppt_h"/>
                                          </p:val>
                                        </p:tav>
                                      </p:tavLst>
                                    </p:anim>
                                    <p:animEffect transition="in" filter="fade">
                                      <p:cBhvr>
                                        <p:cTn id="74" dur="500"/>
                                        <p:tgtEl>
                                          <p:spTgt spid="57"/>
                                        </p:tgtEl>
                                      </p:cBhvr>
                                    </p:animEffect>
                                  </p:childTnLst>
                                </p:cTn>
                              </p:par>
                              <p:par>
                                <p:cTn id="75" presetID="53" presetClass="entr" presetSubtype="16" fill="hold" grpId="0" nodeType="withEffect">
                                  <p:stCondLst>
                                    <p:cond delay="200"/>
                                  </p:stCondLst>
                                  <p:childTnLst>
                                    <p:set>
                                      <p:cBhvr>
                                        <p:cTn id="76" dur="1" fill="hold">
                                          <p:stCondLst>
                                            <p:cond delay="0"/>
                                          </p:stCondLst>
                                        </p:cTn>
                                        <p:tgtEl>
                                          <p:spTgt spid="58"/>
                                        </p:tgtEl>
                                        <p:attrNameLst>
                                          <p:attrName>style.visibility</p:attrName>
                                        </p:attrNameLst>
                                      </p:cBhvr>
                                      <p:to>
                                        <p:strVal val="visible"/>
                                      </p:to>
                                    </p:set>
                                    <p:anim calcmode="lin" valueType="num">
                                      <p:cBhvr>
                                        <p:cTn id="77" dur="300" fill="hold"/>
                                        <p:tgtEl>
                                          <p:spTgt spid="58"/>
                                        </p:tgtEl>
                                        <p:attrNameLst>
                                          <p:attrName>ppt_w</p:attrName>
                                        </p:attrNameLst>
                                      </p:cBhvr>
                                      <p:tavLst>
                                        <p:tav tm="0">
                                          <p:val>
                                            <p:fltVal val="0"/>
                                          </p:val>
                                        </p:tav>
                                        <p:tav tm="100000">
                                          <p:val>
                                            <p:strVal val="#ppt_w"/>
                                          </p:val>
                                        </p:tav>
                                      </p:tavLst>
                                    </p:anim>
                                    <p:anim calcmode="lin" valueType="num">
                                      <p:cBhvr>
                                        <p:cTn id="78" dur="300" fill="hold"/>
                                        <p:tgtEl>
                                          <p:spTgt spid="58"/>
                                        </p:tgtEl>
                                        <p:attrNameLst>
                                          <p:attrName>ppt_h</p:attrName>
                                        </p:attrNameLst>
                                      </p:cBhvr>
                                      <p:tavLst>
                                        <p:tav tm="0">
                                          <p:val>
                                            <p:fltVal val="0"/>
                                          </p:val>
                                        </p:tav>
                                        <p:tav tm="100000">
                                          <p:val>
                                            <p:strVal val="#ppt_h"/>
                                          </p:val>
                                        </p:tav>
                                      </p:tavLst>
                                    </p:anim>
                                    <p:animEffect transition="in" filter="fade">
                                      <p:cBhvr>
                                        <p:cTn id="79" dur="300"/>
                                        <p:tgtEl>
                                          <p:spTgt spid="58"/>
                                        </p:tgtEl>
                                      </p:cBhvr>
                                    </p:animEffect>
                                  </p:childTnLst>
                                </p:cTn>
                              </p:par>
                              <p:par>
                                <p:cTn id="80" presetID="53" presetClass="entr" presetSubtype="16" fill="hold" grpId="0" nodeType="withEffect">
                                  <p:stCondLst>
                                    <p:cond delay="900"/>
                                  </p:stCondLst>
                                  <p:childTnLst>
                                    <p:set>
                                      <p:cBhvr>
                                        <p:cTn id="81" dur="1" fill="hold">
                                          <p:stCondLst>
                                            <p:cond delay="0"/>
                                          </p:stCondLst>
                                        </p:cTn>
                                        <p:tgtEl>
                                          <p:spTgt spid="59"/>
                                        </p:tgtEl>
                                        <p:attrNameLst>
                                          <p:attrName>style.visibility</p:attrName>
                                        </p:attrNameLst>
                                      </p:cBhvr>
                                      <p:to>
                                        <p:strVal val="visible"/>
                                      </p:to>
                                    </p:set>
                                    <p:anim calcmode="lin" valueType="num">
                                      <p:cBhvr>
                                        <p:cTn id="82" dur="500" fill="hold"/>
                                        <p:tgtEl>
                                          <p:spTgt spid="59"/>
                                        </p:tgtEl>
                                        <p:attrNameLst>
                                          <p:attrName>ppt_w</p:attrName>
                                        </p:attrNameLst>
                                      </p:cBhvr>
                                      <p:tavLst>
                                        <p:tav tm="0">
                                          <p:val>
                                            <p:fltVal val="0"/>
                                          </p:val>
                                        </p:tav>
                                        <p:tav tm="100000">
                                          <p:val>
                                            <p:strVal val="#ppt_w"/>
                                          </p:val>
                                        </p:tav>
                                      </p:tavLst>
                                    </p:anim>
                                    <p:anim calcmode="lin" valueType="num">
                                      <p:cBhvr>
                                        <p:cTn id="83" dur="500" fill="hold"/>
                                        <p:tgtEl>
                                          <p:spTgt spid="59"/>
                                        </p:tgtEl>
                                        <p:attrNameLst>
                                          <p:attrName>ppt_h</p:attrName>
                                        </p:attrNameLst>
                                      </p:cBhvr>
                                      <p:tavLst>
                                        <p:tav tm="0">
                                          <p:val>
                                            <p:fltVal val="0"/>
                                          </p:val>
                                        </p:tav>
                                        <p:tav tm="100000">
                                          <p:val>
                                            <p:strVal val="#ppt_h"/>
                                          </p:val>
                                        </p:tav>
                                      </p:tavLst>
                                    </p:anim>
                                    <p:animEffect transition="in" filter="fade">
                                      <p:cBhvr>
                                        <p:cTn id="84" dur="500"/>
                                        <p:tgtEl>
                                          <p:spTgt spid="59"/>
                                        </p:tgtEl>
                                      </p:cBhvr>
                                    </p:animEffect>
                                  </p:childTnLst>
                                </p:cTn>
                              </p:par>
                              <p:par>
                                <p:cTn id="85" presetID="53" presetClass="entr" presetSubtype="16" fill="hold" grpId="0" nodeType="withEffect">
                                  <p:stCondLst>
                                    <p:cond delay="200"/>
                                  </p:stCondLst>
                                  <p:childTnLst>
                                    <p:set>
                                      <p:cBhvr>
                                        <p:cTn id="86" dur="1" fill="hold">
                                          <p:stCondLst>
                                            <p:cond delay="0"/>
                                          </p:stCondLst>
                                        </p:cTn>
                                        <p:tgtEl>
                                          <p:spTgt spid="60"/>
                                        </p:tgtEl>
                                        <p:attrNameLst>
                                          <p:attrName>style.visibility</p:attrName>
                                        </p:attrNameLst>
                                      </p:cBhvr>
                                      <p:to>
                                        <p:strVal val="visible"/>
                                      </p:to>
                                    </p:set>
                                    <p:anim calcmode="lin" valueType="num">
                                      <p:cBhvr>
                                        <p:cTn id="87" dur="500" fill="hold"/>
                                        <p:tgtEl>
                                          <p:spTgt spid="60"/>
                                        </p:tgtEl>
                                        <p:attrNameLst>
                                          <p:attrName>ppt_w</p:attrName>
                                        </p:attrNameLst>
                                      </p:cBhvr>
                                      <p:tavLst>
                                        <p:tav tm="0">
                                          <p:val>
                                            <p:fltVal val="0"/>
                                          </p:val>
                                        </p:tav>
                                        <p:tav tm="100000">
                                          <p:val>
                                            <p:strVal val="#ppt_w"/>
                                          </p:val>
                                        </p:tav>
                                      </p:tavLst>
                                    </p:anim>
                                    <p:anim calcmode="lin" valueType="num">
                                      <p:cBhvr>
                                        <p:cTn id="88" dur="500" fill="hold"/>
                                        <p:tgtEl>
                                          <p:spTgt spid="60"/>
                                        </p:tgtEl>
                                        <p:attrNameLst>
                                          <p:attrName>ppt_h</p:attrName>
                                        </p:attrNameLst>
                                      </p:cBhvr>
                                      <p:tavLst>
                                        <p:tav tm="0">
                                          <p:val>
                                            <p:fltVal val="0"/>
                                          </p:val>
                                        </p:tav>
                                        <p:tav tm="100000">
                                          <p:val>
                                            <p:strVal val="#ppt_h"/>
                                          </p:val>
                                        </p:tav>
                                      </p:tavLst>
                                    </p:anim>
                                    <p:animEffect transition="in" filter="fade">
                                      <p:cBhvr>
                                        <p:cTn id="89" dur="500"/>
                                        <p:tgtEl>
                                          <p:spTgt spid="60"/>
                                        </p:tgtEl>
                                      </p:cBhvr>
                                    </p:animEffect>
                                  </p:childTnLst>
                                </p:cTn>
                              </p:par>
                              <p:par>
                                <p:cTn id="90" presetID="53" presetClass="entr" presetSubtype="16" fill="hold" grpId="0" nodeType="withEffect">
                                  <p:stCondLst>
                                    <p:cond delay="600"/>
                                  </p:stCondLst>
                                  <p:childTnLst>
                                    <p:set>
                                      <p:cBhvr>
                                        <p:cTn id="91" dur="1" fill="hold">
                                          <p:stCondLst>
                                            <p:cond delay="0"/>
                                          </p:stCondLst>
                                        </p:cTn>
                                        <p:tgtEl>
                                          <p:spTgt spid="61"/>
                                        </p:tgtEl>
                                        <p:attrNameLst>
                                          <p:attrName>style.visibility</p:attrName>
                                        </p:attrNameLst>
                                      </p:cBhvr>
                                      <p:to>
                                        <p:strVal val="visible"/>
                                      </p:to>
                                    </p:set>
                                    <p:anim calcmode="lin" valueType="num">
                                      <p:cBhvr>
                                        <p:cTn id="92" dur="800" fill="hold"/>
                                        <p:tgtEl>
                                          <p:spTgt spid="61"/>
                                        </p:tgtEl>
                                        <p:attrNameLst>
                                          <p:attrName>ppt_w</p:attrName>
                                        </p:attrNameLst>
                                      </p:cBhvr>
                                      <p:tavLst>
                                        <p:tav tm="0">
                                          <p:val>
                                            <p:fltVal val="0"/>
                                          </p:val>
                                        </p:tav>
                                        <p:tav tm="100000">
                                          <p:val>
                                            <p:strVal val="#ppt_w"/>
                                          </p:val>
                                        </p:tav>
                                      </p:tavLst>
                                    </p:anim>
                                    <p:anim calcmode="lin" valueType="num">
                                      <p:cBhvr>
                                        <p:cTn id="93" dur="800" fill="hold"/>
                                        <p:tgtEl>
                                          <p:spTgt spid="61"/>
                                        </p:tgtEl>
                                        <p:attrNameLst>
                                          <p:attrName>ppt_h</p:attrName>
                                        </p:attrNameLst>
                                      </p:cBhvr>
                                      <p:tavLst>
                                        <p:tav tm="0">
                                          <p:val>
                                            <p:fltVal val="0"/>
                                          </p:val>
                                        </p:tav>
                                        <p:tav tm="100000">
                                          <p:val>
                                            <p:strVal val="#ppt_h"/>
                                          </p:val>
                                        </p:tav>
                                      </p:tavLst>
                                    </p:anim>
                                    <p:animEffect transition="in" filter="fade">
                                      <p:cBhvr>
                                        <p:cTn id="94" dur="800"/>
                                        <p:tgtEl>
                                          <p:spTgt spid="61"/>
                                        </p:tgtEl>
                                      </p:cBhvr>
                                    </p:animEffect>
                                  </p:childTnLst>
                                </p:cTn>
                              </p:par>
                              <p:par>
                                <p:cTn id="95" presetID="53" presetClass="entr" presetSubtype="16" fill="hold" grpId="0" nodeType="withEffect">
                                  <p:stCondLst>
                                    <p:cond delay="400"/>
                                  </p:stCondLst>
                                  <p:childTnLst>
                                    <p:set>
                                      <p:cBhvr>
                                        <p:cTn id="96" dur="1" fill="hold">
                                          <p:stCondLst>
                                            <p:cond delay="0"/>
                                          </p:stCondLst>
                                        </p:cTn>
                                        <p:tgtEl>
                                          <p:spTgt spid="62"/>
                                        </p:tgtEl>
                                        <p:attrNameLst>
                                          <p:attrName>style.visibility</p:attrName>
                                        </p:attrNameLst>
                                      </p:cBhvr>
                                      <p:to>
                                        <p:strVal val="visible"/>
                                      </p:to>
                                    </p:set>
                                    <p:anim calcmode="lin" valueType="num">
                                      <p:cBhvr>
                                        <p:cTn id="97" dur="500" fill="hold"/>
                                        <p:tgtEl>
                                          <p:spTgt spid="62"/>
                                        </p:tgtEl>
                                        <p:attrNameLst>
                                          <p:attrName>ppt_w</p:attrName>
                                        </p:attrNameLst>
                                      </p:cBhvr>
                                      <p:tavLst>
                                        <p:tav tm="0">
                                          <p:val>
                                            <p:fltVal val="0"/>
                                          </p:val>
                                        </p:tav>
                                        <p:tav tm="100000">
                                          <p:val>
                                            <p:strVal val="#ppt_w"/>
                                          </p:val>
                                        </p:tav>
                                      </p:tavLst>
                                    </p:anim>
                                    <p:anim calcmode="lin" valueType="num">
                                      <p:cBhvr>
                                        <p:cTn id="98" dur="500" fill="hold"/>
                                        <p:tgtEl>
                                          <p:spTgt spid="62"/>
                                        </p:tgtEl>
                                        <p:attrNameLst>
                                          <p:attrName>ppt_h</p:attrName>
                                        </p:attrNameLst>
                                      </p:cBhvr>
                                      <p:tavLst>
                                        <p:tav tm="0">
                                          <p:val>
                                            <p:fltVal val="0"/>
                                          </p:val>
                                        </p:tav>
                                        <p:tav tm="100000">
                                          <p:val>
                                            <p:strVal val="#ppt_h"/>
                                          </p:val>
                                        </p:tav>
                                      </p:tavLst>
                                    </p:anim>
                                    <p:animEffect transition="in" filter="fade">
                                      <p:cBhvr>
                                        <p:cTn id="99" dur="500"/>
                                        <p:tgtEl>
                                          <p:spTgt spid="62"/>
                                        </p:tgtEl>
                                      </p:cBhvr>
                                    </p:animEffect>
                                  </p:childTnLst>
                                </p:cTn>
                              </p:par>
                              <p:par>
                                <p:cTn id="100" presetID="53" presetClass="entr" presetSubtype="16" fill="hold" grpId="0" nodeType="withEffect">
                                  <p:stCondLst>
                                    <p:cond delay="700"/>
                                  </p:stCondLst>
                                  <p:childTnLst>
                                    <p:set>
                                      <p:cBhvr>
                                        <p:cTn id="101" dur="1" fill="hold">
                                          <p:stCondLst>
                                            <p:cond delay="0"/>
                                          </p:stCondLst>
                                        </p:cTn>
                                        <p:tgtEl>
                                          <p:spTgt spid="63"/>
                                        </p:tgtEl>
                                        <p:attrNameLst>
                                          <p:attrName>style.visibility</p:attrName>
                                        </p:attrNameLst>
                                      </p:cBhvr>
                                      <p:to>
                                        <p:strVal val="visible"/>
                                      </p:to>
                                    </p:set>
                                    <p:anim calcmode="lin" valueType="num">
                                      <p:cBhvr>
                                        <p:cTn id="102" dur="500" fill="hold"/>
                                        <p:tgtEl>
                                          <p:spTgt spid="63"/>
                                        </p:tgtEl>
                                        <p:attrNameLst>
                                          <p:attrName>ppt_w</p:attrName>
                                        </p:attrNameLst>
                                      </p:cBhvr>
                                      <p:tavLst>
                                        <p:tav tm="0">
                                          <p:val>
                                            <p:fltVal val="0"/>
                                          </p:val>
                                        </p:tav>
                                        <p:tav tm="100000">
                                          <p:val>
                                            <p:strVal val="#ppt_w"/>
                                          </p:val>
                                        </p:tav>
                                      </p:tavLst>
                                    </p:anim>
                                    <p:anim calcmode="lin" valueType="num">
                                      <p:cBhvr>
                                        <p:cTn id="103" dur="500" fill="hold"/>
                                        <p:tgtEl>
                                          <p:spTgt spid="63"/>
                                        </p:tgtEl>
                                        <p:attrNameLst>
                                          <p:attrName>ppt_h</p:attrName>
                                        </p:attrNameLst>
                                      </p:cBhvr>
                                      <p:tavLst>
                                        <p:tav tm="0">
                                          <p:val>
                                            <p:fltVal val="0"/>
                                          </p:val>
                                        </p:tav>
                                        <p:tav tm="100000">
                                          <p:val>
                                            <p:strVal val="#ppt_h"/>
                                          </p:val>
                                        </p:tav>
                                      </p:tavLst>
                                    </p:anim>
                                    <p:animEffect transition="in" filter="fade">
                                      <p:cBhvr>
                                        <p:cTn id="104" dur="500"/>
                                        <p:tgtEl>
                                          <p:spTgt spid="63"/>
                                        </p:tgtEl>
                                      </p:cBhvr>
                                    </p:animEffect>
                                  </p:childTnLst>
                                </p:cTn>
                              </p:par>
                              <p:par>
                                <p:cTn id="105" presetID="53" presetClass="entr" presetSubtype="16" fill="hold" grpId="0" nodeType="withEffect">
                                  <p:stCondLst>
                                    <p:cond delay="200"/>
                                  </p:stCondLst>
                                  <p:childTnLst>
                                    <p:set>
                                      <p:cBhvr>
                                        <p:cTn id="106" dur="1" fill="hold">
                                          <p:stCondLst>
                                            <p:cond delay="0"/>
                                          </p:stCondLst>
                                        </p:cTn>
                                        <p:tgtEl>
                                          <p:spTgt spid="64"/>
                                        </p:tgtEl>
                                        <p:attrNameLst>
                                          <p:attrName>style.visibility</p:attrName>
                                        </p:attrNameLst>
                                      </p:cBhvr>
                                      <p:to>
                                        <p:strVal val="visible"/>
                                      </p:to>
                                    </p:set>
                                    <p:anim calcmode="lin" valueType="num">
                                      <p:cBhvr>
                                        <p:cTn id="107" dur="500" fill="hold"/>
                                        <p:tgtEl>
                                          <p:spTgt spid="64"/>
                                        </p:tgtEl>
                                        <p:attrNameLst>
                                          <p:attrName>ppt_w</p:attrName>
                                        </p:attrNameLst>
                                      </p:cBhvr>
                                      <p:tavLst>
                                        <p:tav tm="0">
                                          <p:val>
                                            <p:fltVal val="0"/>
                                          </p:val>
                                        </p:tav>
                                        <p:tav tm="100000">
                                          <p:val>
                                            <p:strVal val="#ppt_w"/>
                                          </p:val>
                                        </p:tav>
                                      </p:tavLst>
                                    </p:anim>
                                    <p:anim calcmode="lin" valueType="num">
                                      <p:cBhvr>
                                        <p:cTn id="108" dur="500" fill="hold"/>
                                        <p:tgtEl>
                                          <p:spTgt spid="64"/>
                                        </p:tgtEl>
                                        <p:attrNameLst>
                                          <p:attrName>ppt_h</p:attrName>
                                        </p:attrNameLst>
                                      </p:cBhvr>
                                      <p:tavLst>
                                        <p:tav tm="0">
                                          <p:val>
                                            <p:fltVal val="0"/>
                                          </p:val>
                                        </p:tav>
                                        <p:tav tm="100000">
                                          <p:val>
                                            <p:strVal val="#ppt_h"/>
                                          </p:val>
                                        </p:tav>
                                      </p:tavLst>
                                    </p:anim>
                                    <p:animEffect transition="in" filter="fade">
                                      <p:cBhvr>
                                        <p:cTn id="109" dur="500"/>
                                        <p:tgtEl>
                                          <p:spTgt spid="64"/>
                                        </p:tgtEl>
                                      </p:cBhvr>
                                    </p:animEffect>
                                  </p:childTnLst>
                                </p:cTn>
                              </p:par>
                            </p:childTnLst>
                          </p:cTn>
                        </p:par>
                        <p:par>
                          <p:cTn id="110" fill="hold">
                            <p:stCondLst>
                              <p:cond delay="1000"/>
                            </p:stCondLst>
                            <p:childTnLst>
                              <p:par>
                                <p:cTn id="111" presetID="22" presetClass="entr" presetSubtype="2" fill="hold" nodeType="afterEffect">
                                  <p:stCondLst>
                                    <p:cond delay="0"/>
                                  </p:stCondLst>
                                  <p:childTnLst>
                                    <p:set>
                                      <p:cBhvr>
                                        <p:cTn id="112" dur="1" fill="hold">
                                          <p:stCondLst>
                                            <p:cond delay="0"/>
                                          </p:stCondLst>
                                        </p:cTn>
                                        <p:tgtEl>
                                          <p:spTgt spid="11"/>
                                        </p:tgtEl>
                                        <p:attrNameLst>
                                          <p:attrName>style.visibility</p:attrName>
                                        </p:attrNameLst>
                                      </p:cBhvr>
                                      <p:to>
                                        <p:strVal val="visible"/>
                                      </p:to>
                                    </p:set>
                                    <p:animEffect transition="in" filter="wipe(right)">
                                      <p:cBhvr>
                                        <p:cTn id="113" dur="500"/>
                                        <p:tgtEl>
                                          <p:spTgt spid="11"/>
                                        </p:tgtEl>
                                      </p:cBhvr>
                                    </p:animEffect>
                                  </p:childTnLst>
                                </p:cTn>
                              </p:par>
                            </p:childTnLst>
                          </p:cTn>
                        </p:par>
                        <p:par>
                          <p:cTn id="114" fill="hold">
                            <p:stCondLst>
                              <p:cond delay="1500"/>
                            </p:stCondLst>
                            <p:childTnLst>
                              <p:par>
                                <p:cTn id="115" presetID="22" presetClass="entr" presetSubtype="2" fill="hold" grpId="0" nodeType="afterEffect">
                                  <p:stCondLst>
                                    <p:cond delay="0"/>
                                  </p:stCondLst>
                                  <p:childTnLst>
                                    <p:set>
                                      <p:cBhvr>
                                        <p:cTn id="116" dur="1" fill="hold">
                                          <p:stCondLst>
                                            <p:cond delay="0"/>
                                          </p:stCondLst>
                                        </p:cTn>
                                        <p:tgtEl>
                                          <p:spTgt spid="20"/>
                                        </p:tgtEl>
                                        <p:attrNameLst>
                                          <p:attrName>style.visibility</p:attrName>
                                        </p:attrNameLst>
                                      </p:cBhvr>
                                      <p:to>
                                        <p:strVal val="visible"/>
                                      </p:to>
                                    </p:set>
                                    <p:animEffect transition="in" filter="wipe(right)">
                                      <p:cBhvr>
                                        <p:cTn id="117" dur="500"/>
                                        <p:tgtEl>
                                          <p:spTgt spid="20"/>
                                        </p:tgtEl>
                                      </p:cBhvr>
                                    </p:animEffect>
                                  </p:childTnLst>
                                </p:cTn>
                              </p:par>
                              <p:par>
                                <p:cTn id="118" presetID="22" presetClass="entr" presetSubtype="2" fill="hold" grpId="0" nodeType="withEffect">
                                  <p:stCondLst>
                                    <p:cond delay="0"/>
                                  </p:stCondLst>
                                  <p:childTnLst>
                                    <p:set>
                                      <p:cBhvr>
                                        <p:cTn id="119" dur="1" fill="hold">
                                          <p:stCondLst>
                                            <p:cond delay="0"/>
                                          </p:stCondLst>
                                        </p:cTn>
                                        <p:tgtEl>
                                          <p:spTgt spid="21"/>
                                        </p:tgtEl>
                                        <p:attrNameLst>
                                          <p:attrName>style.visibility</p:attrName>
                                        </p:attrNameLst>
                                      </p:cBhvr>
                                      <p:to>
                                        <p:strVal val="visible"/>
                                      </p:to>
                                    </p:set>
                                    <p:animEffect transition="in" filter="wipe(right)">
                                      <p:cBhvr>
                                        <p:cTn id="120" dur="500"/>
                                        <p:tgtEl>
                                          <p:spTgt spid="21"/>
                                        </p:tgtEl>
                                      </p:cBhvr>
                                    </p:animEffect>
                                  </p:childTnLst>
                                </p:cTn>
                              </p:par>
                            </p:childTnLst>
                          </p:cTn>
                        </p:par>
                        <p:par>
                          <p:cTn id="121" fill="hold">
                            <p:stCondLst>
                              <p:cond delay="2000"/>
                            </p:stCondLst>
                            <p:childTnLst>
                              <p:par>
                                <p:cTn id="122" presetID="22" presetClass="entr" presetSubtype="2" fill="hold" nodeType="afterEffect">
                                  <p:stCondLst>
                                    <p:cond delay="0"/>
                                  </p:stCondLst>
                                  <p:childTnLst>
                                    <p:set>
                                      <p:cBhvr>
                                        <p:cTn id="123" dur="1" fill="hold">
                                          <p:stCondLst>
                                            <p:cond delay="0"/>
                                          </p:stCondLst>
                                        </p:cTn>
                                        <p:tgtEl>
                                          <p:spTgt spid="17"/>
                                        </p:tgtEl>
                                        <p:attrNameLst>
                                          <p:attrName>style.visibility</p:attrName>
                                        </p:attrNameLst>
                                      </p:cBhvr>
                                      <p:to>
                                        <p:strVal val="visible"/>
                                      </p:to>
                                    </p:set>
                                    <p:animEffect transition="in" filter="wipe(right)">
                                      <p:cBhvr>
                                        <p:cTn id="124" dur="500"/>
                                        <p:tgtEl>
                                          <p:spTgt spid="17"/>
                                        </p:tgtEl>
                                      </p:cBhvr>
                                    </p:animEffect>
                                  </p:childTnLst>
                                </p:cTn>
                              </p:par>
                            </p:childTnLst>
                          </p:cTn>
                        </p:par>
                        <p:par>
                          <p:cTn id="125" fill="hold">
                            <p:stCondLst>
                              <p:cond delay="2500"/>
                            </p:stCondLst>
                            <p:childTnLst>
                              <p:par>
                                <p:cTn id="126" presetID="22" presetClass="entr" presetSubtype="2" fill="hold" grpId="0" nodeType="afterEffect">
                                  <p:stCondLst>
                                    <p:cond delay="0"/>
                                  </p:stCondLst>
                                  <p:childTnLst>
                                    <p:set>
                                      <p:cBhvr>
                                        <p:cTn id="127" dur="1" fill="hold">
                                          <p:stCondLst>
                                            <p:cond delay="0"/>
                                          </p:stCondLst>
                                        </p:cTn>
                                        <p:tgtEl>
                                          <p:spTgt spid="22"/>
                                        </p:tgtEl>
                                        <p:attrNameLst>
                                          <p:attrName>style.visibility</p:attrName>
                                        </p:attrNameLst>
                                      </p:cBhvr>
                                      <p:to>
                                        <p:strVal val="visible"/>
                                      </p:to>
                                    </p:set>
                                    <p:animEffect transition="in" filter="wipe(right)">
                                      <p:cBhvr>
                                        <p:cTn id="128" dur="500"/>
                                        <p:tgtEl>
                                          <p:spTgt spid="22"/>
                                        </p:tgtEl>
                                      </p:cBhvr>
                                    </p:animEffect>
                                  </p:childTnLst>
                                </p:cTn>
                              </p:par>
                              <p:par>
                                <p:cTn id="129" presetID="22" presetClass="entr" presetSubtype="2" fill="hold" grpId="0" nodeType="withEffect">
                                  <p:stCondLst>
                                    <p:cond delay="0"/>
                                  </p:stCondLst>
                                  <p:childTnLst>
                                    <p:set>
                                      <p:cBhvr>
                                        <p:cTn id="130" dur="1" fill="hold">
                                          <p:stCondLst>
                                            <p:cond delay="0"/>
                                          </p:stCondLst>
                                        </p:cTn>
                                        <p:tgtEl>
                                          <p:spTgt spid="23"/>
                                        </p:tgtEl>
                                        <p:attrNameLst>
                                          <p:attrName>style.visibility</p:attrName>
                                        </p:attrNameLst>
                                      </p:cBhvr>
                                      <p:to>
                                        <p:strVal val="visible"/>
                                      </p:to>
                                    </p:set>
                                    <p:animEffect transition="in" filter="wipe(right)">
                                      <p:cBhvr>
                                        <p:cTn id="131" dur="500"/>
                                        <p:tgtEl>
                                          <p:spTgt spid="23"/>
                                        </p:tgtEl>
                                      </p:cBhvr>
                                    </p:animEffect>
                                  </p:childTnLst>
                                </p:cTn>
                              </p:par>
                            </p:childTnLst>
                          </p:cTn>
                        </p:par>
                        <p:par>
                          <p:cTn id="132" fill="hold">
                            <p:stCondLst>
                              <p:cond delay="3000"/>
                            </p:stCondLst>
                            <p:childTnLst>
                              <p:par>
                                <p:cTn id="133" presetID="22" presetClass="entr" presetSubtype="2" fill="hold" nodeType="afterEffect">
                                  <p:stCondLst>
                                    <p:cond delay="0"/>
                                  </p:stCondLst>
                                  <p:childTnLst>
                                    <p:set>
                                      <p:cBhvr>
                                        <p:cTn id="134" dur="1" fill="hold">
                                          <p:stCondLst>
                                            <p:cond delay="0"/>
                                          </p:stCondLst>
                                        </p:cTn>
                                        <p:tgtEl>
                                          <p:spTgt spid="14"/>
                                        </p:tgtEl>
                                        <p:attrNameLst>
                                          <p:attrName>style.visibility</p:attrName>
                                        </p:attrNameLst>
                                      </p:cBhvr>
                                      <p:to>
                                        <p:strVal val="visible"/>
                                      </p:to>
                                    </p:set>
                                    <p:animEffect transition="in" filter="wipe(right)">
                                      <p:cBhvr>
                                        <p:cTn id="135" dur="500"/>
                                        <p:tgtEl>
                                          <p:spTgt spid="14"/>
                                        </p:tgtEl>
                                      </p:cBhvr>
                                    </p:animEffect>
                                  </p:childTnLst>
                                </p:cTn>
                              </p:par>
                            </p:childTnLst>
                          </p:cTn>
                        </p:par>
                        <p:par>
                          <p:cTn id="136" fill="hold">
                            <p:stCondLst>
                              <p:cond delay="3500"/>
                            </p:stCondLst>
                            <p:childTnLst>
                              <p:par>
                                <p:cTn id="137" presetID="22" presetClass="entr" presetSubtype="2" fill="hold" grpId="0" nodeType="afterEffect">
                                  <p:stCondLst>
                                    <p:cond delay="0"/>
                                  </p:stCondLst>
                                  <p:childTnLst>
                                    <p:set>
                                      <p:cBhvr>
                                        <p:cTn id="138" dur="1" fill="hold">
                                          <p:stCondLst>
                                            <p:cond delay="0"/>
                                          </p:stCondLst>
                                        </p:cTn>
                                        <p:tgtEl>
                                          <p:spTgt spid="24"/>
                                        </p:tgtEl>
                                        <p:attrNameLst>
                                          <p:attrName>style.visibility</p:attrName>
                                        </p:attrNameLst>
                                      </p:cBhvr>
                                      <p:to>
                                        <p:strVal val="visible"/>
                                      </p:to>
                                    </p:set>
                                    <p:animEffect transition="in" filter="wipe(right)">
                                      <p:cBhvr>
                                        <p:cTn id="139" dur="500"/>
                                        <p:tgtEl>
                                          <p:spTgt spid="24"/>
                                        </p:tgtEl>
                                      </p:cBhvr>
                                    </p:animEffect>
                                  </p:childTnLst>
                                </p:cTn>
                              </p:par>
                              <p:par>
                                <p:cTn id="140" presetID="22" presetClass="entr" presetSubtype="2" fill="hold" grpId="0" nodeType="withEffect">
                                  <p:stCondLst>
                                    <p:cond delay="0"/>
                                  </p:stCondLst>
                                  <p:childTnLst>
                                    <p:set>
                                      <p:cBhvr>
                                        <p:cTn id="141" dur="1" fill="hold">
                                          <p:stCondLst>
                                            <p:cond delay="0"/>
                                          </p:stCondLst>
                                        </p:cTn>
                                        <p:tgtEl>
                                          <p:spTgt spid="25"/>
                                        </p:tgtEl>
                                        <p:attrNameLst>
                                          <p:attrName>style.visibility</p:attrName>
                                        </p:attrNameLst>
                                      </p:cBhvr>
                                      <p:to>
                                        <p:strVal val="visible"/>
                                      </p:to>
                                    </p:set>
                                    <p:animEffect transition="in" filter="wipe(right)">
                                      <p:cBhvr>
                                        <p:cTn id="142" dur="500"/>
                                        <p:tgtEl>
                                          <p:spTgt spid="25"/>
                                        </p:tgtEl>
                                      </p:cBhvr>
                                    </p:animEffect>
                                  </p:childTnLst>
                                </p:cTn>
                              </p:par>
                            </p:childTnLst>
                          </p:cTn>
                        </p:par>
                        <p:par>
                          <p:cTn id="143" fill="hold">
                            <p:stCondLst>
                              <p:cond delay="4000"/>
                            </p:stCondLst>
                            <p:childTnLst>
                              <p:par>
                                <p:cTn id="144" presetID="22" presetClass="entr" presetSubtype="8" fill="hold" nodeType="afterEffect">
                                  <p:stCondLst>
                                    <p:cond delay="0"/>
                                  </p:stCondLst>
                                  <p:childTnLst>
                                    <p:set>
                                      <p:cBhvr>
                                        <p:cTn id="145" dur="1" fill="hold">
                                          <p:stCondLst>
                                            <p:cond delay="0"/>
                                          </p:stCondLst>
                                        </p:cTn>
                                        <p:tgtEl>
                                          <p:spTgt spid="4"/>
                                        </p:tgtEl>
                                        <p:attrNameLst>
                                          <p:attrName>style.visibility</p:attrName>
                                        </p:attrNameLst>
                                      </p:cBhvr>
                                      <p:to>
                                        <p:strVal val="visible"/>
                                      </p:to>
                                    </p:set>
                                    <p:animEffect transition="in" filter="wipe(left)">
                                      <p:cBhvr>
                                        <p:cTn id="146" dur="500"/>
                                        <p:tgtEl>
                                          <p:spTgt spid="4"/>
                                        </p:tgtEl>
                                      </p:cBhvr>
                                    </p:animEffect>
                                  </p:childTnLst>
                                </p:cTn>
                              </p:par>
                            </p:childTnLst>
                          </p:cTn>
                        </p:par>
                        <p:par>
                          <p:cTn id="147" fill="hold">
                            <p:stCondLst>
                              <p:cond delay="4500"/>
                            </p:stCondLst>
                            <p:childTnLst>
                              <p:par>
                                <p:cTn id="148" presetID="22" presetClass="entr" presetSubtype="8" fill="hold" grpId="0" nodeType="afterEffect">
                                  <p:stCondLst>
                                    <p:cond delay="0"/>
                                  </p:stCondLst>
                                  <p:childTnLst>
                                    <p:set>
                                      <p:cBhvr>
                                        <p:cTn id="149" dur="1" fill="hold">
                                          <p:stCondLst>
                                            <p:cond delay="0"/>
                                          </p:stCondLst>
                                        </p:cTn>
                                        <p:tgtEl>
                                          <p:spTgt spid="26"/>
                                        </p:tgtEl>
                                        <p:attrNameLst>
                                          <p:attrName>style.visibility</p:attrName>
                                        </p:attrNameLst>
                                      </p:cBhvr>
                                      <p:to>
                                        <p:strVal val="visible"/>
                                      </p:to>
                                    </p:set>
                                    <p:animEffect transition="in" filter="wipe(left)">
                                      <p:cBhvr>
                                        <p:cTn id="150" dur="500"/>
                                        <p:tgtEl>
                                          <p:spTgt spid="26"/>
                                        </p:tgtEl>
                                      </p:cBhvr>
                                    </p:animEffect>
                                  </p:childTnLst>
                                </p:cTn>
                              </p:par>
                              <p:par>
                                <p:cTn id="151" presetID="22" presetClass="entr" presetSubtype="8" fill="hold" grpId="0" nodeType="withEffect">
                                  <p:stCondLst>
                                    <p:cond delay="0"/>
                                  </p:stCondLst>
                                  <p:childTnLst>
                                    <p:set>
                                      <p:cBhvr>
                                        <p:cTn id="152" dur="1" fill="hold">
                                          <p:stCondLst>
                                            <p:cond delay="0"/>
                                          </p:stCondLst>
                                        </p:cTn>
                                        <p:tgtEl>
                                          <p:spTgt spid="27"/>
                                        </p:tgtEl>
                                        <p:attrNameLst>
                                          <p:attrName>style.visibility</p:attrName>
                                        </p:attrNameLst>
                                      </p:cBhvr>
                                      <p:to>
                                        <p:strVal val="visible"/>
                                      </p:to>
                                    </p:set>
                                    <p:animEffect transition="in" filter="wipe(left)">
                                      <p:cBhvr>
                                        <p:cTn id="153" dur="500"/>
                                        <p:tgtEl>
                                          <p:spTgt spid="27"/>
                                        </p:tgtEl>
                                      </p:cBhvr>
                                    </p:animEffect>
                                  </p:childTnLst>
                                </p:cTn>
                              </p:par>
                            </p:childTnLst>
                          </p:cTn>
                        </p:par>
                        <p:par>
                          <p:cTn id="154" fill="hold">
                            <p:stCondLst>
                              <p:cond delay="5000"/>
                            </p:stCondLst>
                            <p:childTnLst>
                              <p:par>
                                <p:cTn id="155" presetID="22" presetClass="entr" presetSubtype="8" fill="hold" nodeType="afterEffect">
                                  <p:stCondLst>
                                    <p:cond delay="0"/>
                                  </p:stCondLst>
                                  <p:childTnLst>
                                    <p:set>
                                      <p:cBhvr>
                                        <p:cTn id="156" dur="1" fill="hold">
                                          <p:stCondLst>
                                            <p:cond delay="0"/>
                                          </p:stCondLst>
                                        </p:cTn>
                                        <p:tgtEl>
                                          <p:spTgt spid="8"/>
                                        </p:tgtEl>
                                        <p:attrNameLst>
                                          <p:attrName>style.visibility</p:attrName>
                                        </p:attrNameLst>
                                      </p:cBhvr>
                                      <p:to>
                                        <p:strVal val="visible"/>
                                      </p:to>
                                    </p:set>
                                    <p:animEffect transition="in" filter="wipe(left)">
                                      <p:cBhvr>
                                        <p:cTn id="157" dur="500"/>
                                        <p:tgtEl>
                                          <p:spTgt spid="8"/>
                                        </p:tgtEl>
                                      </p:cBhvr>
                                    </p:animEffect>
                                  </p:childTnLst>
                                </p:cTn>
                              </p:par>
                              <p:par>
                                <p:cTn id="158" presetID="22" presetClass="entr" presetSubtype="8" fill="hold" grpId="0" nodeType="withEffect">
                                  <p:stCondLst>
                                    <p:cond delay="500"/>
                                  </p:stCondLst>
                                  <p:childTnLst>
                                    <p:set>
                                      <p:cBhvr>
                                        <p:cTn id="159" dur="1" fill="hold">
                                          <p:stCondLst>
                                            <p:cond delay="0"/>
                                          </p:stCondLst>
                                        </p:cTn>
                                        <p:tgtEl>
                                          <p:spTgt spid="28"/>
                                        </p:tgtEl>
                                        <p:attrNameLst>
                                          <p:attrName>style.visibility</p:attrName>
                                        </p:attrNameLst>
                                      </p:cBhvr>
                                      <p:to>
                                        <p:strVal val="visible"/>
                                      </p:to>
                                    </p:set>
                                    <p:animEffect transition="in" filter="wipe(left)">
                                      <p:cBhvr>
                                        <p:cTn id="160" dur="500"/>
                                        <p:tgtEl>
                                          <p:spTgt spid="28"/>
                                        </p:tgtEl>
                                      </p:cBhvr>
                                    </p:animEffect>
                                  </p:childTnLst>
                                </p:cTn>
                              </p:par>
                              <p:par>
                                <p:cTn id="161" presetID="22" presetClass="entr" presetSubtype="8" fill="hold" grpId="0" nodeType="withEffect">
                                  <p:stCondLst>
                                    <p:cond delay="500"/>
                                  </p:stCondLst>
                                  <p:childTnLst>
                                    <p:set>
                                      <p:cBhvr>
                                        <p:cTn id="162" dur="1" fill="hold">
                                          <p:stCondLst>
                                            <p:cond delay="0"/>
                                          </p:stCondLst>
                                        </p:cTn>
                                        <p:tgtEl>
                                          <p:spTgt spid="29"/>
                                        </p:tgtEl>
                                        <p:attrNameLst>
                                          <p:attrName>style.visibility</p:attrName>
                                        </p:attrNameLst>
                                      </p:cBhvr>
                                      <p:to>
                                        <p:strVal val="visible"/>
                                      </p:to>
                                    </p:set>
                                    <p:animEffect transition="in" filter="wipe(left)">
                                      <p:cBhvr>
                                        <p:cTn id="163" dur="500"/>
                                        <p:tgtEl>
                                          <p:spTgt spid="29"/>
                                        </p:tgtEl>
                                      </p:cBhvr>
                                    </p:animEffect>
                                  </p:childTnLst>
                                </p:cTn>
                              </p:par>
                            </p:childTnLst>
                          </p:cTn>
                        </p:par>
                        <p:par>
                          <p:cTn id="164" fill="hold">
                            <p:stCondLst>
                              <p:cond delay="5500"/>
                            </p:stCondLst>
                            <p:childTnLst>
                              <p:par>
                                <p:cTn id="165" presetID="22" presetClass="entr" presetSubtype="8" fill="hold" nodeType="afterEffect">
                                  <p:stCondLst>
                                    <p:cond delay="0"/>
                                  </p:stCondLst>
                                  <p:childTnLst>
                                    <p:set>
                                      <p:cBhvr>
                                        <p:cTn id="166" dur="1" fill="hold">
                                          <p:stCondLst>
                                            <p:cond delay="0"/>
                                          </p:stCondLst>
                                        </p:cTn>
                                        <p:tgtEl>
                                          <p:spTgt spid="5"/>
                                        </p:tgtEl>
                                        <p:attrNameLst>
                                          <p:attrName>style.visibility</p:attrName>
                                        </p:attrNameLst>
                                      </p:cBhvr>
                                      <p:to>
                                        <p:strVal val="visible"/>
                                      </p:to>
                                    </p:set>
                                    <p:animEffect transition="in" filter="wipe(left)">
                                      <p:cBhvr>
                                        <p:cTn id="167" dur="500"/>
                                        <p:tgtEl>
                                          <p:spTgt spid="5"/>
                                        </p:tgtEl>
                                      </p:cBhvr>
                                    </p:animEffect>
                                  </p:childTnLst>
                                </p:cTn>
                              </p:par>
                            </p:childTnLst>
                          </p:cTn>
                        </p:par>
                        <p:par>
                          <p:cTn id="168" fill="hold">
                            <p:stCondLst>
                              <p:cond delay="6000"/>
                            </p:stCondLst>
                            <p:childTnLst>
                              <p:par>
                                <p:cTn id="169" presetID="22" presetClass="entr" presetSubtype="8" fill="hold" grpId="0" nodeType="afterEffect">
                                  <p:stCondLst>
                                    <p:cond delay="0"/>
                                  </p:stCondLst>
                                  <p:childTnLst>
                                    <p:set>
                                      <p:cBhvr>
                                        <p:cTn id="170" dur="1" fill="hold">
                                          <p:stCondLst>
                                            <p:cond delay="0"/>
                                          </p:stCondLst>
                                        </p:cTn>
                                        <p:tgtEl>
                                          <p:spTgt spid="30"/>
                                        </p:tgtEl>
                                        <p:attrNameLst>
                                          <p:attrName>style.visibility</p:attrName>
                                        </p:attrNameLst>
                                      </p:cBhvr>
                                      <p:to>
                                        <p:strVal val="visible"/>
                                      </p:to>
                                    </p:set>
                                    <p:animEffect transition="in" filter="wipe(left)">
                                      <p:cBhvr>
                                        <p:cTn id="171" dur="500"/>
                                        <p:tgtEl>
                                          <p:spTgt spid="30"/>
                                        </p:tgtEl>
                                      </p:cBhvr>
                                    </p:animEffect>
                                  </p:childTnLst>
                                </p:cTn>
                              </p:par>
                              <p:par>
                                <p:cTn id="172" presetID="22" presetClass="entr" presetSubtype="8" fill="hold" grpId="0" nodeType="withEffect">
                                  <p:stCondLst>
                                    <p:cond delay="0"/>
                                  </p:stCondLst>
                                  <p:childTnLst>
                                    <p:set>
                                      <p:cBhvr>
                                        <p:cTn id="173" dur="1" fill="hold">
                                          <p:stCondLst>
                                            <p:cond delay="0"/>
                                          </p:stCondLst>
                                        </p:cTn>
                                        <p:tgtEl>
                                          <p:spTgt spid="31"/>
                                        </p:tgtEl>
                                        <p:attrNameLst>
                                          <p:attrName>style.visibility</p:attrName>
                                        </p:attrNameLst>
                                      </p:cBhvr>
                                      <p:to>
                                        <p:strVal val="visible"/>
                                      </p:to>
                                    </p:set>
                                    <p:animEffect transition="in" filter="wipe(left)">
                                      <p:cBhvr>
                                        <p:cTn id="174"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4" grpId="0"/>
      <p:bldP spid="25" grpId="0"/>
      <p:bldP spid="26" grpId="0"/>
      <p:bldP spid="27" grpId="0"/>
      <p:bldP spid="28" grpId="0"/>
      <p:bldP spid="29" grpId="0"/>
      <p:bldP spid="30" grpId="0"/>
      <p:bldP spid="31" grpId="0"/>
      <p:bldP spid="32"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681" y="0"/>
            <a:ext cx="9143244" cy="5143500"/>
            <a:chOff x="-1681" y="0"/>
            <a:chExt cx="9143244" cy="5143500"/>
          </a:xfrm>
        </p:grpSpPr>
        <p:pic>
          <p:nvPicPr>
            <p:cNvPr id="35" name="图片 34"/>
            <p:cNvPicPr>
              <a:picLocks noChangeAspect="1"/>
            </p:cNvPicPr>
            <p:nvPr/>
          </p:nvPicPr>
          <p:blipFill>
            <a:blip r:embed="rId2" cstate="email"/>
            <a:stretch>
              <a:fillRect/>
            </a:stretch>
          </p:blipFill>
          <p:spPr>
            <a:xfrm>
              <a:off x="2437" y="0"/>
              <a:ext cx="9139126" cy="5143500"/>
            </a:xfrm>
            <a:prstGeom prst="rect">
              <a:avLst/>
            </a:prstGeom>
          </p:spPr>
        </p:pic>
        <p:pic>
          <p:nvPicPr>
            <p:cNvPr id="36" name="图片 35"/>
            <p:cNvPicPr>
              <a:picLocks noChangeAspect="1"/>
            </p:cNvPicPr>
            <p:nvPr/>
          </p:nvPicPr>
          <p:blipFill>
            <a:blip r:embed="rId3" cstate="email"/>
            <a:stretch>
              <a:fillRect/>
            </a:stretch>
          </p:blipFill>
          <p:spPr>
            <a:xfrm>
              <a:off x="-1681" y="3197992"/>
              <a:ext cx="9143244" cy="1889604"/>
            </a:xfrm>
            <a:prstGeom prst="rect">
              <a:avLst/>
            </a:prstGeom>
          </p:spPr>
        </p:pic>
      </p:grpSp>
      <p:sp>
        <p:nvSpPr>
          <p:cNvPr id="41" name="TextBox 2"/>
          <p:cNvSpPr txBox="1"/>
          <p:nvPr/>
        </p:nvSpPr>
        <p:spPr>
          <a:xfrm>
            <a:off x="1971541" y="1858245"/>
            <a:ext cx="5226318" cy="1754272"/>
          </a:xfrm>
          <a:prstGeom prst="rect">
            <a:avLst/>
          </a:prstGeom>
          <a:noFill/>
        </p:spPr>
        <p:txBody>
          <a:bodyPr wrap="square" lIns="91386" tIns="45693" rIns="91386" bIns="45693" rtlCol="0">
            <a:spAutoFit/>
          </a:body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        回顾这一年的工作，在取得成绩的同时，我们也找到了工作中的不足和问题，主要反映于</a:t>
            </a:r>
            <a:r>
              <a:rPr kumimoji="0" lang="en-US" altLang="zh-CN"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xx</a:t>
            </a:r>
            <a:r>
              <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及</a:t>
            </a:r>
            <a:r>
              <a:rPr kumimoji="0" lang="en-US" altLang="zh-CN"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xxx</a:t>
            </a:r>
            <a:r>
              <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的风格、定型还有待进一步探索，尤其是网上的公司产品库充分体现我们</a:t>
            </a:r>
            <a:r>
              <a:rPr kumimoji="0" lang="en-US" altLang="zh-CN" sz="1200" b="0" i="0" u="none" strike="noStrike" kern="1200" cap="none" spc="0" normalizeH="0" baseline="0" noProof="0" dirty="0" err="1">
                <a:ln>
                  <a:noFill/>
                </a:ln>
                <a:solidFill>
                  <a:prstClr val="black"/>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xxxxx</a:t>
            </a:r>
            <a:r>
              <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和我们这个平台能为客户提供良好的商机和快捷方便的信息、导航的功能发挥。展望新的一年，我们将继续努力，力争各项工作更上一个新台阶。</a:t>
            </a: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201X</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我们所向披靡，</a:t>
            </a: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201X</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我们勇往直前！</a:t>
            </a:r>
            <a:endPar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base" latinLnBrk="0" hangingPunct="1">
              <a:lnSpc>
                <a:spcPct val="150000"/>
              </a:lnSpc>
              <a:spcBef>
                <a:spcPct val="0"/>
              </a:spcBef>
              <a:spcAft>
                <a:spcPct val="0"/>
              </a:spcAft>
              <a:buClrTx/>
              <a:buSzTx/>
              <a:buFontTx/>
              <a:buNone/>
              <a:defRPr/>
            </a:pPr>
            <a:endPar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nvGrpSpPr>
          <p:cNvPr id="42" name="组合 41"/>
          <p:cNvGrpSpPr/>
          <p:nvPr/>
        </p:nvGrpSpPr>
        <p:grpSpPr>
          <a:xfrm>
            <a:off x="3111904" y="519109"/>
            <a:ext cx="1306135" cy="1269327"/>
            <a:chOff x="2132199" y="770251"/>
            <a:chExt cx="1306135" cy="1269327"/>
          </a:xfrm>
        </p:grpSpPr>
        <p:grpSp>
          <p:nvGrpSpPr>
            <p:cNvPr id="43" name="组合 42"/>
            <p:cNvGrpSpPr/>
            <p:nvPr/>
          </p:nvGrpSpPr>
          <p:grpSpPr>
            <a:xfrm>
              <a:off x="2132199" y="770251"/>
              <a:ext cx="1306135" cy="1269327"/>
              <a:chOff x="4345444" y="2542859"/>
              <a:chExt cx="1810550" cy="1811205"/>
            </a:xfrm>
          </p:grpSpPr>
          <p:grpSp>
            <p:nvGrpSpPr>
              <p:cNvPr id="45" name="组合 44"/>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47" name="同心圆 46"/>
                <p:cNvSpPr/>
                <p:nvPr/>
              </p:nvSpPr>
              <p:spPr>
                <a:xfrm>
                  <a:off x="1463339" y="1072758"/>
                  <a:ext cx="1546058" cy="1546058"/>
                </a:xfrm>
                <a:prstGeom prst="donut">
                  <a:avLst>
                    <a:gd name="adj" fmla="val 4879"/>
                  </a:avLst>
                </a:prstGeom>
                <a:gradFill>
                  <a:gsLst>
                    <a:gs pos="0">
                      <a:sysClr val="window" lastClr="FFFFFF">
                        <a:lumMod val="95000"/>
                      </a:sysClr>
                    </a:gs>
                    <a:gs pos="55000">
                      <a:sysClr val="window" lastClr="FFFFFF">
                        <a:lumMod val="95000"/>
                      </a:sysClr>
                    </a:gs>
                    <a:gs pos="100000">
                      <a:sysClr val="window" lastClr="FFFFFF">
                        <a:lumMod val="85000"/>
                      </a:sysClr>
                    </a:gs>
                  </a:gsLst>
                  <a:lin ang="8100000" scaled="0"/>
                </a:gra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48" name="椭圆 47"/>
                <p:cNvSpPr/>
                <p:nvPr/>
              </p:nvSpPr>
              <p:spPr>
                <a:xfrm>
                  <a:off x="1484232" y="1093651"/>
                  <a:ext cx="1504274" cy="1504273"/>
                </a:xfrm>
                <a:prstGeom prst="ellipse">
                  <a:avLst/>
                </a:prstGeom>
                <a:gradFill>
                  <a:gsLst>
                    <a:gs pos="0">
                      <a:sysClr val="window" lastClr="FFFFFF"/>
                    </a:gs>
                    <a:gs pos="51000">
                      <a:sysClr val="window" lastClr="FFFFFF">
                        <a:lumMod val="95000"/>
                      </a:sysClr>
                    </a:gs>
                    <a:gs pos="100000">
                      <a:sysClr val="window" lastClr="FFFFFF">
                        <a:lumMod val="85000"/>
                      </a:sysClr>
                    </a:gs>
                  </a:gsLst>
                  <a:lin ang="18900000" scaled="0"/>
                </a:gra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46" name="椭圆 45"/>
              <p:cNvSpPr/>
              <p:nvPr/>
            </p:nvSpPr>
            <p:spPr>
              <a:xfrm>
                <a:off x="4565570" y="2763062"/>
                <a:ext cx="1370298" cy="1370793"/>
              </a:xfrm>
              <a:prstGeom prst="ellipse">
                <a:avLst/>
              </a:prstGeom>
              <a:solidFill>
                <a:srgbClr val="C00002"/>
              </a:soli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44" name="TextBox 11"/>
            <p:cNvSpPr txBox="1"/>
            <p:nvPr/>
          </p:nvSpPr>
          <p:spPr>
            <a:xfrm>
              <a:off x="2431244" y="1068589"/>
              <a:ext cx="950693" cy="78483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45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前 </a:t>
              </a:r>
            </a:p>
          </p:txBody>
        </p:sp>
      </p:grpSp>
      <p:grpSp>
        <p:nvGrpSpPr>
          <p:cNvPr id="49" name="组合 48"/>
          <p:cNvGrpSpPr/>
          <p:nvPr/>
        </p:nvGrpSpPr>
        <p:grpSpPr>
          <a:xfrm>
            <a:off x="2762458" y="1352081"/>
            <a:ext cx="349446" cy="349446"/>
            <a:chOff x="304800" y="673100"/>
            <a:chExt cx="4000500" cy="4000500"/>
          </a:xfrm>
          <a:effectLst>
            <a:outerShdw blurRad="444500" dist="254000" dir="6840000" algn="tr" rotWithShape="0">
              <a:prstClr val="black">
                <a:alpha val="50000"/>
              </a:prstClr>
            </a:outerShdw>
          </a:effectLst>
        </p:grpSpPr>
        <p:sp>
          <p:nvSpPr>
            <p:cNvPr id="50" name="同心圆 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endParaRPr>
            </a:p>
          </p:txBody>
        </p:sp>
        <p:sp>
          <p:nvSpPr>
            <p:cNvPr id="51" name="椭圆 50"/>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endParaRPr>
            </a:p>
          </p:txBody>
        </p:sp>
      </p:grpSp>
      <p:grpSp>
        <p:nvGrpSpPr>
          <p:cNvPr id="52" name="组合 51"/>
          <p:cNvGrpSpPr/>
          <p:nvPr/>
        </p:nvGrpSpPr>
        <p:grpSpPr>
          <a:xfrm>
            <a:off x="6444812" y="966097"/>
            <a:ext cx="156292" cy="156292"/>
            <a:chOff x="304800" y="673100"/>
            <a:chExt cx="4000500" cy="4000500"/>
          </a:xfrm>
          <a:effectLst>
            <a:outerShdw blurRad="444500" dist="254000" dir="6840000" algn="tr" rotWithShape="0">
              <a:prstClr val="black">
                <a:alpha val="50000"/>
              </a:prstClr>
            </a:outerShdw>
          </a:effectLst>
        </p:grpSpPr>
        <p:sp>
          <p:nvSpPr>
            <p:cNvPr id="53" name="同心圆 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endParaRPr>
            </a:p>
          </p:txBody>
        </p:sp>
        <p:sp>
          <p:nvSpPr>
            <p:cNvPr id="54" name="椭圆 53"/>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endParaRPr>
            </a:p>
          </p:txBody>
        </p:sp>
      </p:grpSp>
      <p:grpSp>
        <p:nvGrpSpPr>
          <p:cNvPr id="55" name="组合 54"/>
          <p:cNvGrpSpPr/>
          <p:nvPr/>
        </p:nvGrpSpPr>
        <p:grpSpPr>
          <a:xfrm>
            <a:off x="6601104" y="1130645"/>
            <a:ext cx="208440" cy="208440"/>
            <a:chOff x="304800" y="673100"/>
            <a:chExt cx="4000500" cy="4000500"/>
          </a:xfrm>
          <a:effectLst>
            <a:outerShdw blurRad="444500" dist="254000" dir="6840000" algn="tr" rotWithShape="0">
              <a:prstClr val="black">
                <a:alpha val="50000"/>
              </a:prstClr>
            </a:outerShdw>
          </a:effectLst>
        </p:grpSpPr>
        <p:sp>
          <p:nvSpPr>
            <p:cNvPr id="56" name="同心圆 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endParaRPr>
            </a:p>
          </p:txBody>
        </p:sp>
        <p:sp>
          <p:nvSpPr>
            <p:cNvPr id="57" name="椭圆 56"/>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endParaRPr>
            </a:p>
          </p:txBody>
        </p:sp>
      </p:grpSp>
      <p:grpSp>
        <p:nvGrpSpPr>
          <p:cNvPr id="58" name="组合 57"/>
          <p:cNvGrpSpPr/>
          <p:nvPr/>
        </p:nvGrpSpPr>
        <p:grpSpPr>
          <a:xfrm>
            <a:off x="2362630" y="518356"/>
            <a:ext cx="287919" cy="287919"/>
            <a:chOff x="304800" y="673100"/>
            <a:chExt cx="4000500" cy="4000500"/>
          </a:xfrm>
          <a:effectLst>
            <a:outerShdw blurRad="381000" dist="152400" dir="8100000" algn="tr" rotWithShape="0">
              <a:prstClr val="black">
                <a:alpha val="70000"/>
              </a:prstClr>
            </a:outerShdw>
          </a:effectLst>
        </p:grpSpPr>
        <p:sp>
          <p:nvSpPr>
            <p:cNvPr id="59" name="同心圆 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60" name="椭圆 59"/>
            <p:cNvSpPr/>
            <p:nvPr/>
          </p:nvSpPr>
          <p:spPr>
            <a:xfrm>
              <a:off x="479425" y="847725"/>
              <a:ext cx="3651250" cy="3651250"/>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61" name="组合 60"/>
          <p:cNvGrpSpPr/>
          <p:nvPr/>
        </p:nvGrpSpPr>
        <p:grpSpPr>
          <a:xfrm>
            <a:off x="4615601" y="519109"/>
            <a:ext cx="1306135" cy="1269327"/>
            <a:chOff x="2132199" y="770251"/>
            <a:chExt cx="1306135" cy="1269327"/>
          </a:xfrm>
        </p:grpSpPr>
        <p:grpSp>
          <p:nvGrpSpPr>
            <p:cNvPr id="62" name="组合 61"/>
            <p:cNvGrpSpPr/>
            <p:nvPr/>
          </p:nvGrpSpPr>
          <p:grpSpPr>
            <a:xfrm>
              <a:off x="2132199" y="770251"/>
              <a:ext cx="1306135" cy="1269327"/>
              <a:chOff x="4345444" y="2542859"/>
              <a:chExt cx="1810550" cy="1811205"/>
            </a:xfrm>
          </p:grpSpPr>
          <p:grpSp>
            <p:nvGrpSpPr>
              <p:cNvPr id="64" name="组合 63"/>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66" name="同心圆 65"/>
                <p:cNvSpPr/>
                <p:nvPr/>
              </p:nvSpPr>
              <p:spPr>
                <a:xfrm>
                  <a:off x="1463339" y="1072758"/>
                  <a:ext cx="1546058" cy="1546058"/>
                </a:xfrm>
                <a:prstGeom prst="donut">
                  <a:avLst>
                    <a:gd name="adj" fmla="val 4879"/>
                  </a:avLst>
                </a:prstGeom>
                <a:gradFill>
                  <a:gsLst>
                    <a:gs pos="0">
                      <a:sysClr val="window" lastClr="FFFFFF">
                        <a:lumMod val="95000"/>
                      </a:sysClr>
                    </a:gs>
                    <a:gs pos="55000">
                      <a:sysClr val="window" lastClr="FFFFFF">
                        <a:lumMod val="95000"/>
                      </a:sysClr>
                    </a:gs>
                    <a:gs pos="100000">
                      <a:sysClr val="window" lastClr="FFFFFF">
                        <a:lumMod val="85000"/>
                      </a:sysClr>
                    </a:gs>
                  </a:gsLst>
                  <a:lin ang="8100000" scaled="0"/>
                </a:gra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67" name="椭圆 66"/>
                <p:cNvSpPr/>
                <p:nvPr/>
              </p:nvSpPr>
              <p:spPr>
                <a:xfrm>
                  <a:off x="1484232" y="1093651"/>
                  <a:ext cx="1504274" cy="1504273"/>
                </a:xfrm>
                <a:prstGeom prst="ellipse">
                  <a:avLst/>
                </a:prstGeom>
                <a:gradFill>
                  <a:gsLst>
                    <a:gs pos="0">
                      <a:sysClr val="window" lastClr="FFFFFF"/>
                    </a:gs>
                    <a:gs pos="51000">
                      <a:sysClr val="window" lastClr="FFFFFF">
                        <a:lumMod val="95000"/>
                      </a:sysClr>
                    </a:gs>
                    <a:gs pos="100000">
                      <a:sysClr val="window" lastClr="FFFFFF">
                        <a:lumMod val="85000"/>
                      </a:sysClr>
                    </a:gs>
                  </a:gsLst>
                  <a:lin ang="18900000" scaled="0"/>
                </a:gra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65" name="椭圆 64"/>
              <p:cNvSpPr/>
              <p:nvPr/>
            </p:nvSpPr>
            <p:spPr>
              <a:xfrm>
                <a:off x="4565570" y="2763062"/>
                <a:ext cx="1370298" cy="1370793"/>
              </a:xfrm>
              <a:prstGeom prst="ellipse">
                <a:avLst/>
              </a:prstGeom>
              <a:solidFill>
                <a:srgbClr val="C00002"/>
              </a:soli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63" name="TextBox 11"/>
            <p:cNvSpPr txBox="1"/>
            <p:nvPr/>
          </p:nvSpPr>
          <p:spPr>
            <a:xfrm>
              <a:off x="2431244" y="1068589"/>
              <a:ext cx="950693" cy="78483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45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言</a:t>
              </a:r>
            </a:p>
          </p:txBody>
        </p:sp>
      </p:gr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accel="35000" fill="hold" nodeType="withEffect" p14:presetBounceEnd="55000">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14:bounceEnd="55000">
                                          <p:cBhvr additive="base">
                                            <p:cTn id="7" dur="2000" fill="hold"/>
                                            <p:tgtEl>
                                              <p:spTgt spid="49"/>
                                            </p:tgtEl>
                                            <p:attrNameLst>
                                              <p:attrName>ppt_x</p:attrName>
                                            </p:attrNameLst>
                                          </p:cBhvr>
                                          <p:tavLst>
                                            <p:tav tm="0">
                                              <p:val>
                                                <p:strVal val="1+#ppt_w/2"/>
                                              </p:val>
                                            </p:tav>
                                            <p:tav tm="100000">
                                              <p:val>
                                                <p:strVal val="#ppt_x"/>
                                              </p:val>
                                            </p:tav>
                                          </p:tavLst>
                                        </p:anim>
                                        <p:anim calcmode="lin" valueType="num" p14:bounceEnd="55000">
                                          <p:cBhvr additive="base">
                                            <p:cTn id="8" dur="2000" fill="hold"/>
                                            <p:tgtEl>
                                              <p:spTgt spid="49"/>
                                            </p:tgtEl>
                                            <p:attrNameLst>
                                              <p:attrName>ppt_y</p:attrName>
                                            </p:attrNameLst>
                                          </p:cBhvr>
                                          <p:tavLst>
                                            <p:tav tm="0">
                                              <p:val>
                                                <p:strVal val="0-#ppt_h/2"/>
                                              </p:val>
                                            </p:tav>
                                            <p:tav tm="100000">
                                              <p:val>
                                                <p:strVal val="#ppt_y"/>
                                              </p:val>
                                            </p:tav>
                                          </p:tavLst>
                                        </p:anim>
                                      </p:childTnLst>
                                    </p:cTn>
                                  </p:par>
                                  <p:par>
                                    <p:cTn id="9" presetID="2" presetClass="entr" presetSubtype="2" accel="35000" fill="hold" nodeType="withEffect" p14:presetBounceEnd="55000">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14:bounceEnd="55000">
                                          <p:cBhvr additive="base">
                                            <p:cTn id="11" dur="2000" fill="hold"/>
                                            <p:tgtEl>
                                              <p:spTgt spid="52"/>
                                            </p:tgtEl>
                                            <p:attrNameLst>
                                              <p:attrName>ppt_x</p:attrName>
                                            </p:attrNameLst>
                                          </p:cBhvr>
                                          <p:tavLst>
                                            <p:tav tm="0">
                                              <p:val>
                                                <p:strVal val="1+#ppt_w/2"/>
                                              </p:val>
                                            </p:tav>
                                            <p:tav tm="100000">
                                              <p:val>
                                                <p:strVal val="#ppt_x"/>
                                              </p:val>
                                            </p:tav>
                                          </p:tavLst>
                                        </p:anim>
                                        <p:anim calcmode="lin" valueType="num" p14:bounceEnd="55000">
                                          <p:cBhvr additive="base">
                                            <p:cTn id="12" dur="2000" fill="hold"/>
                                            <p:tgtEl>
                                              <p:spTgt spid="52"/>
                                            </p:tgtEl>
                                            <p:attrNameLst>
                                              <p:attrName>ppt_y</p:attrName>
                                            </p:attrNameLst>
                                          </p:cBhvr>
                                          <p:tavLst>
                                            <p:tav tm="0">
                                              <p:val>
                                                <p:strVal val="#ppt_y"/>
                                              </p:val>
                                            </p:tav>
                                            <p:tav tm="100000">
                                              <p:val>
                                                <p:strVal val="#ppt_y"/>
                                              </p:val>
                                            </p:tav>
                                          </p:tavLst>
                                        </p:anim>
                                      </p:childTnLst>
                                    </p:cTn>
                                  </p:par>
                                  <p:par>
                                    <p:cTn id="13" presetID="53" presetClass="entr" presetSubtype="16" fill="hold" nodeType="withEffect">
                                      <p:stCondLst>
                                        <p:cond delay="0"/>
                                      </p:stCondLst>
                                      <p:childTnLst>
                                        <p:set>
                                          <p:cBhvr>
                                            <p:cTn id="14" dur="1" fill="hold">
                                              <p:stCondLst>
                                                <p:cond delay="0"/>
                                              </p:stCondLst>
                                            </p:cTn>
                                            <p:tgtEl>
                                              <p:spTgt spid="42"/>
                                            </p:tgtEl>
                                            <p:attrNameLst>
                                              <p:attrName>style.visibility</p:attrName>
                                            </p:attrNameLst>
                                          </p:cBhvr>
                                          <p:to>
                                            <p:strVal val="visible"/>
                                          </p:to>
                                        </p:set>
                                        <p:anim calcmode="lin" valueType="num">
                                          <p:cBhvr>
                                            <p:cTn id="15" dur="500" fill="hold"/>
                                            <p:tgtEl>
                                              <p:spTgt spid="42"/>
                                            </p:tgtEl>
                                            <p:attrNameLst>
                                              <p:attrName>ppt_w</p:attrName>
                                            </p:attrNameLst>
                                          </p:cBhvr>
                                          <p:tavLst>
                                            <p:tav tm="0">
                                              <p:val>
                                                <p:fltVal val="0"/>
                                              </p:val>
                                            </p:tav>
                                            <p:tav tm="100000">
                                              <p:val>
                                                <p:strVal val="#ppt_w"/>
                                              </p:val>
                                            </p:tav>
                                          </p:tavLst>
                                        </p:anim>
                                        <p:anim calcmode="lin" valueType="num">
                                          <p:cBhvr>
                                            <p:cTn id="16" dur="500" fill="hold"/>
                                            <p:tgtEl>
                                              <p:spTgt spid="42"/>
                                            </p:tgtEl>
                                            <p:attrNameLst>
                                              <p:attrName>ppt_h</p:attrName>
                                            </p:attrNameLst>
                                          </p:cBhvr>
                                          <p:tavLst>
                                            <p:tav tm="0">
                                              <p:val>
                                                <p:fltVal val="0"/>
                                              </p:val>
                                            </p:tav>
                                            <p:tav tm="100000">
                                              <p:val>
                                                <p:strVal val="#ppt_h"/>
                                              </p:val>
                                            </p:tav>
                                          </p:tavLst>
                                        </p:anim>
                                        <p:animEffect transition="in" filter="fade">
                                          <p:cBhvr>
                                            <p:cTn id="17" dur="500"/>
                                            <p:tgtEl>
                                              <p:spTgt spid="42"/>
                                            </p:tgtEl>
                                          </p:cBhvr>
                                        </p:animEffect>
                                      </p:childTnLst>
                                    </p:cTn>
                                  </p:par>
                                  <p:par>
                                    <p:cTn id="18" presetID="53" presetClass="entr" presetSubtype="16" fill="hold" nodeType="withEffect">
                                      <p:stCondLst>
                                        <p:cond delay="0"/>
                                      </p:stCondLst>
                                      <p:childTnLst>
                                        <p:set>
                                          <p:cBhvr>
                                            <p:cTn id="19" dur="1" fill="hold">
                                              <p:stCondLst>
                                                <p:cond delay="0"/>
                                              </p:stCondLst>
                                            </p:cTn>
                                            <p:tgtEl>
                                              <p:spTgt spid="61"/>
                                            </p:tgtEl>
                                            <p:attrNameLst>
                                              <p:attrName>style.visibility</p:attrName>
                                            </p:attrNameLst>
                                          </p:cBhvr>
                                          <p:to>
                                            <p:strVal val="visible"/>
                                          </p:to>
                                        </p:set>
                                        <p:anim calcmode="lin" valueType="num">
                                          <p:cBhvr>
                                            <p:cTn id="20" dur="500" fill="hold"/>
                                            <p:tgtEl>
                                              <p:spTgt spid="61"/>
                                            </p:tgtEl>
                                            <p:attrNameLst>
                                              <p:attrName>ppt_w</p:attrName>
                                            </p:attrNameLst>
                                          </p:cBhvr>
                                          <p:tavLst>
                                            <p:tav tm="0">
                                              <p:val>
                                                <p:fltVal val="0"/>
                                              </p:val>
                                            </p:tav>
                                            <p:tav tm="100000">
                                              <p:val>
                                                <p:strVal val="#ppt_w"/>
                                              </p:val>
                                            </p:tav>
                                          </p:tavLst>
                                        </p:anim>
                                        <p:anim calcmode="lin" valueType="num">
                                          <p:cBhvr>
                                            <p:cTn id="21" dur="500" fill="hold"/>
                                            <p:tgtEl>
                                              <p:spTgt spid="61"/>
                                            </p:tgtEl>
                                            <p:attrNameLst>
                                              <p:attrName>ppt_h</p:attrName>
                                            </p:attrNameLst>
                                          </p:cBhvr>
                                          <p:tavLst>
                                            <p:tav tm="0">
                                              <p:val>
                                                <p:fltVal val="0"/>
                                              </p:val>
                                            </p:tav>
                                            <p:tav tm="100000">
                                              <p:val>
                                                <p:strVal val="#ppt_h"/>
                                              </p:val>
                                            </p:tav>
                                          </p:tavLst>
                                        </p:anim>
                                        <p:animEffect transition="in" filter="fade">
                                          <p:cBhvr>
                                            <p:cTn id="22" dur="500"/>
                                            <p:tgtEl>
                                              <p:spTgt spid="61"/>
                                            </p:tgtEl>
                                          </p:cBhvr>
                                        </p:animEffect>
                                      </p:childTnLst>
                                    </p:cTn>
                                  </p:par>
                                  <p:par>
                                    <p:cTn id="23" presetID="2" presetClass="entr" presetSubtype="3" accel="35000" fill="hold" nodeType="withEffect" p14:presetBounceEnd="55000">
                                      <p:stCondLst>
                                        <p:cond delay="0"/>
                                      </p:stCondLst>
                                      <p:childTnLst>
                                        <p:set>
                                          <p:cBhvr>
                                            <p:cTn id="24" dur="1" fill="hold">
                                              <p:stCondLst>
                                                <p:cond delay="0"/>
                                              </p:stCondLst>
                                            </p:cTn>
                                            <p:tgtEl>
                                              <p:spTgt spid="55"/>
                                            </p:tgtEl>
                                            <p:attrNameLst>
                                              <p:attrName>style.visibility</p:attrName>
                                            </p:attrNameLst>
                                          </p:cBhvr>
                                          <p:to>
                                            <p:strVal val="visible"/>
                                          </p:to>
                                        </p:set>
                                        <p:anim calcmode="lin" valueType="num" p14:bounceEnd="55000">
                                          <p:cBhvr additive="base">
                                            <p:cTn id="25" dur="2000" fill="hold"/>
                                            <p:tgtEl>
                                              <p:spTgt spid="55"/>
                                            </p:tgtEl>
                                            <p:attrNameLst>
                                              <p:attrName>ppt_x</p:attrName>
                                            </p:attrNameLst>
                                          </p:cBhvr>
                                          <p:tavLst>
                                            <p:tav tm="0">
                                              <p:val>
                                                <p:strVal val="1+#ppt_w/2"/>
                                              </p:val>
                                            </p:tav>
                                            <p:tav tm="100000">
                                              <p:val>
                                                <p:strVal val="#ppt_x"/>
                                              </p:val>
                                            </p:tav>
                                          </p:tavLst>
                                        </p:anim>
                                        <p:anim calcmode="lin" valueType="num" p14:bounceEnd="55000">
                                          <p:cBhvr additive="base">
                                            <p:cTn id="26" dur="2000" fill="hold"/>
                                            <p:tgtEl>
                                              <p:spTgt spid="55"/>
                                            </p:tgtEl>
                                            <p:attrNameLst>
                                              <p:attrName>ppt_y</p:attrName>
                                            </p:attrNameLst>
                                          </p:cBhvr>
                                          <p:tavLst>
                                            <p:tav tm="0">
                                              <p:val>
                                                <p:strVal val="0-#ppt_h/2"/>
                                              </p:val>
                                            </p:tav>
                                            <p:tav tm="100000">
                                              <p:val>
                                                <p:strVal val="#ppt_y"/>
                                              </p:val>
                                            </p:tav>
                                          </p:tavLst>
                                        </p:anim>
                                      </p:childTnLst>
                                    </p:cTn>
                                  </p:par>
                                  <p:par>
                                    <p:cTn id="27" presetID="53" presetClass="entr" presetSubtype="16" fill="hold" nodeType="withEffect">
                                      <p:stCondLst>
                                        <p:cond delay="200"/>
                                      </p:stCondLst>
                                      <p:childTnLst>
                                        <p:set>
                                          <p:cBhvr>
                                            <p:cTn id="28" dur="1" fill="hold">
                                              <p:stCondLst>
                                                <p:cond delay="0"/>
                                              </p:stCondLst>
                                            </p:cTn>
                                            <p:tgtEl>
                                              <p:spTgt spid="58"/>
                                            </p:tgtEl>
                                            <p:attrNameLst>
                                              <p:attrName>style.visibility</p:attrName>
                                            </p:attrNameLst>
                                          </p:cBhvr>
                                          <p:to>
                                            <p:strVal val="visible"/>
                                          </p:to>
                                        </p:set>
                                        <p:anim calcmode="lin" valueType="num">
                                          <p:cBhvr>
                                            <p:cTn id="29" dur="500" fill="hold"/>
                                            <p:tgtEl>
                                              <p:spTgt spid="58"/>
                                            </p:tgtEl>
                                            <p:attrNameLst>
                                              <p:attrName>ppt_w</p:attrName>
                                            </p:attrNameLst>
                                          </p:cBhvr>
                                          <p:tavLst>
                                            <p:tav tm="0">
                                              <p:val>
                                                <p:fltVal val="0"/>
                                              </p:val>
                                            </p:tav>
                                            <p:tav tm="100000">
                                              <p:val>
                                                <p:strVal val="#ppt_w"/>
                                              </p:val>
                                            </p:tav>
                                          </p:tavLst>
                                        </p:anim>
                                        <p:anim calcmode="lin" valueType="num">
                                          <p:cBhvr>
                                            <p:cTn id="30" dur="500" fill="hold"/>
                                            <p:tgtEl>
                                              <p:spTgt spid="58"/>
                                            </p:tgtEl>
                                            <p:attrNameLst>
                                              <p:attrName>ppt_h</p:attrName>
                                            </p:attrNameLst>
                                          </p:cBhvr>
                                          <p:tavLst>
                                            <p:tav tm="0">
                                              <p:val>
                                                <p:fltVal val="0"/>
                                              </p:val>
                                            </p:tav>
                                            <p:tav tm="100000">
                                              <p:val>
                                                <p:strVal val="#ppt_h"/>
                                              </p:val>
                                            </p:tav>
                                          </p:tavLst>
                                        </p:anim>
                                        <p:animEffect transition="in" filter="fade">
                                          <p:cBhvr>
                                            <p:cTn id="31" dur="500"/>
                                            <p:tgtEl>
                                              <p:spTgt spid="58"/>
                                            </p:tgtEl>
                                          </p:cBhvr>
                                        </p:animEffect>
                                      </p:childTnLst>
                                    </p:cTn>
                                  </p:par>
                                  <p:par>
                                    <p:cTn id="32" presetID="22" presetClass="entr" presetSubtype="4" fill="hold" grpId="0" nodeType="withEffect">
                                      <p:stCondLst>
                                        <p:cond delay="0"/>
                                      </p:stCondLst>
                                      <p:iterate type="lt">
                                        <p:tmPct val="10000"/>
                                      </p:iterate>
                                      <p:childTnLst>
                                        <p:set>
                                          <p:cBhvr>
                                            <p:cTn id="33" dur="1" fill="hold">
                                              <p:stCondLst>
                                                <p:cond delay="0"/>
                                              </p:stCondLst>
                                            </p:cTn>
                                            <p:tgtEl>
                                              <p:spTgt spid="41"/>
                                            </p:tgtEl>
                                            <p:attrNameLst>
                                              <p:attrName>style.visibility</p:attrName>
                                            </p:attrNameLst>
                                          </p:cBhvr>
                                          <p:to>
                                            <p:strVal val="visible"/>
                                          </p:to>
                                        </p:set>
                                        <p:animEffect transition="in" filter="wipe(down)">
                                          <p:cBhvr>
                                            <p:cTn id="34"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accel="35000" fill="hold" nodeType="with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2000" fill="hold"/>
                                            <p:tgtEl>
                                              <p:spTgt spid="49"/>
                                            </p:tgtEl>
                                            <p:attrNameLst>
                                              <p:attrName>ppt_x</p:attrName>
                                            </p:attrNameLst>
                                          </p:cBhvr>
                                          <p:tavLst>
                                            <p:tav tm="0">
                                              <p:val>
                                                <p:strVal val="1+#ppt_w/2"/>
                                              </p:val>
                                            </p:tav>
                                            <p:tav tm="100000">
                                              <p:val>
                                                <p:strVal val="#ppt_x"/>
                                              </p:val>
                                            </p:tav>
                                          </p:tavLst>
                                        </p:anim>
                                        <p:anim calcmode="lin" valueType="num">
                                          <p:cBhvr additive="base">
                                            <p:cTn id="8" dur="2000" fill="hold"/>
                                            <p:tgtEl>
                                              <p:spTgt spid="49"/>
                                            </p:tgtEl>
                                            <p:attrNameLst>
                                              <p:attrName>ppt_y</p:attrName>
                                            </p:attrNameLst>
                                          </p:cBhvr>
                                          <p:tavLst>
                                            <p:tav tm="0">
                                              <p:val>
                                                <p:strVal val="0-#ppt_h/2"/>
                                              </p:val>
                                            </p:tav>
                                            <p:tav tm="100000">
                                              <p:val>
                                                <p:strVal val="#ppt_y"/>
                                              </p:val>
                                            </p:tav>
                                          </p:tavLst>
                                        </p:anim>
                                      </p:childTnLst>
                                    </p:cTn>
                                  </p:par>
                                  <p:par>
                                    <p:cTn id="9" presetID="2" presetClass="entr" presetSubtype="2" accel="35000" fill="hold" nodeType="with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additive="base">
                                            <p:cTn id="11" dur="2000" fill="hold"/>
                                            <p:tgtEl>
                                              <p:spTgt spid="52"/>
                                            </p:tgtEl>
                                            <p:attrNameLst>
                                              <p:attrName>ppt_x</p:attrName>
                                            </p:attrNameLst>
                                          </p:cBhvr>
                                          <p:tavLst>
                                            <p:tav tm="0">
                                              <p:val>
                                                <p:strVal val="1+#ppt_w/2"/>
                                              </p:val>
                                            </p:tav>
                                            <p:tav tm="100000">
                                              <p:val>
                                                <p:strVal val="#ppt_x"/>
                                              </p:val>
                                            </p:tav>
                                          </p:tavLst>
                                        </p:anim>
                                        <p:anim calcmode="lin" valueType="num">
                                          <p:cBhvr additive="base">
                                            <p:cTn id="12" dur="2000" fill="hold"/>
                                            <p:tgtEl>
                                              <p:spTgt spid="52"/>
                                            </p:tgtEl>
                                            <p:attrNameLst>
                                              <p:attrName>ppt_y</p:attrName>
                                            </p:attrNameLst>
                                          </p:cBhvr>
                                          <p:tavLst>
                                            <p:tav tm="0">
                                              <p:val>
                                                <p:strVal val="#ppt_y"/>
                                              </p:val>
                                            </p:tav>
                                            <p:tav tm="100000">
                                              <p:val>
                                                <p:strVal val="#ppt_y"/>
                                              </p:val>
                                            </p:tav>
                                          </p:tavLst>
                                        </p:anim>
                                      </p:childTnLst>
                                    </p:cTn>
                                  </p:par>
                                  <p:par>
                                    <p:cTn id="13" presetID="53" presetClass="entr" presetSubtype="16" fill="hold" nodeType="withEffect">
                                      <p:stCondLst>
                                        <p:cond delay="0"/>
                                      </p:stCondLst>
                                      <p:childTnLst>
                                        <p:set>
                                          <p:cBhvr>
                                            <p:cTn id="14" dur="1" fill="hold">
                                              <p:stCondLst>
                                                <p:cond delay="0"/>
                                              </p:stCondLst>
                                            </p:cTn>
                                            <p:tgtEl>
                                              <p:spTgt spid="42"/>
                                            </p:tgtEl>
                                            <p:attrNameLst>
                                              <p:attrName>style.visibility</p:attrName>
                                            </p:attrNameLst>
                                          </p:cBhvr>
                                          <p:to>
                                            <p:strVal val="visible"/>
                                          </p:to>
                                        </p:set>
                                        <p:anim calcmode="lin" valueType="num">
                                          <p:cBhvr>
                                            <p:cTn id="15" dur="500" fill="hold"/>
                                            <p:tgtEl>
                                              <p:spTgt spid="42"/>
                                            </p:tgtEl>
                                            <p:attrNameLst>
                                              <p:attrName>ppt_w</p:attrName>
                                            </p:attrNameLst>
                                          </p:cBhvr>
                                          <p:tavLst>
                                            <p:tav tm="0">
                                              <p:val>
                                                <p:fltVal val="0"/>
                                              </p:val>
                                            </p:tav>
                                            <p:tav tm="100000">
                                              <p:val>
                                                <p:strVal val="#ppt_w"/>
                                              </p:val>
                                            </p:tav>
                                          </p:tavLst>
                                        </p:anim>
                                        <p:anim calcmode="lin" valueType="num">
                                          <p:cBhvr>
                                            <p:cTn id="16" dur="500" fill="hold"/>
                                            <p:tgtEl>
                                              <p:spTgt spid="42"/>
                                            </p:tgtEl>
                                            <p:attrNameLst>
                                              <p:attrName>ppt_h</p:attrName>
                                            </p:attrNameLst>
                                          </p:cBhvr>
                                          <p:tavLst>
                                            <p:tav tm="0">
                                              <p:val>
                                                <p:fltVal val="0"/>
                                              </p:val>
                                            </p:tav>
                                            <p:tav tm="100000">
                                              <p:val>
                                                <p:strVal val="#ppt_h"/>
                                              </p:val>
                                            </p:tav>
                                          </p:tavLst>
                                        </p:anim>
                                        <p:animEffect transition="in" filter="fade">
                                          <p:cBhvr>
                                            <p:cTn id="17" dur="500"/>
                                            <p:tgtEl>
                                              <p:spTgt spid="42"/>
                                            </p:tgtEl>
                                          </p:cBhvr>
                                        </p:animEffect>
                                      </p:childTnLst>
                                    </p:cTn>
                                  </p:par>
                                  <p:par>
                                    <p:cTn id="18" presetID="53" presetClass="entr" presetSubtype="16" fill="hold" nodeType="withEffect">
                                      <p:stCondLst>
                                        <p:cond delay="0"/>
                                      </p:stCondLst>
                                      <p:childTnLst>
                                        <p:set>
                                          <p:cBhvr>
                                            <p:cTn id="19" dur="1" fill="hold">
                                              <p:stCondLst>
                                                <p:cond delay="0"/>
                                              </p:stCondLst>
                                            </p:cTn>
                                            <p:tgtEl>
                                              <p:spTgt spid="61"/>
                                            </p:tgtEl>
                                            <p:attrNameLst>
                                              <p:attrName>style.visibility</p:attrName>
                                            </p:attrNameLst>
                                          </p:cBhvr>
                                          <p:to>
                                            <p:strVal val="visible"/>
                                          </p:to>
                                        </p:set>
                                        <p:anim calcmode="lin" valueType="num">
                                          <p:cBhvr>
                                            <p:cTn id="20" dur="500" fill="hold"/>
                                            <p:tgtEl>
                                              <p:spTgt spid="61"/>
                                            </p:tgtEl>
                                            <p:attrNameLst>
                                              <p:attrName>ppt_w</p:attrName>
                                            </p:attrNameLst>
                                          </p:cBhvr>
                                          <p:tavLst>
                                            <p:tav tm="0">
                                              <p:val>
                                                <p:fltVal val="0"/>
                                              </p:val>
                                            </p:tav>
                                            <p:tav tm="100000">
                                              <p:val>
                                                <p:strVal val="#ppt_w"/>
                                              </p:val>
                                            </p:tav>
                                          </p:tavLst>
                                        </p:anim>
                                        <p:anim calcmode="lin" valueType="num">
                                          <p:cBhvr>
                                            <p:cTn id="21" dur="500" fill="hold"/>
                                            <p:tgtEl>
                                              <p:spTgt spid="61"/>
                                            </p:tgtEl>
                                            <p:attrNameLst>
                                              <p:attrName>ppt_h</p:attrName>
                                            </p:attrNameLst>
                                          </p:cBhvr>
                                          <p:tavLst>
                                            <p:tav tm="0">
                                              <p:val>
                                                <p:fltVal val="0"/>
                                              </p:val>
                                            </p:tav>
                                            <p:tav tm="100000">
                                              <p:val>
                                                <p:strVal val="#ppt_h"/>
                                              </p:val>
                                            </p:tav>
                                          </p:tavLst>
                                        </p:anim>
                                        <p:animEffect transition="in" filter="fade">
                                          <p:cBhvr>
                                            <p:cTn id="22" dur="500"/>
                                            <p:tgtEl>
                                              <p:spTgt spid="61"/>
                                            </p:tgtEl>
                                          </p:cBhvr>
                                        </p:animEffect>
                                      </p:childTnLst>
                                    </p:cTn>
                                  </p:par>
                                  <p:par>
                                    <p:cTn id="23" presetID="2" presetClass="entr" presetSubtype="3" accel="35000" fill="hold" nodeType="withEffect">
                                      <p:stCondLst>
                                        <p:cond delay="0"/>
                                      </p:stCondLst>
                                      <p:childTnLst>
                                        <p:set>
                                          <p:cBhvr>
                                            <p:cTn id="24" dur="1" fill="hold">
                                              <p:stCondLst>
                                                <p:cond delay="0"/>
                                              </p:stCondLst>
                                            </p:cTn>
                                            <p:tgtEl>
                                              <p:spTgt spid="55"/>
                                            </p:tgtEl>
                                            <p:attrNameLst>
                                              <p:attrName>style.visibility</p:attrName>
                                            </p:attrNameLst>
                                          </p:cBhvr>
                                          <p:to>
                                            <p:strVal val="visible"/>
                                          </p:to>
                                        </p:set>
                                        <p:anim calcmode="lin" valueType="num">
                                          <p:cBhvr additive="base">
                                            <p:cTn id="25" dur="2000" fill="hold"/>
                                            <p:tgtEl>
                                              <p:spTgt spid="55"/>
                                            </p:tgtEl>
                                            <p:attrNameLst>
                                              <p:attrName>ppt_x</p:attrName>
                                            </p:attrNameLst>
                                          </p:cBhvr>
                                          <p:tavLst>
                                            <p:tav tm="0">
                                              <p:val>
                                                <p:strVal val="1+#ppt_w/2"/>
                                              </p:val>
                                            </p:tav>
                                            <p:tav tm="100000">
                                              <p:val>
                                                <p:strVal val="#ppt_x"/>
                                              </p:val>
                                            </p:tav>
                                          </p:tavLst>
                                        </p:anim>
                                        <p:anim calcmode="lin" valueType="num">
                                          <p:cBhvr additive="base">
                                            <p:cTn id="26" dur="2000" fill="hold"/>
                                            <p:tgtEl>
                                              <p:spTgt spid="55"/>
                                            </p:tgtEl>
                                            <p:attrNameLst>
                                              <p:attrName>ppt_y</p:attrName>
                                            </p:attrNameLst>
                                          </p:cBhvr>
                                          <p:tavLst>
                                            <p:tav tm="0">
                                              <p:val>
                                                <p:strVal val="0-#ppt_h/2"/>
                                              </p:val>
                                            </p:tav>
                                            <p:tav tm="100000">
                                              <p:val>
                                                <p:strVal val="#ppt_y"/>
                                              </p:val>
                                            </p:tav>
                                          </p:tavLst>
                                        </p:anim>
                                      </p:childTnLst>
                                    </p:cTn>
                                  </p:par>
                                  <p:par>
                                    <p:cTn id="27" presetID="53" presetClass="entr" presetSubtype="16" fill="hold" nodeType="withEffect">
                                      <p:stCondLst>
                                        <p:cond delay="200"/>
                                      </p:stCondLst>
                                      <p:childTnLst>
                                        <p:set>
                                          <p:cBhvr>
                                            <p:cTn id="28" dur="1" fill="hold">
                                              <p:stCondLst>
                                                <p:cond delay="0"/>
                                              </p:stCondLst>
                                            </p:cTn>
                                            <p:tgtEl>
                                              <p:spTgt spid="58"/>
                                            </p:tgtEl>
                                            <p:attrNameLst>
                                              <p:attrName>style.visibility</p:attrName>
                                            </p:attrNameLst>
                                          </p:cBhvr>
                                          <p:to>
                                            <p:strVal val="visible"/>
                                          </p:to>
                                        </p:set>
                                        <p:anim calcmode="lin" valueType="num">
                                          <p:cBhvr>
                                            <p:cTn id="29" dur="500" fill="hold"/>
                                            <p:tgtEl>
                                              <p:spTgt spid="58"/>
                                            </p:tgtEl>
                                            <p:attrNameLst>
                                              <p:attrName>ppt_w</p:attrName>
                                            </p:attrNameLst>
                                          </p:cBhvr>
                                          <p:tavLst>
                                            <p:tav tm="0">
                                              <p:val>
                                                <p:fltVal val="0"/>
                                              </p:val>
                                            </p:tav>
                                            <p:tav tm="100000">
                                              <p:val>
                                                <p:strVal val="#ppt_w"/>
                                              </p:val>
                                            </p:tav>
                                          </p:tavLst>
                                        </p:anim>
                                        <p:anim calcmode="lin" valueType="num">
                                          <p:cBhvr>
                                            <p:cTn id="30" dur="500" fill="hold"/>
                                            <p:tgtEl>
                                              <p:spTgt spid="58"/>
                                            </p:tgtEl>
                                            <p:attrNameLst>
                                              <p:attrName>ppt_h</p:attrName>
                                            </p:attrNameLst>
                                          </p:cBhvr>
                                          <p:tavLst>
                                            <p:tav tm="0">
                                              <p:val>
                                                <p:fltVal val="0"/>
                                              </p:val>
                                            </p:tav>
                                            <p:tav tm="100000">
                                              <p:val>
                                                <p:strVal val="#ppt_h"/>
                                              </p:val>
                                            </p:tav>
                                          </p:tavLst>
                                        </p:anim>
                                        <p:animEffect transition="in" filter="fade">
                                          <p:cBhvr>
                                            <p:cTn id="31" dur="500"/>
                                            <p:tgtEl>
                                              <p:spTgt spid="58"/>
                                            </p:tgtEl>
                                          </p:cBhvr>
                                        </p:animEffect>
                                      </p:childTnLst>
                                    </p:cTn>
                                  </p:par>
                                  <p:par>
                                    <p:cTn id="32" presetID="22" presetClass="entr" presetSubtype="4" fill="hold" grpId="0" nodeType="withEffect">
                                      <p:stCondLst>
                                        <p:cond delay="0"/>
                                      </p:stCondLst>
                                      <p:iterate type="lt">
                                        <p:tmPct val="10000"/>
                                      </p:iterate>
                                      <p:childTnLst>
                                        <p:set>
                                          <p:cBhvr>
                                            <p:cTn id="33" dur="1" fill="hold">
                                              <p:stCondLst>
                                                <p:cond delay="0"/>
                                              </p:stCondLst>
                                            </p:cTn>
                                            <p:tgtEl>
                                              <p:spTgt spid="41"/>
                                            </p:tgtEl>
                                            <p:attrNameLst>
                                              <p:attrName>style.visibility</p:attrName>
                                            </p:attrNameLst>
                                          </p:cBhvr>
                                          <p:to>
                                            <p:strVal val="visible"/>
                                          </p:to>
                                        </p:set>
                                        <p:animEffect transition="in" filter="wipe(down)">
                                          <p:cBhvr>
                                            <p:cTn id="34"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rot="5400000">
            <a:off x="2570636" y="2903009"/>
            <a:ext cx="2093533" cy="1161081"/>
          </a:xfrm>
          <a:prstGeom prst="roundRect">
            <a:avLst>
              <a:gd name="adj" fmla="val 50000"/>
            </a:avLst>
          </a:prstGeom>
          <a:solidFill>
            <a:schemeClr val="accent2"/>
          </a:solidFill>
          <a:ln>
            <a:no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nvGrpSpPr>
          <p:cNvPr id="5" name="组合 4"/>
          <p:cNvGrpSpPr/>
          <p:nvPr/>
        </p:nvGrpSpPr>
        <p:grpSpPr>
          <a:xfrm>
            <a:off x="3184393" y="3575022"/>
            <a:ext cx="886646" cy="886646"/>
            <a:chOff x="304800" y="673100"/>
            <a:chExt cx="4000500" cy="4000500"/>
          </a:xfrm>
          <a:effectLst>
            <a:outerShdw blurRad="444500" dist="254000" dir="8100000" algn="tr" rotWithShape="0">
              <a:prstClr val="black">
                <a:alpha val="50000"/>
              </a:prstClr>
            </a:outerShdw>
          </a:effectLst>
        </p:grpSpPr>
        <p:sp>
          <p:nvSpPr>
            <p:cNvPr id="6" name="同心圆 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 name="椭圆 6"/>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8" name="组合 7"/>
          <p:cNvGrpSpPr/>
          <p:nvPr/>
        </p:nvGrpSpPr>
        <p:grpSpPr>
          <a:xfrm>
            <a:off x="1558466" y="1864187"/>
            <a:ext cx="1161081" cy="2666129"/>
            <a:chOff x="4013612" y="985436"/>
            <a:chExt cx="1443428" cy="3314468"/>
          </a:xfrm>
        </p:grpSpPr>
        <p:sp>
          <p:nvSpPr>
            <p:cNvPr id="9" name="圆角矩形 8"/>
            <p:cNvSpPr/>
            <p:nvPr/>
          </p:nvSpPr>
          <p:spPr>
            <a:xfrm rot="5400000">
              <a:off x="3078092" y="1920956"/>
              <a:ext cx="3314468" cy="1443428"/>
            </a:xfrm>
            <a:prstGeom prst="roundRect">
              <a:avLst>
                <a:gd name="adj" fmla="val 50000"/>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0" name="圆角矩形 9"/>
            <p:cNvSpPr/>
            <p:nvPr/>
          </p:nvSpPr>
          <p:spPr>
            <a:xfrm rot="5400000">
              <a:off x="3109761" y="1976006"/>
              <a:ext cx="3251129" cy="1352701"/>
            </a:xfrm>
            <a:prstGeom prst="roundRect">
              <a:avLst>
                <a:gd name="adj" fmla="val 50000"/>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11" name="椭圆 10"/>
          <p:cNvSpPr/>
          <p:nvPr/>
        </p:nvSpPr>
        <p:spPr>
          <a:xfrm>
            <a:off x="1696948" y="3568355"/>
            <a:ext cx="899981" cy="899981"/>
          </a:xfrm>
          <a:prstGeom prst="ellipse">
            <a:avLst/>
          </a:prstGeom>
          <a:solidFill>
            <a:schemeClr val="accent1"/>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2" name="圆角矩形 11"/>
          <p:cNvSpPr/>
          <p:nvPr/>
        </p:nvSpPr>
        <p:spPr>
          <a:xfrm rot="5400000">
            <a:off x="5286529" y="2662110"/>
            <a:ext cx="2575331" cy="1161081"/>
          </a:xfrm>
          <a:prstGeom prst="roundRect">
            <a:avLst>
              <a:gd name="adj" fmla="val 50000"/>
            </a:avLst>
          </a:prstGeom>
          <a:solidFill>
            <a:schemeClr val="accent4"/>
          </a:solidFill>
          <a:ln>
            <a:no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nvGrpSpPr>
          <p:cNvPr id="13" name="组合 12"/>
          <p:cNvGrpSpPr/>
          <p:nvPr/>
        </p:nvGrpSpPr>
        <p:grpSpPr>
          <a:xfrm>
            <a:off x="6145946" y="3575022"/>
            <a:ext cx="886646" cy="886646"/>
            <a:chOff x="304800" y="673100"/>
            <a:chExt cx="4000500" cy="4000500"/>
          </a:xfrm>
          <a:effectLst>
            <a:outerShdw blurRad="444500" dist="254000" dir="8100000" algn="tr" rotWithShape="0">
              <a:prstClr val="black">
                <a:alpha val="50000"/>
              </a:prstClr>
            </a:outerShdw>
          </a:effectLst>
        </p:grpSpPr>
        <p:sp>
          <p:nvSpPr>
            <p:cNvPr id="14" name="同心圆 1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5" name="椭圆 14"/>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16" name="组合 15"/>
          <p:cNvGrpSpPr/>
          <p:nvPr/>
        </p:nvGrpSpPr>
        <p:grpSpPr>
          <a:xfrm>
            <a:off x="4515258" y="1864187"/>
            <a:ext cx="1161081" cy="2666129"/>
            <a:chOff x="4013612" y="985436"/>
            <a:chExt cx="1443428" cy="3314468"/>
          </a:xfrm>
        </p:grpSpPr>
        <p:sp>
          <p:nvSpPr>
            <p:cNvPr id="17" name="圆角矩形 16"/>
            <p:cNvSpPr/>
            <p:nvPr/>
          </p:nvSpPr>
          <p:spPr>
            <a:xfrm rot="5400000">
              <a:off x="3078092" y="1920956"/>
              <a:ext cx="3314468" cy="1443428"/>
            </a:xfrm>
            <a:prstGeom prst="roundRect">
              <a:avLst>
                <a:gd name="adj" fmla="val 50000"/>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a:effectLst>
              <a:outerShdw blurRad="4445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8" name="圆角矩形 17"/>
            <p:cNvSpPr/>
            <p:nvPr/>
          </p:nvSpPr>
          <p:spPr>
            <a:xfrm rot="5400000">
              <a:off x="3109761" y="1976006"/>
              <a:ext cx="3251129" cy="1352701"/>
            </a:xfrm>
            <a:prstGeom prst="roundRect">
              <a:avLst>
                <a:gd name="adj" fmla="val 50000"/>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19" name="椭圆 18"/>
          <p:cNvSpPr/>
          <p:nvPr/>
        </p:nvSpPr>
        <p:spPr>
          <a:xfrm>
            <a:off x="4658502" y="3568355"/>
            <a:ext cx="899981" cy="899981"/>
          </a:xfrm>
          <a:prstGeom prst="ellipse">
            <a:avLst/>
          </a:prstGeom>
          <a:solidFill>
            <a:schemeClr val="accent3"/>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0" name="TextBox 123"/>
          <p:cNvSpPr txBox="1"/>
          <p:nvPr/>
        </p:nvSpPr>
        <p:spPr>
          <a:xfrm>
            <a:off x="4703573" y="2273552"/>
            <a:ext cx="659155" cy="36933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25%</a:t>
            </a:r>
            <a:endParaRPr kumimoji="0" lang="zh-CN" alt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1" name="TextBox 124"/>
          <p:cNvSpPr txBox="1"/>
          <p:nvPr/>
        </p:nvSpPr>
        <p:spPr>
          <a:xfrm>
            <a:off x="1712519" y="2273552"/>
            <a:ext cx="659155" cy="36933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25%</a:t>
            </a:r>
            <a:endParaRPr kumimoji="0" lang="zh-CN" alt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2" name="TextBox 127"/>
          <p:cNvSpPr txBox="1"/>
          <p:nvPr/>
        </p:nvSpPr>
        <p:spPr>
          <a:xfrm>
            <a:off x="3184393" y="2783200"/>
            <a:ext cx="659155" cy="36933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15%</a:t>
            </a: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3" name="TextBox 128"/>
          <p:cNvSpPr txBox="1"/>
          <p:nvPr/>
        </p:nvSpPr>
        <p:spPr>
          <a:xfrm>
            <a:off x="6165297" y="2273552"/>
            <a:ext cx="659155" cy="36933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25%</a:t>
            </a: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4" name="TextBox 131"/>
          <p:cNvSpPr txBox="1"/>
          <p:nvPr/>
        </p:nvSpPr>
        <p:spPr>
          <a:xfrm>
            <a:off x="1691680" y="828257"/>
            <a:ext cx="1107996" cy="276999"/>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添加文字标题</a:t>
            </a:r>
          </a:p>
        </p:txBody>
      </p:sp>
      <p:sp>
        <p:nvSpPr>
          <p:cNvPr id="25" name="TextBox 132"/>
          <p:cNvSpPr txBox="1"/>
          <p:nvPr/>
        </p:nvSpPr>
        <p:spPr>
          <a:xfrm>
            <a:off x="1691680" y="987574"/>
            <a:ext cx="2646878" cy="461665"/>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方正兰亭细黑_GBK_M" pitchFamily="2" charset="2"/>
              </a:rPr>
              <a:t>添加文字内容，内容详尽简要清晰。</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方正兰亭细黑_GBK_M" pitchFamily="2" charset="2"/>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方正兰亭细黑_GBK_M" pitchFamily="2" charset="2"/>
              </a:rPr>
              <a:t>添加文字内容，内容详尽简要清晰。</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方正兰亭细黑_GBK_M" pitchFamily="2" charset="2"/>
            </a:endParaRPr>
          </a:p>
        </p:txBody>
      </p:sp>
      <p:cxnSp>
        <p:nvCxnSpPr>
          <p:cNvPr id="26" name="直接连接符 25"/>
          <p:cNvCxnSpPr/>
          <p:nvPr/>
        </p:nvCxnSpPr>
        <p:spPr>
          <a:xfrm flipV="1">
            <a:off x="1563059" y="838247"/>
            <a:ext cx="0" cy="57651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withEffect">
                                      <p:stCondLst>
                                        <p:cond delay="50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p:tgtEl>
                                              <p:spTgt spid="26"/>
                                            </p:tgtEl>
                                            <p:attrNameLst>
                                              <p:attrName>ppt_x</p:attrName>
                                            </p:attrNameLst>
                                          </p:cBhvr>
                                          <p:tavLst>
                                            <p:tav tm="0">
                                              <p:val>
                                                <p:strVal val="#ppt_x-#ppt_w*1.125000"/>
                                              </p:val>
                                            </p:tav>
                                            <p:tav tm="100000">
                                              <p:val>
                                                <p:strVal val="#ppt_x"/>
                                              </p:val>
                                            </p:tav>
                                          </p:tavLst>
                                        </p:anim>
                                        <p:animEffect transition="in" filter="wipe(right)">
                                          <p:cBhvr>
                                            <p:cTn id="8" dur="500"/>
                                            <p:tgtEl>
                                              <p:spTgt spid="26"/>
                                            </p:tgtEl>
                                          </p:cBhvr>
                                        </p:animEffect>
                                      </p:childTnLst>
                                    </p:cTn>
                                  </p:par>
                                  <p:par>
                                    <p:cTn id="9" presetID="12" presetClass="entr" presetSubtype="8" fill="hold" grpId="0" nodeType="withEffect">
                                      <p:stCondLst>
                                        <p:cond delay="50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p:tgtEl>
                                              <p:spTgt spid="24"/>
                                            </p:tgtEl>
                                            <p:attrNameLst>
                                              <p:attrName>ppt_x</p:attrName>
                                            </p:attrNameLst>
                                          </p:cBhvr>
                                          <p:tavLst>
                                            <p:tav tm="0">
                                              <p:val>
                                                <p:strVal val="#ppt_x-#ppt_w*1.125000"/>
                                              </p:val>
                                            </p:tav>
                                            <p:tav tm="100000">
                                              <p:val>
                                                <p:strVal val="#ppt_x"/>
                                              </p:val>
                                            </p:tav>
                                          </p:tavLst>
                                        </p:anim>
                                        <p:animEffect transition="in" filter="wipe(right)">
                                          <p:cBhvr>
                                            <p:cTn id="12" dur="500"/>
                                            <p:tgtEl>
                                              <p:spTgt spid="24"/>
                                            </p:tgtEl>
                                          </p:cBhvr>
                                        </p:animEffect>
                                      </p:childTnLst>
                                    </p:cTn>
                                  </p:par>
                                  <p:par>
                                    <p:cTn id="13" presetID="12" presetClass="entr" presetSubtype="8" fill="hold" grpId="0" nodeType="withEffect">
                                      <p:stCondLst>
                                        <p:cond delay="500"/>
                                      </p:stCondLst>
                                      <p:childTnLst>
                                        <p:set>
                                          <p:cBhvr>
                                            <p:cTn id="14" dur="1" fill="hold">
                                              <p:stCondLst>
                                                <p:cond delay="0"/>
                                              </p:stCondLst>
                                            </p:cTn>
                                            <p:tgtEl>
                                              <p:spTgt spid="25"/>
                                            </p:tgtEl>
                                            <p:attrNameLst>
                                              <p:attrName>style.visibility</p:attrName>
                                            </p:attrNameLst>
                                          </p:cBhvr>
                                          <p:to>
                                            <p:strVal val="visible"/>
                                          </p:to>
                                        </p:set>
                                        <p:anim calcmode="lin" valueType="num">
                                          <p:cBhvr additive="base">
                                            <p:cTn id="15" dur="500"/>
                                            <p:tgtEl>
                                              <p:spTgt spid="25"/>
                                            </p:tgtEl>
                                            <p:attrNameLst>
                                              <p:attrName>ppt_x</p:attrName>
                                            </p:attrNameLst>
                                          </p:cBhvr>
                                          <p:tavLst>
                                            <p:tav tm="0">
                                              <p:val>
                                                <p:strVal val="#ppt_x-#ppt_w*1.125000"/>
                                              </p:val>
                                            </p:tav>
                                            <p:tav tm="100000">
                                              <p:val>
                                                <p:strVal val="#ppt_x"/>
                                              </p:val>
                                            </p:tav>
                                          </p:tavLst>
                                        </p:anim>
                                        <p:animEffect transition="in" filter="wipe(right)">
                                          <p:cBhvr>
                                            <p:cTn id="16" dur="500"/>
                                            <p:tgtEl>
                                              <p:spTgt spid="25"/>
                                            </p:tgtEl>
                                          </p:cBhvr>
                                        </p:animEffect>
                                      </p:childTnLst>
                                    </p:cTn>
                                  </p:par>
                                </p:childTnLst>
                              </p:cTn>
                            </p:par>
                            <p:par>
                              <p:cTn id="17" fill="hold">
                                <p:stCondLst>
                                  <p:cond delay="1000"/>
                                </p:stCondLst>
                                <p:childTnLst>
                                  <p:par>
                                    <p:cTn id="18" presetID="2" presetClass="entr" presetSubtype="4" fill="hold" grpId="0" nodeType="afterEffect" p14:presetBounceEnd="44000">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14:bounceEnd="44000">
                                          <p:cBhvr additive="base">
                                            <p:cTn id="20" dur="300" fill="hold"/>
                                            <p:tgtEl>
                                              <p:spTgt spid="11"/>
                                            </p:tgtEl>
                                            <p:attrNameLst>
                                              <p:attrName>ppt_x</p:attrName>
                                            </p:attrNameLst>
                                          </p:cBhvr>
                                          <p:tavLst>
                                            <p:tav tm="0">
                                              <p:val>
                                                <p:strVal val="#ppt_x"/>
                                              </p:val>
                                            </p:tav>
                                            <p:tav tm="100000">
                                              <p:val>
                                                <p:strVal val="#ppt_x"/>
                                              </p:val>
                                            </p:tav>
                                          </p:tavLst>
                                        </p:anim>
                                        <p:anim calcmode="lin" valueType="num" p14:bounceEnd="44000">
                                          <p:cBhvr additive="base">
                                            <p:cTn id="21" dur="300" fill="hold"/>
                                            <p:tgtEl>
                                              <p:spTgt spid="11"/>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14:presetBounceEnd="44000">
                                      <p:stCondLst>
                                        <p:cond delay="200"/>
                                      </p:stCondLst>
                                      <p:childTnLst>
                                        <p:set>
                                          <p:cBhvr>
                                            <p:cTn id="23" dur="1" fill="hold">
                                              <p:stCondLst>
                                                <p:cond delay="0"/>
                                              </p:stCondLst>
                                            </p:cTn>
                                            <p:tgtEl>
                                              <p:spTgt spid="5"/>
                                            </p:tgtEl>
                                            <p:attrNameLst>
                                              <p:attrName>style.visibility</p:attrName>
                                            </p:attrNameLst>
                                          </p:cBhvr>
                                          <p:to>
                                            <p:strVal val="visible"/>
                                          </p:to>
                                        </p:set>
                                        <p:anim calcmode="lin" valueType="num" p14:bounceEnd="44000">
                                          <p:cBhvr additive="base">
                                            <p:cTn id="24" dur="300" fill="hold"/>
                                            <p:tgtEl>
                                              <p:spTgt spid="5"/>
                                            </p:tgtEl>
                                            <p:attrNameLst>
                                              <p:attrName>ppt_x</p:attrName>
                                            </p:attrNameLst>
                                          </p:cBhvr>
                                          <p:tavLst>
                                            <p:tav tm="0">
                                              <p:val>
                                                <p:strVal val="#ppt_x"/>
                                              </p:val>
                                            </p:tav>
                                            <p:tav tm="100000">
                                              <p:val>
                                                <p:strVal val="#ppt_x"/>
                                              </p:val>
                                            </p:tav>
                                          </p:tavLst>
                                        </p:anim>
                                        <p:anim calcmode="lin" valueType="num" p14:bounceEnd="44000">
                                          <p:cBhvr additive="base">
                                            <p:cTn id="25" dur="300" fill="hold"/>
                                            <p:tgtEl>
                                              <p:spTgt spid="5"/>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14:presetBounceEnd="44000">
                                      <p:stCondLst>
                                        <p:cond delay="400"/>
                                      </p:stCondLst>
                                      <p:childTnLst>
                                        <p:set>
                                          <p:cBhvr>
                                            <p:cTn id="27" dur="1" fill="hold">
                                              <p:stCondLst>
                                                <p:cond delay="0"/>
                                              </p:stCondLst>
                                            </p:cTn>
                                            <p:tgtEl>
                                              <p:spTgt spid="19"/>
                                            </p:tgtEl>
                                            <p:attrNameLst>
                                              <p:attrName>style.visibility</p:attrName>
                                            </p:attrNameLst>
                                          </p:cBhvr>
                                          <p:to>
                                            <p:strVal val="visible"/>
                                          </p:to>
                                        </p:set>
                                        <p:anim calcmode="lin" valueType="num" p14:bounceEnd="44000">
                                          <p:cBhvr additive="base">
                                            <p:cTn id="28" dur="300" fill="hold"/>
                                            <p:tgtEl>
                                              <p:spTgt spid="19"/>
                                            </p:tgtEl>
                                            <p:attrNameLst>
                                              <p:attrName>ppt_x</p:attrName>
                                            </p:attrNameLst>
                                          </p:cBhvr>
                                          <p:tavLst>
                                            <p:tav tm="0">
                                              <p:val>
                                                <p:strVal val="#ppt_x"/>
                                              </p:val>
                                            </p:tav>
                                            <p:tav tm="100000">
                                              <p:val>
                                                <p:strVal val="#ppt_x"/>
                                              </p:val>
                                            </p:tav>
                                          </p:tavLst>
                                        </p:anim>
                                        <p:anim calcmode="lin" valueType="num" p14:bounceEnd="44000">
                                          <p:cBhvr additive="base">
                                            <p:cTn id="29" dur="300" fill="hold"/>
                                            <p:tgtEl>
                                              <p:spTgt spid="19"/>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14:presetBounceEnd="44000">
                                      <p:stCondLst>
                                        <p:cond delay="600"/>
                                      </p:stCondLst>
                                      <p:childTnLst>
                                        <p:set>
                                          <p:cBhvr>
                                            <p:cTn id="31" dur="1" fill="hold">
                                              <p:stCondLst>
                                                <p:cond delay="0"/>
                                              </p:stCondLst>
                                            </p:cTn>
                                            <p:tgtEl>
                                              <p:spTgt spid="13"/>
                                            </p:tgtEl>
                                            <p:attrNameLst>
                                              <p:attrName>style.visibility</p:attrName>
                                            </p:attrNameLst>
                                          </p:cBhvr>
                                          <p:to>
                                            <p:strVal val="visible"/>
                                          </p:to>
                                        </p:set>
                                        <p:anim calcmode="lin" valueType="num" p14:bounceEnd="44000">
                                          <p:cBhvr additive="base">
                                            <p:cTn id="32" dur="300" fill="hold"/>
                                            <p:tgtEl>
                                              <p:spTgt spid="13"/>
                                            </p:tgtEl>
                                            <p:attrNameLst>
                                              <p:attrName>ppt_x</p:attrName>
                                            </p:attrNameLst>
                                          </p:cBhvr>
                                          <p:tavLst>
                                            <p:tav tm="0">
                                              <p:val>
                                                <p:strVal val="#ppt_x"/>
                                              </p:val>
                                            </p:tav>
                                            <p:tav tm="100000">
                                              <p:val>
                                                <p:strVal val="#ppt_x"/>
                                              </p:val>
                                            </p:tav>
                                          </p:tavLst>
                                        </p:anim>
                                        <p:anim calcmode="lin" valueType="num" p14:bounceEnd="44000">
                                          <p:cBhvr additive="base">
                                            <p:cTn id="33" dur="300" fill="hold"/>
                                            <p:tgtEl>
                                              <p:spTgt spid="13"/>
                                            </p:tgtEl>
                                            <p:attrNameLst>
                                              <p:attrName>ppt_y</p:attrName>
                                            </p:attrNameLst>
                                          </p:cBhvr>
                                          <p:tavLst>
                                            <p:tav tm="0">
                                              <p:val>
                                                <p:strVal val="1+#ppt_h/2"/>
                                              </p:val>
                                            </p:tav>
                                            <p:tav tm="100000">
                                              <p:val>
                                                <p:strVal val="#ppt_y"/>
                                              </p:val>
                                            </p:tav>
                                          </p:tavLst>
                                        </p:anim>
                                      </p:childTnLst>
                                    </p:cTn>
                                  </p:par>
                                  <p:par>
                                    <p:cTn id="34" presetID="22" presetClass="entr" presetSubtype="4" fill="hold" nodeType="withEffect">
                                      <p:stCondLst>
                                        <p:cond delay="300"/>
                                      </p:stCondLst>
                                      <p:childTnLst>
                                        <p:set>
                                          <p:cBhvr>
                                            <p:cTn id="35" dur="1" fill="hold">
                                              <p:stCondLst>
                                                <p:cond delay="0"/>
                                              </p:stCondLst>
                                            </p:cTn>
                                            <p:tgtEl>
                                              <p:spTgt spid="8"/>
                                            </p:tgtEl>
                                            <p:attrNameLst>
                                              <p:attrName>style.visibility</p:attrName>
                                            </p:attrNameLst>
                                          </p:cBhvr>
                                          <p:to>
                                            <p:strVal val="visible"/>
                                          </p:to>
                                        </p:set>
                                        <p:animEffect transition="in" filter="wipe(down)">
                                          <p:cBhvr>
                                            <p:cTn id="36" dur="500"/>
                                            <p:tgtEl>
                                              <p:spTgt spid="8"/>
                                            </p:tgtEl>
                                          </p:cBhvr>
                                        </p:animEffect>
                                      </p:childTnLst>
                                    </p:cTn>
                                  </p:par>
                                  <p:par>
                                    <p:cTn id="37" presetID="22" presetClass="entr" presetSubtype="4" fill="hold" grpId="0" nodeType="withEffect">
                                      <p:stCondLst>
                                        <p:cond delay="500"/>
                                      </p:stCondLst>
                                      <p:childTnLst>
                                        <p:set>
                                          <p:cBhvr>
                                            <p:cTn id="38" dur="1" fill="hold">
                                              <p:stCondLst>
                                                <p:cond delay="0"/>
                                              </p:stCondLst>
                                            </p:cTn>
                                            <p:tgtEl>
                                              <p:spTgt spid="4"/>
                                            </p:tgtEl>
                                            <p:attrNameLst>
                                              <p:attrName>style.visibility</p:attrName>
                                            </p:attrNameLst>
                                          </p:cBhvr>
                                          <p:to>
                                            <p:strVal val="visible"/>
                                          </p:to>
                                        </p:set>
                                        <p:animEffect transition="in" filter="wipe(down)">
                                          <p:cBhvr>
                                            <p:cTn id="39" dur="500"/>
                                            <p:tgtEl>
                                              <p:spTgt spid="4"/>
                                            </p:tgtEl>
                                          </p:cBhvr>
                                        </p:animEffect>
                                      </p:childTnLst>
                                    </p:cTn>
                                  </p:par>
                                  <p:par>
                                    <p:cTn id="40" presetID="22" presetClass="entr" presetSubtype="4" fill="hold" nodeType="withEffect">
                                      <p:stCondLst>
                                        <p:cond delay="700"/>
                                      </p:stCondLst>
                                      <p:childTnLst>
                                        <p:set>
                                          <p:cBhvr>
                                            <p:cTn id="41" dur="1" fill="hold">
                                              <p:stCondLst>
                                                <p:cond delay="0"/>
                                              </p:stCondLst>
                                            </p:cTn>
                                            <p:tgtEl>
                                              <p:spTgt spid="16"/>
                                            </p:tgtEl>
                                            <p:attrNameLst>
                                              <p:attrName>style.visibility</p:attrName>
                                            </p:attrNameLst>
                                          </p:cBhvr>
                                          <p:to>
                                            <p:strVal val="visible"/>
                                          </p:to>
                                        </p:set>
                                        <p:animEffect transition="in" filter="wipe(down)">
                                          <p:cBhvr>
                                            <p:cTn id="42" dur="500"/>
                                            <p:tgtEl>
                                              <p:spTgt spid="16"/>
                                            </p:tgtEl>
                                          </p:cBhvr>
                                        </p:animEffect>
                                      </p:childTnLst>
                                    </p:cTn>
                                  </p:par>
                                  <p:par>
                                    <p:cTn id="43" presetID="22" presetClass="entr" presetSubtype="4" fill="hold" grpId="0" nodeType="withEffect">
                                      <p:stCondLst>
                                        <p:cond delay="900"/>
                                      </p:stCondLst>
                                      <p:childTnLst>
                                        <p:set>
                                          <p:cBhvr>
                                            <p:cTn id="44" dur="1" fill="hold">
                                              <p:stCondLst>
                                                <p:cond delay="0"/>
                                              </p:stCondLst>
                                            </p:cTn>
                                            <p:tgtEl>
                                              <p:spTgt spid="12"/>
                                            </p:tgtEl>
                                            <p:attrNameLst>
                                              <p:attrName>style.visibility</p:attrName>
                                            </p:attrNameLst>
                                          </p:cBhvr>
                                          <p:to>
                                            <p:strVal val="visible"/>
                                          </p:to>
                                        </p:set>
                                        <p:animEffect transition="in" filter="wipe(down)">
                                          <p:cBhvr>
                                            <p:cTn id="45" dur="500"/>
                                            <p:tgtEl>
                                              <p:spTgt spid="12"/>
                                            </p:tgtEl>
                                          </p:cBhvr>
                                        </p:animEffect>
                                      </p:childTnLst>
                                    </p:cTn>
                                  </p:par>
                                  <p:par>
                                    <p:cTn id="46" presetID="12" presetClass="entr" presetSubtype="1" fill="hold" grpId="0" nodeType="withEffect">
                                      <p:stCondLst>
                                        <p:cond delay="800"/>
                                      </p:stCondLst>
                                      <p:childTnLst>
                                        <p:set>
                                          <p:cBhvr>
                                            <p:cTn id="47" dur="1" fill="hold">
                                              <p:stCondLst>
                                                <p:cond delay="0"/>
                                              </p:stCondLst>
                                            </p:cTn>
                                            <p:tgtEl>
                                              <p:spTgt spid="21"/>
                                            </p:tgtEl>
                                            <p:attrNameLst>
                                              <p:attrName>style.visibility</p:attrName>
                                            </p:attrNameLst>
                                          </p:cBhvr>
                                          <p:to>
                                            <p:strVal val="visible"/>
                                          </p:to>
                                        </p:set>
                                        <p:anim calcmode="lin" valueType="num">
                                          <p:cBhvr additive="base">
                                            <p:cTn id="48" dur="500"/>
                                            <p:tgtEl>
                                              <p:spTgt spid="21"/>
                                            </p:tgtEl>
                                            <p:attrNameLst>
                                              <p:attrName>ppt_y</p:attrName>
                                            </p:attrNameLst>
                                          </p:cBhvr>
                                          <p:tavLst>
                                            <p:tav tm="0">
                                              <p:val>
                                                <p:strVal val="#ppt_y-#ppt_h*1.125000"/>
                                              </p:val>
                                            </p:tav>
                                            <p:tav tm="100000">
                                              <p:val>
                                                <p:strVal val="#ppt_y"/>
                                              </p:val>
                                            </p:tav>
                                          </p:tavLst>
                                        </p:anim>
                                        <p:animEffect transition="in" filter="wipe(down)">
                                          <p:cBhvr>
                                            <p:cTn id="49" dur="500"/>
                                            <p:tgtEl>
                                              <p:spTgt spid="21"/>
                                            </p:tgtEl>
                                          </p:cBhvr>
                                        </p:animEffect>
                                      </p:childTnLst>
                                    </p:cTn>
                                  </p:par>
                                  <p:par>
                                    <p:cTn id="50" presetID="12" presetClass="entr" presetSubtype="1" fill="hold" grpId="0" nodeType="withEffect">
                                      <p:stCondLst>
                                        <p:cond delay="1000"/>
                                      </p:stCondLst>
                                      <p:childTnLst>
                                        <p:set>
                                          <p:cBhvr>
                                            <p:cTn id="51" dur="1" fill="hold">
                                              <p:stCondLst>
                                                <p:cond delay="0"/>
                                              </p:stCondLst>
                                            </p:cTn>
                                            <p:tgtEl>
                                              <p:spTgt spid="22"/>
                                            </p:tgtEl>
                                            <p:attrNameLst>
                                              <p:attrName>style.visibility</p:attrName>
                                            </p:attrNameLst>
                                          </p:cBhvr>
                                          <p:to>
                                            <p:strVal val="visible"/>
                                          </p:to>
                                        </p:set>
                                        <p:anim calcmode="lin" valueType="num">
                                          <p:cBhvr additive="base">
                                            <p:cTn id="52" dur="500"/>
                                            <p:tgtEl>
                                              <p:spTgt spid="22"/>
                                            </p:tgtEl>
                                            <p:attrNameLst>
                                              <p:attrName>ppt_y</p:attrName>
                                            </p:attrNameLst>
                                          </p:cBhvr>
                                          <p:tavLst>
                                            <p:tav tm="0">
                                              <p:val>
                                                <p:strVal val="#ppt_y-#ppt_h*1.125000"/>
                                              </p:val>
                                            </p:tav>
                                            <p:tav tm="100000">
                                              <p:val>
                                                <p:strVal val="#ppt_y"/>
                                              </p:val>
                                            </p:tav>
                                          </p:tavLst>
                                        </p:anim>
                                        <p:animEffect transition="in" filter="wipe(down)">
                                          <p:cBhvr>
                                            <p:cTn id="53" dur="500"/>
                                            <p:tgtEl>
                                              <p:spTgt spid="22"/>
                                            </p:tgtEl>
                                          </p:cBhvr>
                                        </p:animEffect>
                                      </p:childTnLst>
                                    </p:cTn>
                                  </p:par>
                                  <p:par>
                                    <p:cTn id="54" presetID="12" presetClass="entr" presetSubtype="1" fill="hold" grpId="0" nodeType="withEffect">
                                      <p:stCondLst>
                                        <p:cond delay="1200"/>
                                      </p:stCondLst>
                                      <p:childTnLst>
                                        <p:set>
                                          <p:cBhvr>
                                            <p:cTn id="55" dur="1" fill="hold">
                                              <p:stCondLst>
                                                <p:cond delay="0"/>
                                              </p:stCondLst>
                                            </p:cTn>
                                            <p:tgtEl>
                                              <p:spTgt spid="20"/>
                                            </p:tgtEl>
                                            <p:attrNameLst>
                                              <p:attrName>style.visibility</p:attrName>
                                            </p:attrNameLst>
                                          </p:cBhvr>
                                          <p:to>
                                            <p:strVal val="visible"/>
                                          </p:to>
                                        </p:set>
                                        <p:anim calcmode="lin" valueType="num">
                                          <p:cBhvr additive="base">
                                            <p:cTn id="56" dur="500"/>
                                            <p:tgtEl>
                                              <p:spTgt spid="20"/>
                                            </p:tgtEl>
                                            <p:attrNameLst>
                                              <p:attrName>ppt_y</p:attrName>
                                            </p:attrNameLst>
                                          </p:cBhvr>
                                          <p:tavLst>
                                            <p:tav tm="0">
                                              <p:val>
                                                <p:strVal val="#ppt_y-#ppt_h*1.125000"/>
                                              </p:val>
                                            </p:tav>
                                            <p:tav tm="100000">
                                              <p:val>
                                                <p:strVal val="#ppt_y"/>
                                              </p:val>
                                            </p:tav>
                                          </p:tavLst>
                                        </p:anim>
                                        <p:animEffect transition="in" filter="wipe(down)">
                                          <p:cBhvr>
                                            <p:cTn id="57" dur="500"/>
                                            <p:tgtEl>
                                              <p:spTgt spid="20"/>
                                            </p:tgtEl>
                                          </p:cBhvr>
                                        </p:animEffect>
                                      </p:childTnLst>
                                    </p:cTn>
                                  </p:par>
                                  <p:par>
                                    <p:cTn id="58" presetID="12" presetClass="entr" presetSubtype="1" fill="hold" grpId="0" nodeType="withEffect">
                                      <p:stCondLst>
                                        <p:cond delay="1400"/>
                                      </p:stCondLst>
                                      <p:childTnLst>
                                        <p:set>
                                          <p:cBhvr>
                                            <p:cTn id="59" dur="1" fill="hold">
                                              <p:stCondLst>
                                                <p:cond delay="0"/>
                                              </p:stCondLst>
                                            </p:cTn>
                                            <p:tgtEl>
                                              <p:spTgt spid="23"/>
                                            </p:tgtEl>
                                            <p:attrNameLst>
                                              <p:attrName>style.visibility</p:attrName>
                                            </p:attrNameLst>
                                          </p:cBhvr>
                                          <p:to>
                                            <p:strVal val="visible"/>
                                          </p:to>
                                        </p:set>
                                        <p:anim calcmode="lin" valueType="num">
                                          <p:cBhvr additive="base">
                                            <p:cTn id="60" dur="500"/>
                                            <p:tgtEl>
                                              <p:spTgt spid="23"/>
                                            </p:tgtEl>
                                            <p:attrNameLst>
                                              <p:attrName>ppt_y</p:attrName>
                                            </p:attrNameLst>
                                          </p:cBhvr>
                                          <p:tavLst>
                                            <p:tav tm="0">
                                              <p:val>
                                                <p:strVal val="#ppt_y-#ppt_h*1.125000"/>
                                              </p:val>
                                            </p:tav>
                                            <p:tav tm="100000">
                                              <p:val>
                                                <p:strVal val="#ppt_y"/>
                                              </p:val>
                                            </p:tav>
                                          </p:tavLst>
                                        </p:anim>
                                        <p:animEffect transition="in" filter="wipe(down)">
                                          <p:cBhvr>
                                            <p:cTn id="6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P spid="12" grpId="0" animBg="1"/>
          <p:bldP spid="19" grpId="0" animBg="1"/>
          <p:bldP spid="20" grpId="0"/>
          <p:bldP spid="21" grpId="0"/>
          <p:bldP spid="22" grpId="0"/>
          <p:bldP spid="23" grpId="0"/>
          <p:bldP spid="24" grpId="0"/>
          <p:bldP spid="2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withEffect">
                                      <p:stCondLst>
                                        <p:cond delay="50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p:tgtEl>
                                              <p:spTgt spid="26"/>
                                            </p:tgtEl>
                                            <p:attrNameLst>
                                              <p:attrName>ppt_x</p:attrName>
                                            </p:attrNameLst>
                                          </p:cBhvr>
                                          <p:tavLst>
                                            <p:tav tm="0">
                                              <p:val>
                                                <p:strVal val="#ppt_x-#ppt_w*1.125000"/>
                                              </p:val>
                                            </p:tav>
                                            <p:tav tm="100000">
                                              <p:val>
                                                <p:strVal val="#ppt_x"/>
                                              </p:val>
                                            </p:tav>
                                          </p:tavLst>
                                        </p:anim>
                                        <p:animEffect transition="in" filter="wipe(right)">
                                          <p:cBhvr>
                                            <p:cTn id="8" dur="500"/>
                                            <p:tgtEl>
                                              <p:spTgt spid="26"/>
                                            </p:tgtEl>
                                          </p:cBhvr>
                                        </p:animEffect>
                                      </p:childTnLst>
                                    </p:cTn>
                                  </p:par>
                                  <p:par>
                                    <p:cTn id="9" presetID="12" presetClass="entr" presetSubtype="8" fill="hold" grpId="0" nodeType="withEffect">
                                      <p:stCondLst>
                                        <p:cond delay="50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p:tgtEl>
                                              <p:spTgt spid="24"/>
                                            </p:tgtEl>
                                            <p:attrNameLst>
                                              <p:attrName>ppt_x</p:attrName>
                                            </p:attrNameLst>
                                          </p:cBhvr>
                                          <p:tavLst>
                                            <p:tav tm="0">
                                              <p:val>
                                                <p:strVal val="#ppt_x-#ppt_w*1.125000"/>
                                              </p:val>
                                            </p:tav>
                                            <p:tav tm="100000">
                                              <p:val>
                                                <p:strVal val="#ppt_x"/>
                                              </p:val>
                                            </p:tav>
                                          </p:tavLst>
                                        </p:anim>
                                        <p:animEffect transition="in" filter="wipe(right)">
                                          <p:cBhvr>
                                            <p:cTn id="12" dur="500"/>
                                            <p:tgtEl>
                                              <p:spTgt spid="24"/>
                                            </p:tgtEl>
                                          </p:cBhvr>
                                        </p:animEffect>
                                      </p:childTnLst>
                                    </p:cTn>
                                  </p:par>
                                  <p:par>
                                    <p:cTn id="13" presetID="12" presetClass="entr" presetSubtype="8" fill="hold" grpId="0" nodeType="withEffect">
                                      <p:stCondLst>
                                        <p:cond delay="500"/>
                                      </p:stCondLst>
                                      <p:childTnLst>
                                        <p:set>
                                          <p:cBhvr>
                                            <p:cTn id="14" dur="1" fill="hold">
                                              <p:stCondLst>
                                                <p:cond delay="0"/>
                                              </p:stCondLst>
                                            </p:cTn>
                                            <p:tgtEl>
                                              <p:spTgt spid="25"/>
                                            </p:tgtEl>
                                            <p:attrNameLst>
                                              <p:attrName>style.visibility</p:attrName>
                                            </p:attrNameLst>
                                          </p:cBhvr>
                                          <p:to>
                                            <p:strVal val="visible"/>
                                          </p:to>
                                        </p:set>
                                        <p:anim calcmode="lin" valueType="num">
                                          <p:cBhvr additive="base">
                                            <p:cTn id="15" dur="500"/>
                                            <p:tgtEl>
                                              <p:spTgt spid="25"/>
                                            </p:tgtEl>
                                            <p:attrNameLst>
                                              <p:attrName>ppt_x</p:attrName>
                                            </p:attrNameLst>
                                          </p:cBhvr>
                                          <p:tavLst>
                                            <p:tav tm="0">
                                              <p:val>
                                                <p:strVal val="#ppt_x-#ppt_w*1.125000"/>
                                              </p:val>
                                            </p:tav>
                                            <p:tav tm="100000">
                                              <p:val>
                                                <p:strVal val="#ppt_x"/>
                                              </p:val>
                                            </p:tav>
                                          </p:tavLst>
                                        </p:anim>
                                        <p:animEffect transition="in" filter="wipe(right)">
                                          <p:cBhvr>
                                            <p:cTn id="16" dur="500"/>
                                            <p:tgtEl>
                                              <p:spTgt spid="25"/>
                                            </p:tgtEl>
                                          </p:cBhvr>
                                        </p:animEffect>
                                      </p:childTnLst>
                                    </p:cTn>
                                  </p:par>
                                </p:childTnLst>
                              </p:cTn>
                            </p:par>
                            <p:par>
                              <p:cTn id="17" fill="hold">
                                <p:stCondLst>
                                  <p:cond delay="1000"/>
                                </p:stCondLst>
                                <p:childTnLst>
                                  <p:par>
                                    <p:cTn id="18" presetID="2" presetClass="entr" presetSubtype="4"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300" fill="hold"/>
                                            <p:tgtEl>
                                              <p:spTgt spid="11"/>
                                            </p:tgtEl>
                                            <p:attrNameLst>
                                              <p:attrName>ppt_x</p:attrName>
                                            </p:attrNameLst>
                                          </p:cBhvr>
                                          <p:tavLst>
                                            <p:tav tm="0">
                                              <p:val>
                                                <p:strVal val="#ppt_x"/>
                                              </p:val>
                                            </p:tav>
                                            <p:tav tm="100000">
                                              <p:val>
                                                <p:strVal val="#ppt_x"/>
                                              </p:val>
                                            </p:tav>
                                          </p:tavLst>
                                        </p:anim>
                                        <p:anim calcmode="lin" valueType="num">
                                          <p:cBhvr additive="base">
                                            <p:cTn id="21" dur="300" fill="hold"/>
                                            <p:tgtEl>
                                              <p:spTgt spid="11"/>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20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300" fill="hold"/>
                                            <p:tgtEl>
                                              <p:spTgt spid="5"/>
                                            </p:tgtEl>
                                            <p:attrNameLst>
                                              <p:attrName>ppt_x</p:attrName>
                                            </p:attrNameLst>
                                          </p:cBhvr>
                                          <p:tavLst>
                                            <p:tav tm="0">
                                              <p:val>
                                                <p:strVal val="#ppt_x"/>
                                              </p:val>
                                            </p:tav>
                                            <p:tav tm="100000">
                                              <p:val>
                                                <p:strVal val="#ppt_x"/>
                                              </p:val>
                                            </p:tav>
                                          </p:tavLst>
                                        </p:anim>
                                        <p:anim calcmode="lin" valueType="num">
                                          <p:cBhvr additive="base">
                                            <p:cTn id="25" dur="300" fill="hold"/>
                                            <p:tgtEl>
                                              <p:spTgt spid="5"/>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400"/>
                                      </p:stCondLst>
                                      <p:childTnLst>
                                        <p:set>
                                          <p:cBhvr>
                                            <p:cTn id="27" dur="1" fill="hold">
                                              <p:stCondLst>
                                                <p:cond delay="0"/>
                                              </p:stCondLst>
                                            </p:cTn>
                                            <p:tgtEl>
                                              <p:spTgt spid="19"/>
                                            </p:tgtEl>
                                            <p:attrNameLst>
                                              <p:attrName>style.visibility</p:attrName>
                                            </p:attrNameLst>
                                          </p:cBhvr>
                                          <p:to>
                                            <p:strVal val="visible"/>
                                          </p:to>
                                        </p:set>
                                        <p:anim calcmode="lin" valueType="num">
                                          <p:cBhvr additive="base">
                                            <p:cTn id="28" dur="300" fill="hold"/>
                                            <p:tgtEl>
                                              <p:spTgt spid="19"/>
                                            </p:tgtEl>
                                            <p:attrNameLst>
                                              <p:attrName>ppt_x</p:attrName>
                                            </p:attrNameLst>
                                          </p:cBhvr>
                                          <p:tavLst>
                                            <p:tav tm="0">
                                              <p:val>
                                                <p:strVal val="#ppt_x"/>
                                              </p:val>
                                            </p:tav>
                                            <p:tav tm="100000">
                                              <p:val>
                                                <p:strVal val="#ppt_x"/>
                                              </p:val>
                                            </p:tav>
                                          </p:tavLst>
                                        </p:anim>
                                        <p:anim calcmode="lin" valueType="num">
                                          <p:cBhvr additive="base">
                                            <p:cTn id="29" dur="300" fill="hold"/>
                                            <p:tgtEl>
                                              <p:spTgt spid="19"/>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60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300" fill="hold"/>
                                            <p:tgtEl>
                                              <p:spTgt spid="13"/>
                                            </p:tgtEl>
                                            <p:attrNameLst>
                                              <p:attrName>ppt_x</p:attrName>
                                            </p:attrNameLst>
                                          </p:cBhvr>
                                          <p:tavLst>
                                            <p:tav tm="0">
                                              <p:val>
                                                <p:strVal val="#ppt_x"/>
                                              </p:val>
                                            </p:tav>
                                            <p:tav tm="100000">
                                              <p:val>
                                                <p:strVal val="#ppt_x"/>
                                              </p:val>
                                            </p:tav>
                                          </p:tavLst>
                                        </p:anim>
                                        <p:anim calcmode="lin" valueType="num">
                                          <p:cBhvr additive="base">
                                            <p:cTn id="33" dur="300" fill="hold"/>
                                            <p:tgtEl>
                                              <p:spTgt spid="13"/>
                                            </p:tgtEl>
                                            <p:attrNameLst>
                                              <p:attrName>ppt_y</p:attrName>
                                            </p:attrNameLst>
                                          </p:cBhvr>
                                          <p:tavLst>
                                            <p:tav tm="0">
                                              <p:val>
                                                <p:strVal val="1+#ppt_h/2"/>
                                              </p:val>
                                            </p:tav>
                                            <p:tav tm="100000">
                                              <p:val>
                                                <p:strVal val="#ppt_y"/>
                                              </p:val>
                                            </p:tav>
                                          </p:tavLst>
                                        </p:anim>
                                      </p:childTnLst>
                                    </p:cTn>
                                  </p:par>
                                  <p:par>
                                    <p:cTn id="34" presetID="22" presetClass="entr" presetSubtype="4" fill="hold" nodeType="withEffect">
                                      <p:stCondLst>
                                        <p:cond delay="300"/>
                                      </p:stCondLst>
                                      <p:childTnLst>
                                        <p:set>
                                          <p:cBhvr>
                                            <p:cTn id="35" dur="1" fill="hold">
                                              <p:stCondLst>
                                                <p:cond delay="0"/>
                                              </p:stCondLst>
                                            </p:cTn>
                                            <p:tgtEl>
                                              <p:spTgt spid="8"/>
                                            </p:tgtEl>
                                            <p:attrNameLst>
                                              <p:attrName>style.visibility</p:attrName>
                                            </p:attrNameLst>
                                          </p:cBhvr>
                                          <p:to>
                                            <p:strVal val="visible"/>
                                          </p:to>
                                        </p:set>
                                        <p:animEffect transition="in" filter="wipe(down)">
                                          <p:cBhvr>
                                            <p:cTn id="36" dur="500"/>
                                            <p:tgtEl>
                                              <p:spTgt spid="8"/>
                                            </p:tgtEl>
                                          </p:cBhvr>
                                        </p:animEffect>
                                      </p:childTnLst>
                                    </p:cTn>
                                  </p:par>
                                  <p:par>
                                    <p:cTn id="37" presetID="22" presetClass="entr" presetSubtype="4" fill="hold" grpId="0" nodeType="withEffect">
                                      <p:stCondLst>
                                        <p:cond delay="500"/>
                                      </p:stCondLst>
                                      <p:childTnLst>
                                        <p:set>
                                          <p:cBhvr>
                                            <p:cTn id="38" dur="1" fill="hold">
                                              <p:stCondLst>
                                                <p:cond delay="0"/>
                                              </p:stCondLst>
                                            </p:cTn>
                                            <p:tgtEl>
                                              <p:spTgt spid="4"/>
                                            </p:tgtEl>
                                            <p:attrNameLst>
                                              <p:attrName>style.visibility</p:attrName>
                                            </p:attrNameLst>
                                          </p:cBhvr>
                                          <p:to>
                                            <p:strVal val="visible"/>
                                          </p:to>
                                        </p:set>
                                        <p:animEffect transition="in" filter="wipe(down)">
                                          <p:cBhvr>
                                            <p:cTn id="39" dur="500"/>
                                            <p:tgtEl>
                                              <p:spTgt spid="4"/>
                                            </p:tgtEl>
                                          </p:cBhvr>
                                        </p:animEffect>
                                      </p:childTnLst>
                                    </p:cTn>
                                  </p:par>
                                  <p:par>
                                    <p:cTn id="40" presetID="22" presetClass="entr" presetSubtype="4" fill="hold" nodeType="withEffect">
                                      <p:stCondLst>
                                        <p:cond delay="700"/>
                                      </p:stCondLst>
                                      <p:childTnLst>
                                        <p:set>
                                          <p:cBhvr>
                                            <p:cTn id="41" dur="1" fill="hold">
                                              <p:stCondLst>
                                                <p:cond delay="0"/>
                                              </p:stCondLst>
                                            </p:cTn>
                                            <p:tgtEl>
                                              <p:spTgt spid="16"/>
                                            </p:tgtEl>
                                            <p:attrNameLst>
                                              <p:attrName>style.visibility</p:attrName>
                                            </p:attrNameLst>
                                          </p:cBhvr>
                                          <p:to>
                                            <p:strVal val="visible"/>
                                          </p:to>
                                        </p:set>
                                        <p:animEffect transition="in" filter="wipe(down)">
                                          <p:cBhvr>
                                            <p:cTn id="42" dur="500"/>
                                            <p:tgtEl>
                                              <p:spTgt spid="16"/>
                                            </p:tgtEl>
                                          </p:cBhvr>
                                        </p:animEffect>
                                      </p:childTnLst>
                                    </p:cTn>
                                  </p:par>
                                  <p:par>
                                    <p:cTn id="43" presetID="22" presetClass="entr" presetSubtype="4" fill="hold" grpId="0" nodeType="withEffect">
                                      <p:stCondLst>
                                        <p:cond delay="900"/>
                                      </p:stCondLst>
                                      <p:childTnLst>
                                        <p:set>
                                          <p:cBhvr>
                                            <p:cTn id="44" dur="1" fill="hold">
                                              <p:stCondLst>
                                                <p:cond delay="0"/>
                                              </p:stCondLst>
                                            </p:cTn>
                                            <p:tgtEl>
                                              <p:spTgt spid="12"/>
                                            </p:tgtEl>
                                            <p:attrNameLst>
                                              <p:attrName>style.visibility</p:attrName>
                                            </p:attrNameLst>
                                          </p:cBhvr>
                                          <p:to>
                                            <p:strVal val="visible"/>
                                          </p:to>
                                        </p:set>
                                        <p:animEffect transition="in" filter="wipe(down)">
                                          <p:cBhvr>
                                            <p:cTn id="45" dur="500"/>
                                            <p:tgtEl>
                                              <p:spTgt spid="12"/>
                                            </p:tgtEl>
                                          </p:cBhvr>
                                        </p:animEffect>
                                      </p:childTnLst>
                                    </p:cTn>
                                  </p:par>
                                  <p:par>
                                    <p:cTn id="46" presetID="12" presetClass="entr" presetSubtype="1" fill="hold" grpId="0" nodeType="withEffect">
                                      <p:stCondLst>
                                        <p:cond delay="800"/>
                                      </p:stCondLst>
                                      <p:childTnLst>
                                        <p:set>
                                          <p:cBhvr>
                                            <p:cTn id="47" dur="1" fill="hold">
                                              <p:stCondLst>
                                                <p:cond delay="0"/>
                                              </p:stCondLst>
                                            </p:cTn>
                                            <p:tgtEl>
                                              <p:spTgt spid="21"/>
                                            </p:tgtEl>
                                            <p:attrNameLst>
                                              <p:attrName>style.visibility</p:attrName>
                                            </p:attrNameLst>
                                          </p:cBhvr>
                                          <p:to>
                                            <p:strVal val="visible"/>
                                          </p:to>
                                        </p:set>
                                        <p:anim calcmode="lin" valueType="num">
                                          <p:cBhvr additive="base">
                                            <p:cTn id="48" dur="500"/>
                                            <p:tgtEl>
                                              <p:spTgt spid="21"/>
                                            </p:tgtEl>
                                            <p:attrNameLst>
                                              <p:attrName>ppt_y</p:attrName>
                                            </p:attrNameLst>
                                          </p:cBhvr>
                                          <p:tavLst>
                                            <p:tav tm="0">
                                              <p:val>
                                                <p:strVal val="#ppt_y-#ppt_h*1.125000"/>
                                              </p:val>
                                            </p:tav>
                                            <p:tav tm="100000">
                                              <p:val>
                                                <p:strVal val="#ppt_y"/>
                                              </p:val>
                                            </p:tav>
                                          </p:tavLst>
                                        </p:anim>
                                        <p:animEffect transition="in" filter="wipe(down)">
                                          <p:cBhvr>
                                            <p:cTn id="49" dur="500"/>
                                            <p:tgtEl>
                                              <p:spTgt spid="21"/>
                                            </p:tgtEl>
                                          </p:cBhvr>
                                        </p:animEffect>
                                      </p:childTnLst>
                                    </p:cTn>
                                  </p:par>
                                  <p:par>
                                    <p:cTn id="50" presetID="12" presetClass="entr" presetSubtype="1" fill="hold" grpId="0" nodeType="withEffect">
                                      <p:stCondLst>
                                        <p:cond delay="1000"/>
                                      </p:stCondLst>
                                      <p:childTnLst>
                                        <p:set>
                                          <p:cBhvr>
                                            <p:cTn id="51" dur="1" fill="hold">
                                              <p:stCondLst>
                                                <p:cond delay="0"/>
                                              </p:stCondLst>
                                            </p:cTn>
                                            <p:tgtEl>
                                              <p:spTgt spid="22"/>
                                            </p:tgtEl>
                                            <p:attrNameLst>
                                              <p:attrName>style.visibility</p:attrName>
                                            </p:attrNameLst>
                                          </p:cBhvr>
                                          <p:to>
                                            <p:strVal val="visible"/>
                                          </p:to>
                                        </p:set>
                                        <p:anim calcmode="lin" valueType="num">
                                          <p:cBhvr additive="base">
                                            <p:cTn id="52" dur="500"/>
                                            <p:tgtEl>
                                              <p:spTgt spid="22"/>
                                            </p:tgtEl>
                                            <p:attrNameLst>
                                              <p:attrName>ppt_y</p:attrName>
                                            </p:attrNameLst>
                                          </p:cBhvr>
                                          <p:tavLst>
                                            <p:tav tm="0">
                                              <p:val>
                                                <p:strVal val="#ppt_y-#ppt_h*1.125000"/>
                                              </p:val>
                                            </p:tav>
                                            <p:tav tm="100000">
                                              <p:val>
                                                <p:strVal val="#ppt_y"/>
                                              </p:val>
                                            </p:tav>
                                          </p:tavLst>
                                        </p:anim>
                                        <p:animEffect transition="in" filter="wipe(down)">
                                          <p:cBhvr>
                                            <p:cTn id="53" dur="500"/>
                                            <p:tgtEl>
                                              <p:spTgt spid="22"/>
                                            </p:tgtEl>
                                          </p:cBhvr>
                                        </p:animEffect>
                                      </p:childTnLst>
                                    </p:cTn>
                                  </p:par>
                                  <p:par>
                                    <p:cTn id="54" presetID="12" presetClass="entr" presetSubtype="1" fill="hold" grpId="0" nodeType="withEffect">
                                      <p:stCondLst>
                                        <p:cond delay="1200"/>
                                      </p:stCondLst>
                                      <p:childTnLst>
                                        <p:set>
                                          <p:cBhvr>
                                            <p:cTn id="55" dur="1" fill="hold">
                                              <p:stCondLst>
                                                <p:cond delay="0"/>
                                              </p:stCondLst>
                                            </p:cTn>
                                            <p:tgtEl>
                                              <p:spTgt spid="20"/>
                                            </p:tgtEl>
                                            <p:attrNameLst>
                                              <p:attrName>style.visibility</p:attrName>
                                            </p:attrNameLst>
                                          </p:cBhvr>
                                          <p:to>
                                            <p:strVal val="visible"/>
                                          </p:to>
                                        </p:set>
                                        <p:anim calcmode="lin" valueType="num">
                                          <p:cBhvr additive="base">
                                            <p:cTn id="56" dur="500"/>
                                            <p:tgtEl>
                                              <p:spTgt spid="20"/>
                                            </p:tgtEl>
                                            <p:attrNameLst>
                                              <p:attrName>ppt_y</p:attrName>
                                            </p:attrNameLst>
                                          </p:cBhvr>
                                          <p:tavLst>
                                            <p:tav tm="0">
                                              <p:val>
                                                <p:strVal val="#ppt_y-#ppt_h*1.125000"/>
                                              </p:val>
                                            </p:tav>
                                            <p:tav tm="100000">
                                              <p:val>
                                                <p:strVal val="#ppt_y"/>
                                              </p:val>
                                            </p:tav>
                                          </p:tavLst>
                                        </p:anim>
                                        <p:animEffect transition="in" filter="wipe(down)">
                                          <p:cBhvr>
                                            <p:cTn id="57" dur="500"/>
                                            <p:tgtEl>
                                              <p:spTgt spid="20"/>
                                            </p:tgtEl>
                                          </p:cBhvr>
                                        </p:animEffect>
                                      </p:childTnLst>
                                    </p:cTn>
                                  </p:par>
                                  <p:par>
                                    <p:cTn id="58" presetID="12" presetClass="entr" presetSubtype="1" fill="hold" grpId="0" nodeType="withEffect">
                                      <p:stCondLst>
                                        <p:cond delay="1400"/>
                                      </p:stCondLst>
                                      <p:childTnLst>
                                        <p:set>
                                          <p:cBhvr>
                                            <p:cTn id="59" dur="1" fill="hold">
                                              <p:stCondLst>
                                                <p:cond delay="0"/>
                                              </p:stCondLst>
                                            </p:cTn>
                                            <p:tgtEl>
                                              <p:spTgt spid="23"/>
                                            </p:tgtEl>
                                            <p:attrNameLst>
                                              <p:attrName>style.visibility</p:attrName>
                                            </p:attrNameLst>
                                          </p:cBhvr>
                                          <p:to>
                                            <p:strVal val="visible"/>
                                          </p:to>
                                        </p:set>
                                        <p:anim calcmode="lin" valueType="num">
                                          <p:cBhvr additive="base">
                                            <p:cTn id="60" dur="500"/>
                                            <p:tgtEl>
                                              <p:spTgt spid="23"/>
                                            </p:tgtEl>
                                            <p:attrNameLst>
                                              <p:attrName>ppt_y</p:attrName>
                                            </p:attrNameLst>
                                          </p:cBhvr>
                                          <p:tavLst>
                                            <p:tav tm="0">
                                              <p:val>
                                                <p:strVal val="#ppt_y-#ppt_h*1.125000"/>
                                              </p:val>
                                            </p:tav>
                                            <p:tav tm="100000">
                                              <p:val>
                                                <p:strVal val="#ppt_y"/>
                                              </p:val>
                                            </p:tav>
                                          </p:tavLst>
                                        </p:anim>
                                        <p:animEffect transition="in" filter="wipe(down)">
                                          <p:cBhvr>
                                            <p:cTn id="6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P spid="12" grpId="0" animBg="1"/>
          <p:bldP spid="19" grpId="0" animBg="1"/>
          <p:bldP spid="20" grpId="0"/>
          <p:bldP spid="21" grpId="0"/>
          <p:bldP spid="22" grpId="0"/>
          <p:bldP spid="23" grpId="0"/>
          <p:bldP spid="24" grpId="0"/>
          <p:bldP spid="25" grpId="0"/>
        </p:bld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p:nvPr/>
        </p:nvSpPr>
        <p:spPr>
          <a:xfrm>
            <a:off x="1547665" y="1009640"/>
            <a:ext cx="4680520"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点击输入简要文字内容，文字内容需概括精炼，不用多余的文字修饰。点击输入简要文字内容，文字内容需概括精炼，不用多余的文字修饰。</a:t>
            </a:r>
            <a:endParaRPr kumimoji="0" lang="en-US" altLang="zh-CN"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5" name="椭圆 4"/>
          <p:cNvSpPr/>
          <p:nvPr/>
        </p:nvSpPr>
        <p:spPr>
          <a:xfrm>
            <a:off x="683569" y="911533"/>
            <a:ext cx="687215" cy="687215"/>
          </a:xfrm>
          <a:prstGeom prst="ellipse">
            <a:avLst/>
          </a:prstGeom>
          <a:solidFill>
            <a:schemeClr val="accent1"/>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3200" b="0" i="0" u="none" strike="noStrike" kern="1200" cap="none" spc="0" normalizeH="0" baseline="0" noProof="0" dirty="0">
                <a:ln>
                  <a:noFill/>
                </a:ln>
                <a:solidFill>
                  <a:srgbClr val="FCFCFC"/>
                </a:solidFill>
                <a:effectLst/>
                <a:uLnTx/>
                <a:uFillTx/>
                <a:latin typeface="微软雅黑" panose="020B0503020204020204" pitchFamily="34" charset="-122"/>
                <a:ea typeface="微软雅黑" panose="020B0503020204020204" pitchFamily="34" charset="-122"/>
                <a:cs typeface="+mn-cs"/>
              </a:rPr>
              <a:t>1</a:t>
            </a:r>
            <a:endParaRPr kumimoji="0" lang="zh-CN" altLang="en-US" sz="3200" b="0" i="0" u="none" strike="noStrike" kern="1200" cap="none" spc="0" normalizeH="0" baseline="0" noProof="0" dirty="0">
              <a:ln>
                <a:noFill/>
              </a:ln>
              <a:solidFill>
                <a:srgbClr val="FCFCFC"/>
              </a:solidFill>
              <a:effectLst/>
              <a:uLnTx/>
              <a:uFillTx/>
              <a:latin typeface="微软雅黑" panose="020B0503020204020204" pitchFamily="34" charset="-122"/>
              <a:ea typeface="微软雅黑" panose="020B0503020204020204" pitchFamily="34" charset="-122"/>
              <a:cs typeface="+mn-cs"/>
            </a:endParaRPr>
          </a:p>
        </p:txBody>
      </p:sp>
      <p:grpSp>
        <p:nvGrpSpPr>
          <p:cNvPr id="6" name="组合 5"/>
          <p:cNvGrpSpPr/>
          <p:nvPr/>
        </p:nvGrpSpPr>
        <p:grpSpPr>
          <a:xfrm>
            <a:off x="971600" y="1635646"/>
            <a:ext cx="677033" cy="677033"/>
            <a:chOff x="304800" y="673100"/>
            <a:chExt cx="4000500" cy="4000500"/>
          </a:xfrm>
          <a:effectLst>
            <a:outerShdw blurRad="444500" dist="254000" dir="8100000" algn="tr" rotWithShape="0">
              <a:prstClr val="black">
                <a:alpha val="50000"/>
              </a:prstClr>
            </a:outerShdw>
          </a:effectLst>
        </p:grpSpPr>
        <p:sp>
          <p:nvSpPr>
            <p:cNvPr id="7" name="同心圆 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srgbClr val="C00000"/>
                </a:solidFill>
                <a:effectLst/>
                <a:uLnTx/>
                <a:uFillTx/>
                <a:latin typeface="微软雅黑" panose="020B0503020204020204" pitchFamily="34" charset="-122"/>
                <a:ea typeface="微软雅黑" panose="020B0503020204020204" pitchFamily="34" charset="-122"/>
                <a:cs typeface="+mn-cs"/>
              </a:endParaRPr>
            </a:p>
          </p:txBody>
        </p:sp>
        <p:sp>
          <p:nvSpPr>
            <p:cNvPr id="8" name="椭圆 7"/>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3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2</a:t>
              </a:r>
              <a:endParaRPr kumimoji="0" lang="zh-CN" altLang="en-US" sz="3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sp>
        <p:nvSpPr>
          <p:cNvPr id="9" name="椭圆 8"/>
          <p:cNvSpPr/>
          <p:nvPr/>
        </p:nvSpPr>
        <p:spPr>
          <a:xfrm>
            <a:off x="1259632" y="2355726"/>
            <a:ext cx="687215" cy="687215"/>
          </a:xfrm>
          <a:prstGeom prst="ellipse">
            <a:avLst/>
          </a:prstGeom>
          <a:solidFill>
            <a:schemeClr val="accent2"/>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3200" b="0" i="0" u="none" strike="noStrike" kern="1200" cap="none" spc="0" normalizeH="0" baseline="0" noProof="0" dirty="0">
                <a:ln>
                  <a:noFill/>
                </a:ln>
                <a:solidFill>
                  <a:srgbClr val="FCFCFC"/>
                </a:solidFill>
                <a:effectLst/>
                <a:uLnTx/>
                <a:uFillTx/>
                <a:latin typeface="微软雅黑" panose="020B0503020204020204" pitchFamily="34" charset="-122"/>
                <a:ea typeface="微软雅黑" panose="020B0503020204020204" pitchFamily="34" charset="-122"/>
                <a:cs typeface="+mn-cs"/>
              </a:rPr>
              <a:t>3</a:t>
            </a:r>
            <a:endParaRPr kumimoji="0" lang="zh-CN" altLang="en-US" sz="3200" b="0" i="0" u="none" strike="noStrike" kern="1200" cap="none" spc="0" normalizeH="0" baseline="0" noProof="0" dirty="0">
              <a:ln>
                <a:noFill/>
              </a:ln>
              <a:solidFill>
                <a:srgbClr val="FCFCFC"/>
              </a:solidFill>
              <a:effectLst/>
              <a:uLnTx/>
              <a:uFillTx/>
              <a:latin typeface="微软雅黑" panose="020B0503020204020204" pitchFamily="34" charset="-122"/>
              <a:ea typeface="微软雅黑" panose="020B0503020204020204" pitchFamily="34" charset="-122"/>
              <a:cs typeface="+mn-cs"/>
            </a:endParaRPr>
          </a:p>
        </p:txBody>
      </p:sp>
      <p:grpSp>
        <p:nvGrpSpPr>
          <p:cNvPr id="10" name="组合 9"/>
          <p:cNvGrpSpPr/>
          <p:nvPr/>
        </p:nvGrpSpPr>
        <p:grpSpPr>
          <a:xfrm>
            <a:off x="1547664" y="3075806"/>
            <a:ext cx="677033" cy="677033"/>
            <a:chOff x="304800" y="673100"/>
            <a:chExt cx="4000500" cy="4000500"/>
          </a:xfrm>
          <a:effectLst>
            <a:outerShdw blurRad="444500" dist="254000" dir="8100000" algn="tr" rotWithShape="0">
              <a:prstClr val="black">
                <a:alpha val="50000"/>
              </a:prstClr>
            </a:outerShdw>
          </a:effectLst>
        </p:grpSpPr>
        <p:sp>
          <p:nvSpPr>
            <p:cNvPr id="11" name="同心圆 1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srgbClr val="C00000"/>
                </a:solidFill>
                <a:effectLst/>
                <a:uLnTx/>
                <a:uFillTx/>
                <a:latin typeface="微软雅黑" panose="020B0503020204020204" pitchFamily="34" charset="-122"/>
                <a:ea typeface="微软雅黑" panose="020B0503020204020204" pitchFamily="34" charset="-122"/>
                <a:cs typeface="+mn-cs"/>
              </a:endParaRPr>
            </a:p>
          </p:txBody>
        </p:sp>
        <p:sp>
          <p:nvSpPr>
            <p:cNvPr id="12" name="椭圆 11"/>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3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4</a:t>
              </a:r>
              <a:endParaRPr kumimoji="0" lang="zh-CN" altLang="en-US" sz="3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sp>
        <p:nvSpPr>
          <p:cNvPr id="13" name="椭圆 12"/>
          <p:cNvSpPr/>
          <p:nvPr/>
        </p:nvSpPr>
        <p:spPr>
          <a:xfrm>
            <a:off x="1835696" y="3806685"/>
            <a:ext cx="687215" cy="687215"/>
          </a:xfrm>
          <a:prstGeom prst="ellipse">
            <a:avLst/>
          </a:prstGeom>
          <a:solidFill>
            <a:schemeClr val="accent3"/>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3200" b="0" i="0" u="none" strike="noStrike" kern="1200" cap="none" spc="0" normalizeH="0" baseline="0" noProof="0" dirty="0">
                <a:ln>
                  <a:noFill/>
                </a:ln>
                <a:solidFill>
                  <a:srgbClr val="FCFCFC"/>
                </a:solidFill>
                <a:effectLst/>
                <a:uLnTx/>
                <a:uFillTx/>
                <a:latin typeface="微软雅黑" panose="020B0503020204020204" pitchFamily="34" charset="-122"/>
                <a:ea typeface="微软雅黑" panose="020B0503020204020204" pitchFamily="34" charset="-122"/>
                <a:cs typeface="+mn-cs"/>
              </a:rPr>
              <a:t>5</a:t>
            </a:r>
            <a:endParaRPr kumimoji="0" lang="zh-CN" altLang="en-US" sz="3200" b="0" i="0" u="none" strike="noStrike" kern="1200" cap="none" spc="0" normalizeH="0" baseline="0" noProof="0" dirty="0">
              <a:ln>
                <a:noFill/>
              </a:ln>
              <a:solidFill>
                <a:srgbClr val="FCFCFC"/>
              </a:solidFill>
              <a:effectLst/>
              <a:uLnTx/>
              <a:uFillTx/>
              <a:latin typeface="微软雅黑" panose="020B0503020204020204" pitchFamily="34" charset="-122"/>
              <a:ea typeface="微软雅黑" panose="020B0503020204020204" pitchFamily="34" charset="-122"/>
              <a:cs typeface="+mn-cs"/>
            </a:endParaRPr>
          </a:p>
        </p:txBody>
      </p:sp>
      <p:sp>
        <p:nvSpPr>
          <p:cNvPr id="14" name="TextBox 21"/>
          <p:cNvSpPr txBox="1"/>
          <p:nvPr/>
        </p:nvSpPr>
        <p:spPr>
          <a:xfrm>
            <a:off x="1763688" y="1724086"/>
            <a:ext cx="5472608"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点击输入简要文字内容，文字内容需概括精炼，不用多余的文字修饰。点击输入简要文字内容，文字内容需概括精炼，不用多余的文字修饰。</a:t>
            </a:r>
            <a:endParaRPr kumimoji="0" lang="en-US" altLang="zh-CN"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5" name="TextBox 22"/>
          <p:cNvSpPr txBox="1"/>
          <p:nvPr/>
        </p:nvSpPr>
        <p:spPr>
          <a:xfrm>
            <a:off x="2051720" y="2449662"/>
            <a:ext cx="5544616"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点击输入简要文字内容，文字内容需概括精炼，不用多余的文字修饰。点击输入简要文字内容，文字内容需概括精炼，不用多余的文字修饰。</a:t>
            </a:r>
            <a:endParaRPr kumimoji="0" lang="en-US" altLang="zh-CN"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6" name="TextBox 23"/>
          <p:cNvSpPr txBox="1"/>
          <p:nvPr/>
        </p:nvSpPr>
        <p:spPr>
          <a:xfrm>
            <a:off x="2411760" y="3147814"/>
            <a:ext cx="5688632"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点击输入简要文字内容，文字内容需概括精炼，不用多余的文字修饰。点击输入简要文字内容，文字内容需概括精炼，不用多余的文字修饰。</a:t>
            </a:r>
            <a:endParaRPr kumimoji="0" lang="en-US" altLang="zh-CN"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7" name="TextBox 24"/>
          <p:cNvSpPr txBox="1"/>
          <p:nvPr/>
        </p:nvSpPr>
        <p:spPr>
          <a:xfrm>
            <a:off x="2699791" y="3939902"/>
            <a:ext cx="5832649"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点击输入简要文字内容，文字内容需概括精炼，不用多余的文字修饰。点击输入简要文字内容，文字内容需概括精炼，不用多余的文字修饰。</a:t>
            </a:r>
            <a:endParaRPr kumimoji="0" lang="en-US" altLang="zh-CN"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14:presetBounceEnd="66000">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14:bounceEnd="66000">
                                          <p:cBhvr additive="base">
                                            <p:cTn id="7" dur="500" fill="hold"/>
                                            <p:tgtEl>
                                              <p:spTgt spid="5"/>
                                            </p:tgtEl>
                                            <p:attrNameLst>
                                              <p:attrName>ppt_x</p:attrName>
                                            </p:attrNameLst>
                                          </p:cBhvr>
                                          <p:tavLst>
                                            <p:tav tm="0">
                                              <p:val>
                                                <p:strVal val="#ppt_x"/>
                                              </p:val>
                                            </p:tav>
                                            <p:tav tm="100000">
                                              <p:val>
                                                <p:strVal val="#ppt_x"/>
                                              </p:val>
                                            </p:tav>
                                          </p:tavLst>
                                        </p:anim>
                                        <p:anim calcmode="lin" valueType="num" p14:bounceEnd="66000">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 fill="hold" nodeType="afterEffect" p14:presetBounceEnd="66000">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14:bounceEnd="66000">
                                          <p:cBhvr additive="base">
                                            <p:cTn id="12" dur="500" fill="hold"/>
                                            <p:tgtEl>
                                              <p:spTgt spid="6"/>
                                            </p:tgtEl>
                                            <p:attrNameLst>
                                              <p:attrName>ppt_x</p:attrName>
                                            </p:attrNameLst>
                                          </p:cBhvr>
                                          <p:tavLst>
                                            <p:tav tm="0">
                                              <p:val>
                                                <p:strVal val="#ppt_x"/>
                                              </p:val>
                                            </p:tav>
                                            <p:tav tm="100000">
                                              <p:val>
                                                <p:strVal val="#ppt_x"/>
                                              </p:val>
                                            </p:tav>
                                          </p:tavLst>
                                        </p:anim>
                                        <p:anim calcmode="lin" valueType="num" p14:bounceEnd="66000">
                                          <p:cBhvr additive="base">
                                            <p:cTn id="13" dur="500" fill="hold"/>
                                            <p:tgtEl>
                                              <p:spTgt spid="6"/>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14:presetBounceEnd="66000">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14:bounceEnd="66000">
                                          <p:cBhvr additive="base">
                                            <p:cTn id="17" dur="500" fill="hold"/>
                                            <p:tgtEl>
                                              <p:spTgt spid="9"/>
                                            </p:tgtEl>
                                            <p:attrNameLst>
                                              <p:attrName>ppt_x</p:attrName>
                                            </p:attrNameLst>
                                          </p:cBhvr>
                                          <p:tavLst>
                                            <p:tav tm="0">
                                              <p:val>
                                                <p:strVal val="#ppt_x"/>
                                              </p:val>
                                            </p:tav>
                                            <p:tav tm="100000">
                                              <p:val>
                                                <p:strVal val="#ppt_x"/>
                                              </p:val>
                                            </p:tav>
                                          </p:tavLst>
                                        </p:anim>
                                        <p:anim calcmode="lin" valueType="num" p14:bounceEnd="66000">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1" fill="hold" nodeType="afterEffect" p14:presetBounceEnd="66000">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14:bounceEnd="66000">
                                          <p:cBhvr additive="base">
                                            <p:cTn id="22" dur="500" fill="hold"/>
                                            <p:tgtEl>
                                              <p:spTgt spid="10"/>
                                            </p:tgtEl>
                                            <p:attrNameLst>
                                              <p:attrName>ppt_x</p:attrName>
                                            </p:attrNameLst>
                                          </p:cBhvr>
                                          <p:tavLst>
                                            <p:tav tm="0">
                                              <p:val>
                                                <p:strVal val="#ppt_x"/>
                                              </p:val>
                                            </p:tav>
                                            <p:tav tm="100000">
                                              <p:val>
                                                <p:strVal val="#ppt_x"/>
                                              </p:val>
                                            </p:tav>
                                          </p:tavLst>
                                        </p:anim>
                                        <p:anim calcmode="lin" valueType="num" p14:bounceEnd="66000">
                                          <p:cBhvr additive="base">
                                            <p:cTn id="23" dur="500" fill="hold"/>
                                            <p:tgtEl>
                                              <p:spTgt spid="10"/>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14:presetBounceEnd="66000">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14:bounceEnd="66000">
                                          <p:cBhvr additive="base">
                                            <p:cTn id="27" dur="500" fill="hold"/>
                                            <p:tgtEl>
                                              <p:spTgt spid="13"/>
                                            </p:tgtEl>
                                            <p:attrNameLst>
                                              <p:attrName>ppt_x</p:attrName>
                                            </p:attrNameLst>
                                          </p:cBhvr>
                                          <p:tavLst>
                                            <p:tav tm="0">
                                              <p:val>
                                                <p:strVal val="#ppt_x"/>
                                              </p:val>
                                            </p:tav>
                                            <p:tav tm="100000">
                                              <p:val>
                                                <p:strVal val="#ppt_x"/>
                                              </p:val>
                                            </p:tav>
                                          </p:tavLst>
                                        </p:anim>
                                        <p:anim calcmode="lin" valueType="num" p14:bounceEnd="66000">
                                          <p:cBhvr additive="base">
                                            <p:cTn id="28" dur="500" fill="hold"/>
                                            <p:tgtEl>
                                              <p:spTgt spid="13"/>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12" presetClass="entr" presetSubtype="8" fill="hold" grpId="0" nodeType="after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additive="base">
                                            <p:cTn id="32" dur="500"/>
                                            <p:tgtEl>
                                              <p:spTgt spid="4"/>
                                            </p:tgtEl>
                                            <p:attrNameLst>
                                              <p:attrName>ppt_x</p:attrName>
                                            </p:attrNameLst>
                                          </p:cBhvr>
                                          <p:tavLst>
                                            <p:tav tm="0">
                                              <p:val>
                                                <p:strVal val="#ppt_x-#ppt_w*1.125000"/>
                                              </p:val>
                                            </p:tav>
                                            <p:tav tm="100000">
                                              <p:val>
                                                <p:strVal val="#ppt_x"/>
                                              </p:val>
                                            </p:tav>
                                          </p:tavLst>
                                        </p:anim>
                                        <p:animEffect transition="in" filter="wipe(right)">
                                          <p:cBhvr>
                                            <p:cTn id="33" dur="500"/>
                                            <p:tgtEl>
                                              <p:spTgt spid="4"/>
                                            </p:tgtEl>
                                          </p:cBhvr>
                                        </p:animEffect>
                                      </p:childTnLst>
                                    </p:cTn>
                                  </p:par>
                                  <p:par>
                                    <p:cTn id="34" presetID="12" presetClass="entr" presetSubtype="8" fill="hold" grpId="0" nodeType="withEffect">
                                      <p:stCondLst>
                                        <p:cond delay="100"/>
                                      </p:stCondLst>
                                      <p:childTnLst>
                                        <p:set>
                                          <p:cBhvr>
                                            <p:cTn id="35" dur="1" fill="hold">
                                              <p:stCondLst>
                                                <p:cond delay="0"/>
                                              </p:stCondLst>
                                            </p:cTn>
                                            <p:tgtEl>
                                              <p:spTgt spid="14"/>
                                            </p:tgtEl>
                                            <p:attrNameLst>
                                              <p:attrName>style.visibility</p:attrName>
                                            </p:attrNameLst>
                                          </p:cBhvr>
                                          <p:to>
                                            <p:strVal val="visible"/>
                                          </p:to>
                                        </p:set>
                                        <p:anim calcmode="lin" valueType="num">
                                          <p:cBhvr additive="base">
                                            <p:cTn id="36" dur="500"/>
                                            <p:tgtEl>
                                              <p:spTgt spid="14"/>
                                            </p:tgtEl>
                                            <p:attrNameLst>
                                              <p:attrName>ppt_x</p:attrName>
                                            </p:attrNameLst>
                                          </p:cBhvr>
                                          <p:tavLst>
                                            <p:tav tm="0">
                                              <p:val>
                                                <p:strVal val="#ppt_x-#ppt_w*1.125000"/>
                                              </p:val>
                                            </p:tav>
                                            <p:tav tm="100000">
                                              <p:val>
                                                <p:strVal val="#ppt_x"/>
                                              </p:val>
                                            </p:tav>
                                          </p:tavLst>
                                        </p:anim>
                                        <p:animEffect transition="in" filter="wipe(right)">
                                          <p:cBhvr>
                                            <p:cTn id="37" dur="500"/>
                                            <p:tgtEl>
                                              <p:spTgt spid="14"/>
                                            </p:tgtEl>
                                          </p:cBhvr>
                                        </p:animEffect>
                                      </p:childTnLst>
                                    </p:cTn>
                                  </p:par>
                                  <p:par>
                                    <p:cTn id="38" presetID="12" presetClass="entr" presetSubtype="8" fill="hold" grpId="0" nodeType="withEffect">
                                      <p:stCondLst>
                                        <p:cond delay="200"/>
                                      </p:stCondLst>
                                      <p:childTnLst>
                                        <p:set>
                                          <p:cBhvr>
                                            <p:cTn id="39" dur="1" fill="hold">
                                              <p:stCondLst>
                                                <p:cond delay="0"/>
                                              </p:stCondLst>
                                            </p:cTn>
                                            <p:tgtEl>
                                              <p:spTgt spid="15"/>
                                            </p:tgtEl>
                                            <p:attrNameLst>
                                              <p:attrName>style.visibility</p:attrName>
                                            </p:attrNameLst>
                                          </p:cBhvr>
                                          <p:to>
                                            <p:strVal val="visible"/>
                                          </p:to>
                                        </p:set>
                                        <p:anim calcmode="lin" valueType="num">
                                          <p:cBhvr additive="base">
                                            <p:cTn id="40" dur="500"/>
                                            <p:tgtEl>
                                              <p:spTgt spid="15"/>
                                            </p:tgtEl>
                                            <p:attrNameLst>
                                              <p:attrName>ppt_x</p:attrName>
                                            </p:attrNameLst>
                                          </p:cBhvr>
                                          <p:tavLst>
                                            <p:tav tm="0">
                                              <p:val>
                                                <p:strVal val="#ppt_x-#ppt_w*1.125000"/>
                                              </p:val>
                                            </p:tav>
                                            <p:tav tm="100000">
                                              <p:val>
                                                <p:strVal val="#ppt_x"/>
                                              </p:val>
                                            </p:tav>
                                          </p:tavLst>
                                        </p:anim>
                                        <p:animEffect transition="in" filter="wipe(right)">
                                          <p:cBhvr>
                                            <p:cTn id="41" dur="500"/>
                                            <p:tgtEl>
                                              <p:spTgt spid="15"/>
                                            </p:tgtEl>
                                          </p:cBhvr>
                                        </p:animEffect>
                                      </p:childTnLst>
                                    </p:cTn>
                                  </p:par>
                                  <p:par>
                                    <p:cTn id="42" presetID="12" presetClass="entr" presetSubtype="8" fill="hold" grpId="0" nodeType="withEffect">
                                      <p:stCondLst>
                                        <p:cond delay="400"/>
                                      </p:stCondLst>
                                      <p:childTnLst>
                                        <p:set>
                                          <p:cBhvr>
                                            <p:cTn id="43" dur="1" fill="hold">
                                              <p:stCondLst>
                                                <p:cond delay="0"/>
                                              </p:stCondLst>
                                            </p:cTn>
                                            <p:tgtEl>
                                              <p:spTgt spid="16"/>
                                            </p:tgtEl>
                                            <p:attrNameLst>
                                              <p:attrName>style.visibility</p:attrName>
                                            </p:attrNameLst>
                                          </p:cBhvr>
                                          <p:to>
                                            <p:strVal val="visible"/>
                                          </p:to>
                                        </p:set>
                                        <p:anim calcmode="lin" valueType="num">
                                          <p:cBhvr additive="base">
                                            <p:cTn id="44" dur="500"/>
                                            <p:tgtEl>
                                              <p:spTgt spid="16"/>
                                            </p:tgtEl>
                                            <p:attrNameLst>
                                              <p:attrName>ppt_x</p:attrName>
                                            </p:attrNameLst>
                                          </p:cBhvr>
                                          <p:tavLst>
                                            <p:tav tm="0">
                                              <p:val>
                                                <p:strVal val="#ppt_x-#ppt_w*1.125000"/>
                                              </p:val>
                                            </p:tav>
                                            <p:tav tm="100000">
                                              <p:val>
                                                <p:strVal val="#ppt_x"/>
                                              </p:val>
                                            </p:tav>
                                          </p:tavLst>
                                        </p:anim>
                                        <p:animEffect transition="in" filter="wipe(right)">
                                          <p:cBhvr>
                                            <p:cTn id="45" dur="500"/>
                                            <p:tgtEl>
                                              <p:spTgt spid="16"/>
                                            </p:tgtEl>
                                          </p:cBhvr>
                                        </p:animEffect>
                                      </p:childTnLst>
                                    </p:cTn>
                                  </p:par>
                                  <p:par>
                                    <p:cTn id="46" presetID="12" presetClass="entr" presetSubtype="8" fill="hold" grpId="0" nodeType="withEffect">
                                      <p:stCondLst>
                                        <p:cond delay="500"/>
                                      </p:stCondLst>
                                      <p:childTnLst>
                                        <p:set>
                                          <p:cBhvr>
                                            <p:cTn id="47" dur="1" fill="hold">
                                              <p:stCondLst>
                                                <p:cond delay="0"/>
                                              </p:stCondLst>
                                            </p:cTn>
                                            <p:tgtEl>
                                              <p:spTgt spid="17"/>
                                            </p:tgtEl>
                                            <p:attrNameLst>
                                              <p:attrName>style.visibility</p:attrName>
                                            </p:attrNameLst>
                                          </p:cBhvr>
                                          <p:to>
                                            <p:strVal val="visible"/>
                                          </p:to>
                                        </p:set>
                                        <p:anim calcmode="lin" valueType="num">
                                          <p:cBhvr additive="base">
                                            <p:cTn id="48" dur="500"/>
                                            <p:tgtEl>
                                              <p:spTgt spid="17"/>
                                            </p:tgtEl>
                                            <p:attrNameLst>
                                              <p:attrName>ppt_x</p:attrName>
                                            </p:attrNameLst>
                                          </p:cBhvr>
                                          <p:tavLst>
                                            <p:tav tm="0">
                                              <p:val>
                                                <p:strVal val="#ppt_x-#ppt_w*1.125000"/>
                                              </p:val>
                                            </p:tav>
                                            <p:tav tm="100000">
                                              <p:val>
                                                <p:strVal val="#ppt_x"/>
                                              </p:val>
                                            </p:tav>
                                          </p:tavLst>
                                        </p:anim>
                                        <p:animEffect transition="in" filter="wipe(right)">
                                          <p:cBhvr>
                                            <p:cTn id="4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9" grpId="0" animBg="1"/>
          <p:bldP spid="13" grpId="0" animBg="1"/>
          <p:bldP spid="14" grpId="0"/>
          <p:bldP spid="15" grpId="0"/>
          <p:bldP spid="16" grpId="0"/>
          <p:bldP spid="1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1"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12" presetClass="entr" presetSubtype="8" fill="hold" grpId="0" nodeType="after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additive="base">
                                            <p:cTn id="32" dur="500"/>
                                            <p:tgtEl>
                                              <p:spTgt spid="4"/>
                                            </p:tgtEl>
                                            <p:attrNameLst>
                                              <p:attrName>ppt_x</p:attrName>
                                            </p:attrNameLst>
                                          </p:cBhvr>
                                          <p:tavLst>
                                            <p:tav tm="0">
                                              <p:val>
                                                <p:strVal val="#ppt_x-#ppt_w*1.125000"/>
                                              </p:val>
                                            </p:tav>
                                            <p:tav tm="100000">
                                              <p:val>
                                                <p:strVal val="#ppt_x"/>
                                              </p:val>
                                            </p:tav>
                                          </p:tavLst>
                                        </p:anim>
                                        <p:animEffect transition="in" filter="wipe(right)">
                                          <p:cBhvr>
                                            <p:cTn id="33" dur="500"/>
                                            <p:tgtEl>
                                              <p:spTgt spid="4"/>
                                            </p:tgtEl>
                                          </p:cBhvr>
                                        </p:animEffect>
                                      </p:childTnLst>
                                    </p:cTn>
                                  </p:par>
                                  <p:par>
                                    <p:cTn id="34" presetID="12" presetClass="entr" presetSubtype="8" fill="hold" grpId="0" nodeType="withEffect">
                                      <p:stCondLst>
                                        <p:cond delay="100"/>
                                      </p:stCondLst>
                                      <p:childTnLst>
                                        <p:set>
                                          <p:cBhvr>
                                            <p:cTn id="35" dur="1" fill="hold">
                                              <p:stCondLst>
                                                <p:cond delay="0"/>
                                              </p:stCondLst>
                                            </p:cTn>
                                            <p:tgtEl>
                                              <p:spTgt spid="14"/>
                                            </p:tgtEl>
                                            <p:attrNameLst>
                                              <p:attrName>style.visibility</p:attrName>
                                            </p:attrNameLst>
                                          </p:cBhvr>
                                          <p:to>
                                            <p:strVal val="visible"/>
                                          </p:to>
                                        </p:set>
                                        <p:anim calcmode="lin" valueType="num">
                                          <p:cBhvr additive="base">
                                            <p:cTn id="36" dur="500"/>
                                            <p:tgtEl>
                                              <p:spTgt spid="14"/>
                                            </p:tgtEl>
                                            <p:attrNameLst>
                                              <p:attrName>ppt_x</p:attrName>
                                            </p:attrNameLst>
                                          </p:cBhvr>
                                          <p:tavLst>
                                            <p:tav tm="0">
                                              <p:val>
                                                <p:strVal val="#ppt_x-#ppt_w*1.125000"/>
                                              </p:val>
                                            </p:tav>
                                            <p:tav tm="100000">
                                              <p:val>
                                                <p:strVal val="#ppt_x"/>
                                              </p:val>
                                            </p:tav>
                                          </p:tavLst>
                                        </p:anim>
                                        <p:animEffect transition="in" filter="wipe(right)">
                                          <p:cBhvr>
                                            <p:cTn id="37" dur="500"/>
                                            <p:tgtEl>
                                              <p:spTgt spid="14"/>
                                            </p:tgtEl>
                                          </p:cBhvr>
                                        </p:animEffect>
                                      </p:childTnLst>
                                    </p:cTn>
                                  </p:par>
                                  <p:par>
                                    <p:cTn id="38" presetID="12" presetClass="entr" presetSubtype="8" fill="hold" grpId="0" nodeType="withEffect">
                                      <p:stCondLst>
                                        <p:cond delay="200"/>
                                      </p:stCondLst>
                                      <p:childTnLst>
                                        <p:set>
                                          <p:cBhvr>
                                            <p:cTn id="39" dur="1" fill="hold">
                                              <p:stCondLst>
                                                <p:cond delay="0"/>
                                              </p:stCondLst>
                                            </p:cTn>
                                            <p:tgtEl>
                                              <p:spTgt spid="15"/>
                                            </p:tgtEl>
                                            <p:attrNameLst>
                                              <p:attrName>style.visibility</p:attrName>
                                            </p:attrNameLst>
                                          </p:cBhvr>
                                          <p:to>
                                            <p:strVal val="visible"/>
                                          </p:to>
                                        </p:set>
                                        <p:anim calcmode="lin" valueType="num">
                                          <p:cBhvr additive="base">
                                            <p:cTn id="40" dur="500"/>
                                            <p:tgtEl>
                                              <p:spTgt spid="15"/>
                                            </p:tgtEl>
                                            <p:attrNameLst>
                                              <p:attrName>ppt_x</p:attrName>
                                            </p:attrNameLst>
                                          </p:cBhvr>
                                          <p:tavLst>
                                            <p:tav tm="0">
                                              <p:val>
                                                <p:strVal val="#ppt_x-#ppt_w*1.125000"/>
                                              </p:val>
                                            </p:tav>
                                            <p:tav tm="100000">
                                              <p:val>
                                                <p:strVal val="#ppt_x"/>
                                              </p:val>
                                            </p:tav>
                                          </p:tavLst>
                                        </p:anim>
                                        <p:animEffect transition="in" filter="wipe(right)">
                                          <p:cBhvr>
                                            <p:cTn id="41" dur="500"/>
                                            <p:tgtEl>
                                              <p:spTgt spid="15"/>
                                            </p:tgtEl>
                                          </p:cBhvr>
                                        </p:animEffect>
                                      </p:childTnLst>
                                    </p:cTn>
                                  </p:par>
                                  <p:par>
                                    <p:cTn id="42" presetID="12" presetClass="entr" presetSubtype="8" fill="hold" grpId="0" nodeType="withEffect">
                                      <p:stCondLst>
                                        <p:cond delay="400"/>
                                      </p:stCondLst>
                                      <p:childTnLst>
                                        <p:set>
                                          <p:cBhvr>
                                            <p:cTn id="43" dur="1" fill="hold">
                                              <p:stCondLst>
                                                <p:cond delay="0"/>
                                              </p:stCondLst>
                                            </p:cTn>
                                            <p:tgtEl>
                                              <p:spTgt spid="16"/>
                                            </p:tgtEl>
                                            <p:attrNameLst>
                                              <p:attrName>style.visibility</p:attrName>
                                            </p:attrNameLst>
                                          </p:cBhvr>
                                          <p:to>
                                            <p:strVal val="visible"/>
                                          </p:to>
                                        </p:set>
                                        <p:anim calcmode="lin" valueType="num">
                                          <p:cBhvr additive="base">
                                            <p:cTn id="44" dur="500"/>
                                            <p:tgtEl>
                                              <p:spTgt spid="16"/>
                                            </p:tgtEl>
                                            <p:attrNameLst>
                                              <p:attrName>ppt_x</p:attrName>
                                            </p:attrNameLst>
                                          </p:cBhvr>
                                          <p:tavLst>
                                            <p:tav tm="0">
                                              <p:val>
                                                <p:strVal val="#ppt_x-#ppt_w*1.125000"/>
                                              </p:val>
                                            </p:tav>
                                            <p:tav tm="100000">
                                              <p:val>
                                                <p:strVal val="#ppt_x"/>
                                              </p:val>
                                            </p:tav>
                                          </p:tavLst>
                                        </p:anim>
                                        <p:animEffect transition="in" filter="wipe(right)">
                                          <p:cBhvr>
                                            <p:cTn id="45" dur="500"/>
                                            <p:tgtEl>
                                              <p:spTgt spid="16"/>
                                            </p:tgtEl>
                                          </p:cBhvr>
                                        </p:animEffect>
                                      </p:childTnLst>
                                    </p:cTn>
                                  </p:par>
                                  <p:par>
                                    <p:cTn id="46" presetID="12" presetClass="entr" presetSubtype="8" fill="hold" grpId="0" nodeType="withEffect">
                                      <p:stCondLst>
                                        <p:cond delay="500"/>
                                      </p:stCondLst>
                                      <p:childTnLst>
                                        <p:set>
                                          <p:cBhvr>
                                            <p:cTn id="47" dur="1" fill="hold">
                                              <p:stCondLst>
                                                <p:cond delay="0"/>
                                              </p:stCondLst>
                                            </p:cTn>
                                            <p:tgtEl>
                                              <p:spTgt spid="17"/>
                                            </p:tgtEl>
                                            <p:attrNameLst>
                                              <p:attrName>style.visibility</p:attrName>
                                            </p:attrNameLst>
                                          </p:cBhvr>
                                          <p:to>
                                            <p:strVal val="visible"/>
                                          </p:to>
                                        </p:set>
                                        <p:anim calcmode="lin" valueType="num">
                                          <p:cBhvr additive="base">
                                            <p:cTn id="48" dur="500"/>
                                            <p:tgtEl>
                                              <p:spTgt spid="17"/>
                                            </p:tgtEl>
                                            <p:attrNameLst>
                                              <p:attrName>ppt_x</p:attrName>
                                            </p:attrNameLst>
                                          </p:cBhvr>
                                          <p:tavLst>
                                            <p:tav tm="0">
                                              <p:val>
                                                <p:strVal val="#ppt_x-#ppt_w*1.125000"/>
                                              </p:val>
                                            </p:tav>
                                            <p:tav tm="100000">
                                              <p:val>
                                                <p:strVal val="#ppt_x"/>
                                              </p:val>
                                            </p:tav>
                                          </p:tavLst>
                                        </p:anim>
                                        <p:animEffect transition="in" filter="wipe(right)">
                                          <p:cBhvr>
                                            <p:cTn id="4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9" grpId="0" animBg="1"/>
          <p:bldP spid="13" grpId="0" animBg="1"/>
          <p:bldP spid="14" grpId="0"/>
          <p:bldP spid="15" grpId="0"/>
          <p:bldP spid="16" grpId="0"/>
          <p:bldP spid="17" grpId="0"/>
        </p:bldLst>
      </p:timing>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1681" y="0"/>
            <a:ext cx="9143244" cy="5143500"/>
            <a:chOff x="-1681" y="0"/>
            <a:chExt cx="9143244" cy="5143500"/>
          </a:xfrm>
        </p:grpSpPr>
        <p:pic>
          <p:nvPicPr>
            <p:cNvPr id="21" name="图片 20"/>
            <p:cNvPicPr>
              <a:picLocks noChangeAspect="1"/>
            </p:cNvPicPr>
            <p:nvPr/>
          </p:nvPicPr>
          <p:blipFill>
            <a:blip r:embed="rId2" cstate="email"/>
            <a:stretch>
              <a:fillRect/>
            </a:stretch>
          </p:blipFill>
          <p:spPr>
            <a:xfrm>
              <a:off x="2437" y="0"/>
              <a:ext cx="9139126" cy="5143500"/>
            </a:xfrm>
            <a:prstGeom prst="rect">
              <a:avLst/>
            </a:prstGeom>
          </p:spPr>
        </p:pic>
        <p:pic>
          <p:nvPicPr>
            <p:cNvPr id="22" name="图片 21"/>
            <p:cNvPicPr>
              <a:picLocks noChangeAspect="1"/>
            </p:cNvPicPr>
            <p:nvPr/>
          </p:nvPicPr>
          <p:blipFill>
            <a:blip r:embed="rId3" cstate="email"/>
            <a:stretch>
              <a:fillRect/>
            </a:stretch>
          </p:blipFill>
          <p:spPr>
            <a:xfrm>
              <a:off x="-1681" y="3197992"/>
              <a:ext cx="9143244" cy="1889604"/>
            </a:xfrm>
            <a:prstGeom prst="rect">
              <a:avLst/>
            </a:prstGeom>
          </p:spPr>
        </p:pic>
      </p:grpSp>
      <p:sp>
        <p:nvSpPr>
          <p:cNvPr id="5" name="矩形 4"/>
          <p:cNvSpPr/>
          <p:nvPr/>
        </p:nvSpPr>
        <p:spPr>
          <a:xfrm>
            <a:off x="1654780" y="2159001"/>
            <a:ext cx="5702008" cy="71449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3200" b="1" i="0" u="none" strike="noStrike" kern="1200" cap="none" spc="0" normalizeH="0" baseline="0" noProof="0" dirty="0">
                <a:ln>
                  <a:noFill/>
                </a:ln>
                <a:solidFill>
                  <a:prstClr val="white"/>
                </a:solidFill>
                <a:effectLst/>
                <a:uLnTx/>
                <a:uFillTx/>
                <a:latin typeface="等线" panose="02010600030101010101" charset="-122"/>
                <a:ea typeface="微软雅黑" panose="020B0503020204020204" pitchFamily="34" charset="-122"/>
                <a:cs typeface="+mn-cs"/>
              </a:rPr>
              <a:t>第四部分：单击添加文字内容</a:t>
            </a:r>
          </a:p>
        </p:txBody>
      </p:sp>
      <p:grpSp>
        <p:nvGrpSpPr>
          <p:cNvPr id="13" name="组合 12"/>
          <p:cNvGrpSpPr/>
          <p:nvPr/>
        </p:nvGrpSpPr>
        <p:grpSpPr>
          <a:xfrm>
            <a:off x="3852716" y="639612"/>
            <a:ext cx="1306135" cy="1269327"/>
            <a:chOff x="2132199" y="770251"/>
            <a:chExt cx="1306135" cy="1269327"/>
          </a:xfrm>
        </p:grpSpPr>
        <p:grpSp>
          <p:nvGrpSpPr>
            <p:cNvPr id="14" name="组合 13"/>
            <p:cNvGrpSpPr/>
            <p:nvPr/>
          </p:nvGrpSpPr>
          <p:grpSpPr>
            <a:xfrm>
              <a:off x="2132199" y="770251"/>
              <a:ext cx="1306135" cy="1269327"/>
              <a:chOff x="4345444" y="2542859"/>
              <a:chExt cx="1810550" cy="1811205"/>
            </a:xfrm>
          </p:grpSpPr>
          <p:grpSp>
            <p:nvGrpSpPr>
              <p:cNvPr id="16" name="组合 15"/>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18" name="同心圆 17"/>
                <p:cNvSpPr/>
                <p:nvPr/>
              </p:nvSpPr>
              <p:spPr>
                <a:xfrm>
                  <a:off x="1463339" y="1072758"/>
                  <a:ext cx="1546058" cy="1546058"/>
                </a:xfrm>
                <a:prstGeom prst="donut">
                  <a:avLst>
                    <a:gd name="adj" fmla="val 4879"/>
                  </a:avLst>
                </a:prstGeom>
                <a:gradFill>
                  <a:gsLst>
                    <a:gs pos="0">
                      <a:sysClr val="window" lastClr="FFFFFF">
                        <a:lumMod val="95000"/>
                      </a:sysClr>
                    </a:gs>
                    <a:gs pos="55000">
                      <a:sysClr val="window" lastClr="FFFFFF">
                        <a:lumMod val="95000"/>
                      </a:sysClr>
                    </a:gs>
                    <a:gs pos="100000">
                      <a:sysClr val="window" lastClr="FFFFFF">
                        <a:lumMod val="85000"/>
                      </a:sysClr>
                    </a:gs>
                  </a:gsLst>
                  <a:lin ang="8100000" scaled="0"/>
                </a:gra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9" name="椭圆 18"/>
                <p:cNvSpPr/>
                <p:nvPr/>
              </p:nvSpPr>
              <p:spPr>
                <a:xfrm>
                  <a:off x="1484232" y="1093651"/>
                  <a:ext cx="1504274" cy="1504273"/>
                </a:xfrm>
                <a:prstGeom prst="ellipse">
                  <a:avLst/>
                </a:prstGeom>
                <a:gradFill>
                  <a:gsLst>
                    <a:gs pos="0">
                      <a:sysClr val="window" lastClr="FFFFFF"/>
                    </a:gs>
                    <a:gs pos="51000">
                      <a:sysClr val="window" lastClr="FFFFFF">
                        <a:lumMod val="95000"/>
                      </a:sysClr>
                    </a:gs>
                    <a:gs pos="100000">
                      <a:sysClr val="window" lastClr="FFFFFF">
                        <a:lumMod val="85000"/>
                      </a:sysClr>
                    </a:gs>
                  </a:gsLst>
                  <a:lin ang="18900000" scaled="0"/>
                </a:gra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17" name="椭圆 16"/>
              <p:cNvSpPr/>
              <p:nvPr/>
            </p:nvSpPr>
            <p:spPr>
              <a:xfrm>
                <a:off x="4565570" y="2763062"/>
                <a:ext cx="1370298" cy="1370793"/>
              </a:xfrm>
              <a:prstGeom prst="ellipse">
                <a:avLst/>
              </a:prstGeom>
              <a:solidFill>
                <a:srgbClr val="C00002"/>
              </a:soli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15" name="TextBox 11"/>
            <p:cNvSpPr txBox="1"/>
            <p:nvPr/>
          </p:nvSpPr>
          <p:spPr>
            <a:xfrm>
              <a:off x="2346492" y="1030463"/>
              <a:ext cx="950693" cy="78483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45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04</a:t>
              </a:r>
              <a:endParaRPr kumimoji="0" lang="zh-CN" altLang="en-US" sz="45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23" presetClass="entr" presetSubtype="528"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 calcmode="lin" valueType="num">
                                      <p:cBhvr>
                                        <p:cTn id="15" dur="500" fill="hold"/>
                                        <p:tgtEl>
                                          <p:spTgt spid="5"/>
                                        </p:tgtEl>
                                        <p:attrNameLst>
                                          <p:attrName>ppt_x</p:attrName>
                                        </p:attrNameLst>
                                      </p:cBhvr>
                                      <p:tavLst>
                                        <p:tav tm="0">
                                          <p:val>
                                            <p:fltVal val="0.5"/>
                                          </p:val>
                                        </p:tav>
                                        <p:tav tm="100000">
                                          <p:val>
                                            <p:strVal val="#ppt_x"/>
                                          </p:val>
                                        </p:tav>
                                      </p:tavLst>
                                    </p:anim>
                                    <p:anim calcmode="lin" valueType="num">
                                      <p:cBhvr>
                                        <p:cTn id="16" dur="500" fill="hold"/>
                                        <p:tgtEl>
                                          <p:spTgt spid="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72"/>
          <p:cNvCxnSpPr>
            <a:cxnSpLocks noChangeShapeType="1"/>
          </p:cNvCxnSpPr>
          <p:nvPr/>
        </p:nvCxnSpPr>
        <p:spPr bwMode="auto">
          <a:xfrm>
            <a:off x="6908676" y="1945942"/>
            <a:ext cx="559718" cy="184693"/>
          </a:xfrm>
          <a:prstGeom prst="line">
            <a:avLst/>
          </a:prstGeom>
          <a:noFill/>
          <a:ln w="28575">
            <a:solidFill>
              <a:srgbClr val="5F5F5F"/>
            </a:solidFill>
            <a:miter lim="800000"/>
          </a:ln>
          <a:extLst>
            <a:ext uri="{909E8E84-426E-40DD-AFC4-6F175D3DCCD1}">
              <a14:hiddenFill xmlns:a14="http://schemas.microsoft.com/office/drawing/2010/main">
                <a:noFill/>
              </a14:hiddenFill>
            </a:ext>
          </a:extLst>
        </p:spPr>
      </p:cxnSp>
      <p:cxnSp>
        <p:nvCxnSpPr>
          <p:cNvPr id="5" name="直接连接符 20"/>
          <p:cNvCxnSpPr>
            <a:cxnSpLocks noChangeShapeType="1"/>
          </p:cNvCxnSpPr>
          <p:nvPr/>
        </p:nvCxnSpPr>
        <p:spPr bwMode="auto">
          <a:xfrm flipV="1">
            <a:off x="4915214" y="2283260"/>
            <a:ext cx="683924" cy="622217"/>
          </a:xfrm>
          <a:prstGeom prst="line">
            <a:avLst/>
          </a:prstGeom>
          <a:noFill/>
          <a:ln w="28575">
            <a:solidFill>
              <a:srgbClr val="5F5F5F"/>
            </a:solidFill>
            <a:miter lim="800000"/>
          </a:ln>
          <a:extLst>
            <a:ext uri="{909E8E84-426E-40DD-AFC4-6F175D3DCCD1}">
              <a14:hiddenFill xmlns:a14="http://schemas.microsoft.com/office/drawing/2010/main">
                <a:noFill/>
              </a14:hiddenFill>
            </a:ext>
          </a:extLst>
        </p:spPr>
      </p:cxnSp>
      <p:grpSp>
        <p:nvGrpSpPr>
          <p:cNvPr id="6" name="组合 5"/>
          <p:cNvGrpSpPr/>
          <p:nvPr/>
        </p:nvGrpSpPr>
        <p:grpSpPr>
          <a:xfrm>
            <a:off x="5364309" y="867739"/>
            <a:ext cx="1656509" cy="1656509"/>
            <a:chOff x="5252030" y="2008764"/>
            <a:chExt cx="809336" cy="809336"/>
          </a:xfrm>
          <a:solidFill>
            <a:schemeClr val="accent1"/>
          </a:solidFill>
        </p:grpSpPr>
        <p:sp>
          <p:nvSpPr>
            <p:cNvPr id="7" name="椭圆 6"/>
            <p:cNvSpPr/>
            <p:nvPr/>
          </p:nvSpPr>
          <p:spPr>
            <a:xfrm>
              <a:off x="5252030" y="2008764"/>
              <a:ext cx="809336" cy="809336"/>
            </a:xfrm>
            <a:prstGeom prst="ellipse">
              <a:avLst/>
            </a:prstGeom>
            <a:grpFill/>
            <a:ln w="25400" cap="flat" cmpd="sng" algn="ctr">
              <a:noFill/>
              <a:prstDash val="solid"/>
            </a:ln>
            <a:effectLst>
              <a:outerShdw blurRad="444500" dist="254000" dir="8100000" algn="tr" rotWithShape="0">
                <a:prstClr val="black">
                  <a:alpha val="5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8" name="椭圆 7"/>
            <p:cNvSpPr/>
            <p:nvPr/>
          </p:nvSpPr>
          <p:spPr>
            <a:xfrm>
              <a:off x="5269270" y="2029388"/>
              <a:ext cx="769580" cy="769580"/>
            </a:xfrm>
            <a:prstGeom prst="ellipse">
              <a:avLst/>
            </a:prstGeom>
            <a:grpFill/>
            <a:ln>
              <a:noFill/>
            </a:ln>
            <a:effectLst>
              <a:innerShdw blurRad="368300" dist="254000">
                <a:prstClr val="black">
                  <a:alpha val="2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9" name="组合 8"/>
          <p:cNvGrpSpPr/>
          <p:nvPr/>
        </p:nvGrpSpPr>
        <p:grpSpPr>
          <a:xfrm>
            <a:off x="3366390" y="3924072"/>
            <a:ext cx="515519" cy="515519"/>
            <a:chOff x="5252030" y="2008764"/>
            <a:chExt cx="809336" cy="809336"/>
          </a:xfrm>
          <a:solidFill>
            <a:schemeClr val="accent1"/>
          </a:solidFill>
        </p:grpSpPr>
        <p:sp>
          <p:nvSpPr>
            <p:cNvPr id="10" name="椭圆 9"/>
            <p:cNvSpPr/>
            <p:nvPr/>
          </p:nvSpPr>
          <p:spPr>
            <a:xfrm>
              <a:off x="5252030" y="2008764"/>
              <a:ext cx="809336" cy="809336"/>
            </a:xfrm>
            <a:prstGeom prst="ellipse">
              <a:avLst/>
            </a:prstGeom>
            <a:grpFill/>
            <a:ln w="25400" cap="flat" cmpd="sng" algn="ctr">
              <a:noFill/>
              <a:prstDash val="solid"/>
            </a:ln>
            <a:effectLst>
              <a:outerShdw blurRad="444500" dist="254000" dir="8100000" algn="tr" rotWithShape="0">
                <a:prstClr val="black">
                  <a:alpha val="5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1" name="椭圆 10"/>
            <p:cNvSpPr/>
            <p:nvPr/>
          </p:nvSpPr>
          <p:spPr>
            <a:xfrm>
              <a:off x="5269270" y="2029388"/>
              <a:ext cx="769580" cy="769580"/>
            </a:xfrm>
            <a:prstGeom prst="ellipse">
              <a:avLst/>
            </a:prstGeom>
            <a:grpFill/>
            <a:ln>
              <a:noFill/>
            </a:ln>
            <a:effectLst>
              <a:innerShdw blurRad="368300" dist="254000">
                <a:prstClr val="black">
                  <a:alpha val="2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12" name="组合 11"/>
          <p:cNvGrpSpPr/>
          <p:nvPr/>
        </p:nvGrpSpPr>
        <p:grpSpPr>
          <a:xfrm>
            <a:off x="2252257" y="1467966"/>
            <a:ext cx="1244798" cy="1244798"/>
            <a:chOff x="5252030" y="2008764"/>
            <a:chExt cx="809336" cy="809336"/>
          </a:xfrm>
          <a:solidFill>
            <a:schemeClr val="accent1"/>
          </a:solidFill>
        </p:grpSpPr>
        <p:sp>
          <p:nvSpPr>
            <p:cNvPr id="13" name="椭圆 12"/>
            <p:cNvSpPr/>
            <p:nvPr/>
          </p:nvSpPr>
          <p:spPr>
            <a:xfrm>
              <a:off x="5252030" y="2008764"/>
              <a:ext cx="809336" cy="809336"/>
            </a:xfrm>
            <a:prstGeom prst="ellipse">
              <a:avLst/>
            </a:prstGeom>
            <a:grpFill/>
            <a:ln w="25400" cap="flat" cmpd="sng" algn="ctr">
              <a:noFill/>
              <a:prstDash val="solid"/>
            </a:ln>
            <a:effectLst>
              <a:outerShdw blurRad="444500" dist="254000" dir="8100000" algn="tr" rotWithShape="0">
                <a:prstClr val="black">
                  <a:alpha val="5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4" name="椭圆 13"/>
            <p:cNvSpPr/>
            <p:nvPr/>
          </p:nvSpPr>
          <p:spPr>
            <a:xfrm>
              <a:off x="5269270" y="2029388"/>
              <a:ext cx="769580" cy="769580"/>
            </a:xfrm>
            <a:prstGeom prst="ellipse">
              <a:avLst/>
            </a:prstGeom>
            <a:grpFill/>
            <a:ln>
              <a:noFill/>
            </a:ln>
            <a:effectLst>
              <a:innerShdw blurRad="368300" dist="254000">
                <a:prstClr val="black">
                  <a:alpha val="2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cxnSp>
        <p:nvCxnSpPr>
          <p:cNvPr id="15" name="直接连接符 14"/>
          <p:cNvCxnSpPr>
            <a:cxnSpLocks noChangeShapeType="1"/>
          </p:cNvCxnSpPr>
          <p:nvPr/>
        </p:nvCxnSpPr>
        <p:spPr bwMode="auto">
          <a:xfrm flipV="1">
            <a:off x="2017615" y="2550772"/>
            <a:ext cx="413953" cy="322088"/>
          </a:xfrm>
          <a:prstGeom prst="line">
            <a:avLst/>
          </a:prstGeom>
          <a:noFill/>
          <a:ln w="28575">
            <a:solidFill>
              <a:srgbClr val="5F5F5F"/>
            </a:solidFill>
            <a:miter lim="800000"/>
          </a:ln>
          <a:extLst>
            <a:ext uri="{909E8E84-426E-40DD-AFC4-6F175D3DCCD1}">
              <a14:hiddenFill xmlns:a14="http://schemas.microsoft.com/office/drawing/2010/main">
                <a:noFill/>
              </a14:hiddenFill>
            </a:ext>
          </a:extLst>
        </p:spPr>
      </p:cxnSp>
      <p:cxnSp>
        <p:nvCxnSpPr>
          <p:cNvPr id="16" name="直接连接符 17"/>
          <p:cNvCxnSpPr>
            <a:cxnSpLocks noChangeShapeType="1"/>
          </p:cNvCxnSpPr>
          <p:nvPr/>
        </p:nvCxnSpPr>
        <p:spPr bwMode="auto">
          <a:xfrm>
            <a:off x="3407040" y="2413506"/>
            <a:ext cx="681323" cy="491172"/>
          </a:xfrm>
          <a:prstGeom prst="line">
            <a:avLst/>
          </a:prstGeom>
          <a:noFill/>
          <a:ln w="28575">
            <a:solidFill>
              <a:srgbClr val="5F5F5F"/>
            </a:solidFill>
            <a:miter lim="800000"/>
          </a:ln>
          <a:extLst>
            <a:ext uri="{909E8E84-426E-40DD-AFC4-6F175D3DCCD1}">
              <a14:hiddenFill xmlns:a14="http://schemas.microsoft.com/office/drawing/2010/main">
                <a:noFill/>
              </a14:hiddenFill>
            </a:ext>
          </a:extLst>
        </p:spPr>
      </p:cxnSp>
      <p:cxnSp>
        <p:nvCxnSpPr>
          <p:cNvPr id="17" name="直接连接符 23"/>
          <p:cNvCxnSpPr>
            <a:cxnSpLocks noChangeShapeType="1"/>
            <a:endCxn id="27" idx="1"/>
          </p:cNvCxnSpPr>
          <p:nvPr/>
        </p:nvCxnSpPr>
        <p:spPr bwMode="auto">
          <a:xfrm>
            <a:off x="1044841" y="2659079"/>
            <a:ext cx="363984" cy="242094"/>
          </a:xfrm>
          <a:prstGeom prst="line">
            <a:avLst/>
          </a:prstGeom>
          <a:noFill/>
          <a:ln w="28575">
            <a:solidFill>
              <a:srgbClr val="5F5F5F"/>
            </a:solidFill>
            <a:miter lim="800000"/>
          </a:ln>
          <a:extLst>
            <a:ext uri="{909E8E84-426E-40DD-AFC4-6F175D3DCCD1}">
              <a14:hiddenFill xmlns:a14="http://schemas.microsoft.com/office/drawing/2010/main">
                <a:noFill/>
              </a14:hiddenFill>
            </a:ext>
          </a:extLst>
        </p:spPr>
      </p:cxnSp>
      <p:cxnSp>
        <p:nvCxnSpPr>
          <p:cNvPr id="18" name="直接连接符 43"/>
          <p:cNvCxnSpPr>
            <a:cxnSpLocks noChangeShapeType="1"/>
          </p:cNvCxnSpPr>
          <p:nvPr/>
        </p:nvCxnSpPr>
        <p:spPr bwMode="auto">
          <a:xfrm flipV="1">
            <a:off x="3786841" y="3733236"/>
            <a:ext cx="301521" cy="278300"/>
          </a:xfrm>
          <a:prstGeom prst="line">
            <a:avLst/>
          </a:prstGeom>
          <a:noFill/>
          <a:ln w="28575">
            <a:solidFill>
              <a:srgbClr val="5F5F5F"/>
            </a:solidFill>
            <a:miter lim="800000"/>
          </a:ln>
          <a:extLst>
            <a:ext uri="{909E8E84-426E-40DD-AFC4-6F175D3DCCD1}">
              <a14:hiddenFill xmlns:a14="http://schemas.microsoft.com/office/drawing/2010/main">
                <a:noFill/>
              </a14:hiddenFill>
            </a:ext>
          </a:extLst>
        </p:spPr>
      </p:cxnSp>
      <p:grpSp>
        <p:nvGrpSpPr>
          <p:cNvPr id="19" name="组合 18"/>
          <p:cNvGrpSpPr/>
          <p:nvPr/>
        </p:nvGrpSpPr>
        <p:grpSpPr>
          <a:xfrm>
            <a:off x="7327456" y="1912164"/>
            <a:ext cx="630230" cy="630230"/>
            <a:chOff x="304800" y="673100"/>
            <a:chExt cx="4000500" cy="4000500"/>
          </a:xfrm>
          <a:effectLst>
            <a:outerShdw blurRad="444500" dist="254000" dir="8100000" algn="tr" rotWithShape="0">
              <a:prstClr val="black">
                <a:alpha val="50000"/>
              </a:prstClr>
            </a:outerShdw>
          </a:effectLst>
        </p:grpSpPr>
        <p:sp>
          <p:nvSpPr>
            <p:cNvPr id="20" name="同心圆 1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1" name="椭圆 20"/>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22" name="组合 21"/>
          <p:cNvGrpSpPr/>
          <p:nvPr/>
        </p:nvGrpSpPr>
        <p:grpSpPr>
          <a:xfrm>
            <a:off x="3888910" y="2693370"/>
            <a:ext cx="1226559" cy="1226559"/>
            <a:chOff x="304800" y="673100"/>
            <a:chExt cx="4000500" cy="4000500"/>
          </a:xfrm>
          <a:effectLst>
            <a:outerShdw blurRad="444500" dist="254000" dir="8100000" algn="tr" rotWithShape="0">
              <a:prstClr val="black">
                <a:alpha val="50000"/>
              </a:prstClr>
            </a:outerShdw>
          </a:effectLst>
        </p:grpSpPr>
        <p:sp>
          <p:nvSpPr>
            <p:cNvPr id="23" name="同心圆 2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4" name="椭圆 23"/>
            <p:cNvSpPr/>
            <p:nvPr/>
          </p:nvSpPr>
          <p:spPr>
            <a:xfrm>
              <a:off x="392112" y="760412"/>
              <a:ext cx="3825873" cy="3825873"/>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25" name="组合 24"/>
          <p:cNvGrpSpPr/>
          <p:nvPr/>
        </p:nvGrpSpPr>
        <p:grpSpPr>
          <a:xfrm>
            <a:off x="1268453" y="2760801"/>
            <a:ext cx="867139" cy="867139"/>
            <a:chOff x="304800" y="673100"/>
            <a:chExt cx="4000500" cy="4000500"/>
          </a:xfrm>
          <a:effectLst>
            <a:outerShdw blurRad="444500" dist="254000" dir="8100000" algn="tr" rotWithShape="0">
              <a:prstClr val="black">
                <a:alpha val="50000"/>
              </a:prstClr>
            </a:outerShdw>
          </a:effectLst>
        </p:grpSpPr>
        <p:sp>
          <p:nvSpPr>
            <p:cNvPr id="26" name="同心圆 2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7" name="椭圆 26"/>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28" name="文本框 37"/>
          <p:cNvSpPr>
            <a:spLocks noChangeArrowheads="1"/>
          </p:cNvSpPr>
          <p:nvPr/>
        </p:nvSpPr>
        <p:spPr bwMode="auto">
          <a:xfrm>
            <a:off x="5843544" y="1308125"/>
            <a:ext cx="748923"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200" b="0" i="0" u="none" strike="noStrike" kern="1200" cap="none" spc="0" normalizeH="0" baseline="0" noProof="0" dirty="0">
                <a:ln>
                  <a:noFill/>
                </a:ln>
                <a:solidFill>
                  <a:prstClr val="white">
                    <a:lumMod val="9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标题</a:t>
            </a:r>
            <a:endParaRPr kumimoji="0" lang="en-US" altLang="zh-CN" sz="2200" b="0" i="0" u="none" strike="noStrike" kern="1200" cap="none" spc="0" normalizeH="0" baseline="0" noProof="0" dirty="0">
              <a:ln>
                <a:noFill/>
              </a:ln>
              <a:solidFill>
                <a:prstClr val="white">
                  <a:lumMod val="9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200" b="0" i="0" u="none" strike="noStrike" kern="1200" cap="none" spc="0" normalizeH="0" baseline="0" noProof="0" dirty="0">
                <a:ln>
                  <a:noFill/>
                </a:ln>
                <a:solidFill>
                  <a:prstClr val="white">
                    <a:lumMod val="9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内容</a:t>
            </a:r>
          </a:p>
        </p:txBody>
      </p:sp>
      <p:sp>
        <p:nvSpPr>
          <p:cNvPr id="29" name="文本框 37"/>
          <p:cNvSpPr>
            <a:spLocks noChangeArrowheads="1"/>
          </p:cNvSpPr>
          <p:nvPr/>
        </p:nvSpPr>
        <p:spPr bwMode="auto">
          <a:xfrm>
            <a:off x="4166200" y="3000658"/>
            <a:ext cx="671979"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标题</a:t>
            </a:r>
            <a:endParaRPr kumimoji="0" lang="en-US" altLang="zh-CN" sz="1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内容</a:t>
            </a:r>
          </a:p>
        </p:txBody>
      </p:sp>
      <p:sp>
        <p:nvSpPr>
          <p:cNvPr id="30" name="文本框 37"/>
          <p:cNvSpPr>
            <a:spLocks noChangeArrowheads="1"/>
          </p:cNvSpPr>
          <p:nvPr/>
        </p:nvSpPr>
        <p:spPr bwMode="auto">
          <a:xfrm>
            <a:off x="2535704" y="1792081"/>
            <a:ext cx="671979"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900" b="0" i="0" u="none" strike="noStrike" kern="1200" cap="none" spc="0" normalizeH="0" baseline="0" noProof="0" dirty="0">
                <a:ln>
                  <a:noFill/>
                </a:ln>
                <a:solidFill>
                  <a:prstClr val="white">
                    <a:lumMod val="9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标题</a:t>
            </a:r>
            <a:endParaRPr kumimoji="0" lang="en-US" altLang="zh-CN" sz="1900" b="0" i="0" u="none" strike="noStrike" kern="1200" cap="none" spc="0" normalizeH="0" baseline="0" noProof="0" dirty="0">
              <a:ln>
                <a:noFill/>
              </a:ln>
              <a:solidFill>
                <a:prstClr val="white">
                  <a:lumMod val="9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900" b="0" i="0" u="none" strike="noStrike" kern="1200" cap="none" spc="0" normalizeH="0" baseline="0" noProof="0" dirty="0">
                <a:ln>
                  <a:noFill/>
                </a:ln>
                <a:solidFill>
                  <a:prstClr val="white">
                    <a:lumMod val="9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内容</a:t>
            </a:r>
          </a:p>
        </p:txBody>
      </p:sp>
      <p:sp>
        <p:nvSpPr>
          <p:cNvPr id="31" name="文本框 37"/>
          <p:cNvSpPr>
            <a:spLocks noChangeArrowheads="1"/>
          </p:cNvSpPr>
          <p:nvPr/>
        </p:nvSpPr>
        <p:spPr bwMode="auto">
          <a:xfrm>
            <a:off x="1455801" y="2987501"/>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标题</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内容</a:t>
            </a:r>
          </a:p>
        </p:txBody>
      </p:sp>
      <p:sp>
        <p:nvSpPr>
          <p:cNvPr id="32" name="矩形 76"/>
          <p:cNvSpPr>
            <a:spLocks noChangeArrowheads="1"/>
          </p:cNvSpPr>
          <p:nvPr/>
        </p:nvSpPr>
        <p:spPr bwMode="auto">
          <a:xfrm>
            <a:off x="959142" y="3715984"/>
            <a:ext cx="1366485" cy="257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409" tIns="38705" rIns="77409" bIns="38705">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rtl="0" eaLnBrk="1" fontAlgn="base" latinLnBrk="0" hangingPunct="1">
              <a:lnSpc>
                <a:spcPts val="1355"/>
              </a:lnSpc>
              <a:spcBef>
                <a:spcPct val="0"/>
              </a:spcBef>
              <a:spcAft>
                <a:spcPct val="0"/>
              </a:spcAft>
              <a:buClrTx/>
              <a:buSzTx/>
              <a:buFont typeface="Arial" panose="020B0604020202020204" pitchFamily="34" charset="0"/>
              <a:buNone/>
              <a:defRPr/>
            </a:pPr>
            <a:r>
              <a:rPr kumimoji="0" lang="zh-CN" altLang="en-US" sz="9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点击添加描述总结</a:t>
            </a:r>
            <a:r>
              <a:rPr kumimoji="0" lang="en-US" altLang="zh-CN" sz="9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 </a:t>
            </a:r>
            <a:endParaRPr kumimoji="0" lang="zh-CN" altLang="en-US" sz="9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33" name="矩形 80"/>
          <p:cNvSpPr>
            <a:spLocks noChangeArrowheads="1"/>
          </p:cNvSpPr>
          <p:nvPr/>
        </p:nvSpPr>
        <p:spPr bwMode="auto">
          <a:xfrm>
            <a:off x="2145016" y="2817540"/>
            <a:ext cx="1366485" cy="257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409" tIns="38705" rIns="77409" bIns="38705">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rtl="0" eaLnBrk="1" fontAlgn="base" latinLnBrk="0" hangingPunct="1">
              <a:lnSpc>
                <a:spcPts val="1355"/>
              </a:lnSpc>
              <a:spcBef>
                <a:spcPct val="0"/>
              </a:spcBef>
              <a:spcAft>
                <a:spcPct val="0"/>
              </a:spcAft>
              <a:buClrTx/>
              <a:buSzTx/>
              <a:buFont typeface="Arial" panose="020B0604020202020204" pitchFamily="34" charset="0"/>
              <a:buNone/>
              <a:defRPr/>
            </a:pPr>
            <a:r>
              <a:rPr kumimoji="0" lang="zh-CN" altLang="en-US" sz="9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点击添加描述总结</a:t>
            </a:r>
            <a:r>
              <a:rPr kumimoji="0" lang="en-US" altLang="zh-CN" sz="9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 </a:t>
            </a:r>
            <a:endParaRPr kumimoji="0" lang="zh-CN" altLang="en-US" sz="9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34" name="矩形 81"/>
          <p:cNvSpPr>
            <a:spLocks noChangeArrowheads="1"/>
          </p:cNvSpPr>
          <p:nvPr/>
        </p:nvSpPr>
        <p:spPr bwMode="auto">
          <a:xfrm>
            <a:off x="3848923" y="3959867"/>
            <a:ext cx="1366485" cy="257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409" tIns="38705" rIns="77409" bIns="38705">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rtl="0" eaLnBrk="1" fontAlgn="base" latinLnBrk="0" hangingPunct="1">
              <a:lnSpc>
                <a:spcPts val="1355"/>
              </a:lnSpc>
              <a:spcBef>
                <a:spcPct val="0"/>
              </a:spcBef>
              <a:spcAft>
                <a:spcPct val="0"/>
              </a:spcAft>
              <a:buClrTx/>
              <a:buSzTx/>
              <a:buFont typeface="Arial" panose="020B0604020202020204" pitchFamily="34" charset="0"/>
              <a:buNone/>
              <a:defRPr/>
            </a:pPr>
            <a:r>
              <a:rPr kumimoji="0" lang="zh-CN" altLang="en-US" sz="9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点击添加描述总结</a:t>
            </a:r>
            <a:r>
              <a:rPr kumimoji="0" lang="en-US" altLang="zh-CN" sz="9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 </a:t>
            </a:r>
            <a:endParaRPr kumimoji="0" lang="zh-CN" altLang="en-US" sz="9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35" name="矩形 82"/>
          <p:cNvSpPr>
            <a:spLocks noChangeArrowheads="1"/>
          </p:cNvSpPr>
          <p:nvPr/>
        </p:nvSpPr>
        <p:spPr bwMode="auto">
          <a:xfrm>
            <a:off x="5482823" y="2650746"/>
            <a:ext cx="1366485" cy="257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409" tIns="38705" rIns="77409" bIns="38705">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rtl="0" eaLnBrk="1" fontAlgn="base" latinLnBrk="0" hangingPunct="1">
              <a:lnSpc>
                <a:spcPts val="1355"/>
              </a:lnSpc>
              <a:spcBef>
                <a:spcPct val="0"/>
              </a:spcBef>
              <a:spcAft>
                <a:spcPct val="0"/>
              </a:spcAft>
              <a:buClrTx/>
              <a:buSzTx/>
              <a:buFont typeface="Arial" panose="020B0604020202020204" pitchFamily="34" charset="0"/>
              <a:buNone/>
              <a:defRPr/>
            </a:pPr>
            <a:r>
              <a:rPr kumimoji="0" lang="zh-CN" altLang="en-US" sz="9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点击添加描述总结</a:t>
            </a:r>
          </a:p>
        </p:txBody>
      </p:sp>
      <p:sp>
        <p:nvSpPr>
          <p:cNvPr id="36" name="矩形 35"/>
          <p:cNvSpPr>
            <a:spLocks noChangeArrowheads="1"/>
          </p:cNvSpPr>
          <p:nvPr/>
        </p:nvSpPr>
        <p:spPr bwMode="auto">
          <a:xfrm>
            <a:off x="6252011" y="3354338"/>
            <a:ext cx="2323291" cy="329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938" tIns="41468" rIns="82938" bIns="41468">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添加主要标题内容</a:t>
            </a:r>
            <a:endParaRPr kumimoji="0" lang="zh-CN" altLang="en-US" sz="1600" b="0"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endParaRPr>
          </a:p>
        </p:txBody>
      </p:sp>
      <p:sp>
        <p:nvSpPr>
          <p:cNvPr id="37" name="文本框 13"/>
          <p:cNvSpPr txBox="1"/>
          <p:nvPr/>
        </p:nvSpPr>
        <p:spPr>
          <a:xfrm>
            <a:off x="5870768" y="3710837"/>
            <a:ext cx="2740626" cy="805129"/>
          </a:xfrm>
          <a:prstGeom prst="rect">
            <a:avLst/>
          </a:prstGeom>
          <a:noFill/>
        </p:spPr>
        <p:txBody>
          <a:bodyPr wrap="square" lIns="65824" tIns="32911" rIns="65824" bIns="32911" rtlCol="0">
            <a:spAutoFit/>
          </a:bodyPr>
          <a:lstStyle/>
          <a:p>
            <a:pPr marL="0" marR="0" lvl="0" indent="0" algn="l" defTabSz="914400" rtl="0" eaLnBrk="1" fontAlgn="base" latinLnBrk="0" hangingPunct="1">
              <a:lnSpc>
                <a:spcPct val="120000"/>
              </a:lnSpc>
              <a:spcBef>
                <a:spcPct val="0"/>
              </a:spcBef>
              <a:spcAft>
                <a:spcPct val="0"/>
              </a:spcAft>
              <a:buClrTx/>
              <a:buSzTx/>
              <a:buFontTx/>
              <a:buNone/>
              <a:defRPr/>
            </a:pPr>
            <a:r>
              <a:rPr kumimoji="0" lang="zh-CN" altLang="en-US" sz="10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在此录入上述图表的综合描述说明，在此录入上述图表的综合描述说明，在此录入上述图表的综合描述说明，在此录入上述图表的综合描述说明，在此录入上述图表的综合描述说明。</a:t>
            </a:r>
          </a:p>
        </p:txBody>
      </p:sp>
      <p:grpSp>
        <p:nvGrpSpPr>
          <p:cNvPr id="38" name="组合 37"/>
          <p:cNvGrpSpPr/>
          <p:nvPr/>
        </p:nvGrpSpPr>
        <p:grpSpPr>
          <a:xfrm>
            <a:off x="665688" y="2327926"/>
            <a:ext cx="420958" cy="420958"/>
            <a:chOff x="5252030" y="2008764"/>
            <a:chExt cx="809336" cy="809336"/>
          </a:xfrm>
          <a:solidFill>
            <a:schemeClr val="accent1"/>
          </a:solidFill>
        </p:grpSpPr>
        <p:sp>
          <p:nvSpPr>
            <p:cNvPr id="39" name="椭圆 38"/>
            <p:cNvSpPr/>
            <p:nvPr/>
          </p:nvSpPr>
          <p:spPr>
            <a:xfrm>
              <a:off x="5252030" y="2008764"/>
              <a:ext cx="809336" cy="809336"/>
            </a:xfrm>
            <a:prstGeom prst="ellipse">
              <a:avLst/>
            </a:prstGeom>
            <a:grpFill/>
            <a:ln w="25400" cap="flat" cmpd="sng" algn="ctr">
              <a:noFill/>
              <a:prstDash val="solid"/>
            </a:ln>
            <a:effectLst>
              <a:outerShdw blurRad="444500" dist="254000" dir="8100000" algn="tr" rotWithShape="0">
                <a:prstClr val="black">
                  <a:alpha val="5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40" name="椭圆 39"/>
            <p:cNvSpPr/>
            <p:nvPr/>
          </p:nvSpPr>
          <p:spPr>
            <a:xfrm>
              <a:off x="5269270" y="2029388"/>
              <a:ext cx="769580" cy="769580"/>
            </a:xfrm>
            <a:prstGeom prst="ellipse">
              <a:avLst/>
            </a:prstGeom>
            <a:grpFill/>
            <a:ln>
              <a:noFill/>
            </a:ln>
            <a:effectLst>
              <a:innerShdw blurRad="368300" dist="254000">
                <a:prstClr val="black">
                  <a:alpha val="2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accel="52000" fill="hold" nodeType="clickEffect" p14:presetBounceEnd="38000">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14:bounceEnd="38000">
                                          <p:cBhvr additive="base">
                                            <p:cTn id="7" dur="500" fill="hold"/>
                                            <p:tgtEl>
                                              <p:spTgt spid="38"/>
                                            </p:tgtEl>
                                            <p:attrNameLst>
                                              <p:attrName>ppt_x</p:attrName>
                                            </p:attrNameLst>
                                          </p:cBhvr>
                                          <p:tavLst>
                                            <p:tav tm="0">
                                              <p:val>
                                                <p:strVal val="0-#ppt_w/2"/>
                                              </p:val>
                                            </p:tav>
                                            <p:tav tm="100000">
                                              <p:val>
                                                <p:strVal val="#ppt_x"/>
                                              </p:val>
                                            </p:tav>
                                          </p:tavLst>
                                        </p:anim>
                                        <p:anim calcmode="lin" valueType="num" p14:bounceEnd="38000">
                                          <p:cBhvr additive="base">
                                            <p:cTn id="8" dur="500" fill="hold"/>
                                            <p:tgtEl>
                                              <p:spTgt spid="3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par>
                                    <p:cTn id="13" presetID="2" presetClass="entr" presetSubtype="3" accel="52000" fill="hold" nodeType="withEffect" p14:presetBounceEnd="38000">
                                      <p:stCondLst>
                                        <p:cond delay="0"/>
                                      </p:stCondLst>
                                      <p:childTnLst>
                                        <p:set>
                                          <p:cBhvr>
                                            <p:cTn id="14" dur="1" fill="hold">
                                              <p:stCondLst>
                                                <p:cond delay="0"/>
                                              </p:stCondLst>
                                            </p:cTn>
                                            <p:tgtEl>
                                              <p:spTgt spid="25"/>
                                            </p:tgtEl>
                                            <p:attrNameLst>
                                              <p:attrName>style.visibility</p:attrName>
                                            </p:attrNameLst>
                                          </p:cBhvr>
                                          <p:to>
                                            <p:strVal val="visible"/>
                                          </p:to>
                                        </p:set>
                                        <p:anim calcmode="lin" valueType="num" p14:bounceEnd="38000">
                                          <p:cBhvr additive="base">
                                            <p:cTn id="15" dur="500" fill="hold"/>
                                            <p:tgtEl>
                                              <p:spTgt spid="25"/>
                                            </p:tgtEl>
                                            <p:attrNameLst>
                                              <p:attrName>ppt_x</p:attrName>
                                            </p:attrNameLst>
                                          </p:cBhvr>
                                          <p:tavLst>
                                            <p:tav tm="0">
                                              <p:val>
                                                <p:strVal val="1+#ppt_w/2"/>
                                              </p:val>
                                            </p:tav>
                                            <p:tav tm="100000">
                                              <p:val>
                                                <p:strVal val="#ppt_x"/>
                                              </p:val>
                                            </p:tav>
                                          </p:tavLst>
                                        </p:anim>
                                        <p:anim calcmode="lin" valueType="num" p14:bounceEnd="38000">
                                          <p:cBhvr additive="base">
                                            <p:cTn id="16" dur="500" fill="hold"/>
                                            <p:tgtEl>
                                              <p:spTgt spid="25"/>
                                            </p:tgtEl>
                                            <p:attrNameLst>
                                              <p:attrName>ppt_y</p:attrName>
                                            </p:attrNameLst>
                                          </p:cBhvr>
                                          <p:tavLst>
                                            <p:tav tm="0">
                                              <p:val>
                                                <p:strVal val="0-#ppt_h/2"/>
                                              </p:val>
                                            </p:tav>
                                            <p:tav tm="100000">
                                              <p:val>
                                                <p:strVal val="#ppt_y"/>
                                              </p:val>
                                            </p:tav>
                                          </p:tavLst>
                                        </p:anim>
                                      </p:childTnLst>
                                    </p:cTn>
                                  </p:par>
                                </p:childTnLst>
                              </p:cTn>
                            </p:par>
                            <p:par>
                              <p:cTn id="17" fill="hold">
                                <p:stCondLst>
                                  <p:cond delay="1000"/>
                                </p:stCondLst>
                                <p:childTnLst>
                                  <p:par>
                                    <p:cTn id="18" presetID="53" presetClass="entr" presetSubtype="16" fill="hold" grpId="0" nodeType="afterEffect">
                                      <p:stCondLst>
                                        <p:cond delay="0"/>
                                      </p:stCondLst>
                                      <p:childTnLst>
                                        <p:set>
                                          <p:cBhvr>
                                            <p:cTn id="19" dur="1" fill="hold">
                                              <p:stCondLst>
                                                <p:cond delay="0"/>
                                              </p:stCondLst>
                                            </p:cTn>
                                            <p:tgtEl>
                                              <p:spTgt spid="31"/>
                                            </p:tgtEl>
                                            <p:attrNameLst>
                                              <p:attrName>style.visibility</p:attrName>
                                            </p:attrNameLst>
                                          </p:cBhvr>
                                          <p:to>
                                            <p:strVal val="visible"/>
                                          </p:to>
                                        </p:set>
                                        <p:anim calcmode="lin" valueType="num">
                                          <p:cBhvr>
                                            <p:cTn id="20" dur="500" fill="hold"/>
                                            <p:tgtEl>
                                              <p:spTgt spid="31"/>
                                            </p:tgtEl>
                                            <p:attrNameLst>
                                              <p:attrName>ppt_w</p:attrName>
                                            </p:attrNameLst>
                                          </p:cBhvr>
                                          <p:tavLst>
                                            <p:tav tm="0">
                                              <p:val>
                                                <p:fltVal val="0"/>
                                              </p:val>
                                            </p:tav>
                                            <p:tav tm="100000">
                                              <p:val>
                                                <p:strVal val="#ppt_w"/>
                                              </p:val>
                                            </p:tav>
                                          </p:tavLst>
                                        </p:anim>
                                        <p:anim calcmode="lin" valueType="num">
                                          <p:cBhvr>
                                            <p:cTn id="21" dur="500" fill="hold"/>
                                            <p:tgtEl>
                                              <p:spTgt spid="31"/>
                                            </p:tgtEl>
                                            <p:attrNameLst>
                                              <p:attrName>ppt_h</p:attrName>
                                            </p:attrNameLst>
                                          </p:cBhvr>
                                          <p:tavLst>
                                            <p:tav tm="0">
                                              <p:val>
                                                <p:fltVal val="0"/>
                                              </p:val>
                                            </p:tav>
                                            <p:tav tm="100000">
                                              <p:val>
                                                <p:strVal val="#ppt_h"/>
                                              </p:val>
                                            </p:tav>
                                          </p:tavLst>
                                        </p:anim>
                                        <p:animEffect transition="in" filter="fade">
                                          <p:cBhvr>
                                            <p:cTn id="22" dur="500"/>
                                            <p:tgtEl>
                                              <p:spTgt spid="31"/>
                                            </p:tgtEl>
                                          </p:cBhvr>
                                        </p:animEffect>
                                      </p:childTnLst>
                                    </p:cTn>
                                  </p:par>
                                </p:childTnLst>
                              </p:cTn>
                            </p:par>
                            <p:par>
                              <p:cTn id="23" fill="hold">
                                <p:stCondLst>
                                  <p:cond delay="1500"/>
                                </p:stCondLst>
                                <p:childTnLst>
                                  <p:par>
                                    <p:cTn id="24" presetID="22" presetClass="entr" presetSubtype="8" fill="hold"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left)">
                                          <p:cBhvr>
                                            <p:cTn id="26" dur="500"/>
                                            <p:tgtEl>
                                              <p:spTgt spid="15"/>
                                            </p:tgtEl>
                                          </p:cBhvr>
                                        </p:animEffect>
                                      </p:childTnLst>
                                    </p:cTn>
                                  </p:par>
                                  <p:par>
                                    <p:cTn id="27" presetID="2" presetClass="entr" presetSubtype="12" accel="52000" fill="hold" nodeType="withEffect" p14:presetBounceEnd="38000">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14:bounceEnd="38000">
                                          <p:cBhvr additive="base">
                                            <p:cTn id="29" dur="500" fill="hold"/>
                                            <p:tgtEl>
                                              <p:spTgt spid="12"/>
                                            </p:tgtEl>
                                            <p:attrNameLst>
                                              <p:attrName>ppt_x</p:attrName>
                                            </p:attrNameLst>
                                          </p:cBhvr>
                                          <p:tavLst>
                                            <p:tav tm="0">
                                              <p:val>
                                                <p:strVal val="0-#ppt_w/2"/>
                                              </p:val>
                                            </p:tav>
                                            <p:tav tm="100000">
                                              <p:val>
                                                <p:strVal val="#ppt_x"/>
                                              </p:val>
                                            </p:tav>
                                          </p:tavLst>
                                        </p:anim>
                                        <p:anim calcmode="lin" valueType="num" p14:bounceEnd="38000">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par>
                              <p:cTn id="31" fill="hold">
                                <p:stCondLst>
                                  <p:cond delay="2000"/>
                                </p:stCondLst>
                                <p:childTnLst>
                                  <p:par>
                                    <p:cTn id="32" presetID="53" presetClass="entr" presetSubtype="16" fill="hold" grpId="0" nodeType="afterEffect">
                                      <p:stCondLst>
                                        <p:cond delay="0"/>
                                      </p:stCondLst>
                                      <p:childTnLst>
                                        <p:set>
                                          <p:cBhvr>
                                            <p:cTn id="33" dur="1" fill="hold">
                                              <p:stCondLst>
                                                <p:cond delay="0"/>
                                              </p:stCondLst>
                                            </p:cTn>
                                            <p:tgtEl>
                                              <p:spTgt spid="30"/>
                                            </p:tgtEl>
                                            <p:attrNameLst>
                                              <p:attrName>style.visibility</p:attrName>
                                            </p:attrNameLst>
                                          </p:cBhvr>
                                          <p:to>
                                            <p:strVal val="visible"/>
                                          </p:to>
                                        </p:set>
                                        <p:anim calcmode="lin" valueType="num">
                                          <p:cBhvr>
                                            <p:cTn id="34" dur="500" fill="hold"/>
                                            <p:tgtEl>
                                              <p:spTgt spid="30"/>
                                            </p:tgtEl>
                                            <p:attrNameLst>
                                              <p:attrName>ppt_w</p:attrName>
                                            </p:attrNameLst>
                                          </p:cBhvr>
                                          <p:tavLst>
                                            <p:tav tm="0">
                                              <p:val>
                                                <p:fltVal val="0"/>
                                              </p:val>
                                            </p:tav>
                                            <p:tav tm="100000">
                                              <p:val>
                                                <p:strVal val="#ppt_w"/>
                                              </p:val>
                                            </p:tav>
                                          </p:tavLst>
                                        </p:anim>
                                        <p:anim calcmode="lin" valueType="num">
                                          <p:cBhvr>
                                            <p:cTn id="35" dur="500" fill="hold"/>
                                            <p:tgtEl>
                                              <p:spTgt spid="30"/>
                                            </p:tgtEl>
                                            <p:attrNameLst>
                                              <p:attrName>ppt_h</p:attrName>
                                            </p:attrNameLst>
                                          </p:cBhvr>
                                          <p:tavLst>
                                            <p:tav tm="0">
                                              <p:val>
                                                <p:fltVal val="0"/>
                                              </p:val>
                                            </p:tav>
                                            <p:tav tm="100000">
                                              <p:val>
                                                <p:strVal val="#ppt_h"/>
                                              </p:val>
                                            </p:tav>
                                          </p:tavLst>
                                        </p:anim>
                                        <p:animEffect transition="in" filter="fade">
                                          <p:cBhvr>
                                            <p:cTn id="36" dur="500"/>
                                            <p:tgtEl>
                                              <p:spTgt spid="30"/>
                                            </p:tgtEl>
                                          </p:cBhvr>
                                        </p:animEffect>
                                      </p:childTnLst>
                                    </p:cTn>
                                  </p:par>
                                </p:childTnLst>
                              </p:cTn>
                            </p:par>
                            <p:par>
                              <p:cTn id="37" fill="hold">
                                <p:stCondLst>
                                  <p:cond delay="2500"/>
                                </p:stCondLst>
                                <p:childTnLst>
                                  <p:par>
                                    <p:cTn id="38" presetID="22" presetClass="entr" presetSubtype="8" fill="hold" nodeType="after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wipe(left)">
                                          <p:cBhvr>
                                            <p:cTn id="40" dur="500"/>
                                            <p:tgtEl>
                                              <p:spTgt spid="16"/>
                                            </p:tgtEl>
                                          </p:cBhvr>
                                        </p:animEffect>
                                      </p:childTnLst>
                                    </p:cTn>
                                  </p:par>
                                  <p:par>
                                    <p:cTn id="41" presetID="2" presetClass="entr" presetSubtype="3" accel="52000" fill="hold" nodeType="withEffect" p14:presetBounceEnd="38000">
                                      <p:stCondLst>
                                        <p:cond delay="0"/>
                                      </p:stCondLst>
                                      <p:childTnLst>
                                        <p:set>
                                          <p:cBhvr>
                                            <p:cTn id="42" dur="1" fill="hold">
                                              <p:stCondLst>
                                                <p:cond delay="0"/>
                                              </p:stCondLst>
                                            </p:cTn>
                                            <p:tgtEl>
                                              <p:spTgt spid="22"/>
                                            </p:tgtEl>
                                            <p:attrNameLst>
                                              <p:attrName>style.visibility</p:attrName>
                                            </p:attrNameLst>
                                          </p:cBhvr>
                                          <p:to>
                                            <p:strVal val="visible"/>
                                          </p:to>
                                        </p:set>
                                        <p:anim calcmode="lin" valueType="num" p14:bounceEnd="38000">
                                          <p:cBhvr additive="base">
                                            <p:cTn id="43" dur="500" fill="hold"/>
                                            <p:tgtEl>
                                              <p:spTgt spid="22"/>
                                            </p:tgtEl>
                                            <p:attrNameLst>
                                              <p:attrName>ppt_x</p:attrName>
                                            </p:attrNameLst>
                                          </p:cBhvr>
                                          <p:tavLst>
                                            <p:tav tm="0">
                                              <p:val>
                                                <p:strVal val="1+#ppt_w/2"/>
                                              </p:val>
                                            </p:tav>
                                            <p:tav tm="100000">
                                              <p:val>
                                                <p:strVal val="#ppt_x"/>
                                              </p:val>
                                            </p:tav>
                                          </p:tavLst>
                                        </p:anim>
                                        <p:anim calcmode="lin" valueType="num" p14:bounceEnd="38000">
                                          <p:cBhvr additive="base">
                                            <p:cTn id="44" dur="500" fill="hold"/>
                                            <p:tgtEl>
                                              <p:spTgt spid="22"/>
                                            </p:tgtEl>
                                            <p:attrNameLst>
                                              <p:attrName>ppt_y</p:attrName>
                                            </p:attrNameLst>
                                          </p:cBhvr>
                                          <p:tavLst>
                                            <p:tav tm="0">
                                              <p:val>
                                                <p:strVal val="0-#ppt_h/2"/>
                                              </p:val>
                                            </p:tav>
                                            <p:tav tm="100000">
                                              <p:val>
                                                <p:strVal val="#ppt_y"/>
                                              </p:val>
                                            </p:tav>
                                          </p:tavLst>
                                        </p:anim>
                                      </p:childTnLst>
                                    </p:cTn>
                                  </p:par>
                                </p:childTnLst>
                              </p:cTn>
                            </p:par>
                            <p:par>
                              <p:cTn id="45" fill="hold">
                                <p:stCondLst>
                                  <p:cond delay="3000"/>
                                </p:stCondLst>
                                <p:childTnLst>
                                  <p:par>
                                    <p:cTn id="46" presetID="53" presetClass="entr" presetSubtype="16" fill="hold" grpId="0" nodeType="afterEffect">
                                      <p:stCondLst>
                                        <p:cond delay="0"/>
                                      </p:stCondLst>
                                      <p:childTnLst>
                                        <p:set>
                                          <p:cBhvr>
                                            <p:cTn id="47" dur="1" fill="hold">
                                              <p:stCondLst>
                                                <p:cond delay="0"/>
                                              </p:stCondLst>
                                            </p:cTn>
                                            <p:tgtEl>
                                              <p:spTgt spid="29"/>
                                            </p:tgtEl>
                                            <p:attrNameLst>
                                              <p:attrName>style.visibility</p:attrName>
                                            </p:attrNameLst>
                                          </p:cBhvr>
                                          <p:to>
                                            <p:strVal val="visible"/>
                                          </p:to>
                                        </p:set>
                                        <p:anim calcmode="lin" valueType="num">
                                          <p:cBhvr>
                                            <p:cTn id="48" dur="500" fill="hold"/>
                                            <p:tgtEl>
                                              <p:spTgt spid="29"/>
                                            </p:tgtEl>
                                            <p:attrNameLst>
                                              <p:attrName>ppt_w</p:attrName>
                                            </p:attrNameLst>
                                          </p:cBhvr>
                                          <p:tavLst>
                                            <p:tav tm="0">
                                              <p:val>
                                                <p:fltVal val="0"/>
                                              </p:val>
                                            </p:tav>
                                            <p:tav tm="100000">
                                              <p:val>
                                                <p:strVal val="#ppt_w"/>
                                              </p:val>
                                            </p:tav>
                                          </p:tavLst>
                                        </p:anim>
                                        <p:anim calcmode="lin" valueType="num">
                                          <p:cBhvr>
                                            <p:cTn id="49" dur="500" fill="hold"/>
                                            <p:tgtEl>
                                              <p:spTgt spid="29"/>
                                            </p:tgtEl>
                                            <p:attrNameLst>
                                              <p:attrName>ppt_h</p:attrName>
                                            </p:attrNameLst>
                                          </p:cBhvr>
                                          <p:tavLst>
                                            <p:tav tm="0">
                                              <p:val>
                                                <p:fltVal val="0"/>
                                              </p:val>
                                            </p:tav>
                                            <p:tav tm="100000">
                                              <p:val>
                                                <p:strVal val="#ppt_h"/>
                                              </p:val>
                                            </p:tav>
                                          </p:tavLst>
                                        </p:anim>
                                        <p:animEffect transition="in" filter="fade">
                                          <p:cBhvr>
                                            <p:cTn id="50" dur="500"/>
                                            <p:tgtEl>
                                              <p:spTgt spid="29"/>
                                            </p:tgtEl>
                                          </p:cBhvr>
                                        </p:animEffect>
                                      </p:childTnLst>
                                    </p:cTn>
                                  </p:par>
                                </p:childTnLst>
                              </p:cTn>
                            </p:par>
                            <p:par>
                              <p:cTn id="51" fill="hold">
                                <p:stCondLst>
                                  <p:cond delay="3500"/>
                                </p:stCondLst>
                                <p:childTnLst>
                                  <p:par>
                                    <p:cTn id="52" presetID="22" presetClass="entr" presetSubtype="2" fill="hold" nodeType="after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wipe(right)">
                                          <p:cBhvr>
                                            <p:cTn id="54" dur="500"/>
                                            <p:tgtEl>
                                              <p:spTgt spid="18"/>
                                            </p:tgtEl>
                                          </p:cBhvr>
                                        </p:animEffect>
                                      </p:childTnLst>
                                    </p:cTn>
                                  </p:par>
                                  <p:par>
                                    <p:cTn id="55" presetID="22" presetClass="entr" presetSubtype="8" fill="hold" nodeType="with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wipe(left)">
                                          <p:cBhvr>
                                            <p:cTn id="57" dur="500"/>
                                            <p:tgtEl>
                                              <p:spTgt spid="5"/>
                                            </p:tgtEl>
                                          </p:cBhvr>
                                        </p:animEffect>
                                      </p:childTnLst>
                                    </p:cTn>
                                  </p:par>
                                  <p:par>
                                    <p:cTn id="58" presetID="2" presetClass="entr" presetSubtype="12" accel="52000" fill="hold" nodeType="withEffect" p14:presetBounceEnd="38000">
                                      <p:stCondLst>
                                        <p:cond delay="0"/>
                                      </p:stCondLst>
                                      <p:childTnLst>
                                        <p:set>
                                          <p:cBhvr>
                                            <p:cTn id="59" dur="1" fill="hold">
                                              <p:stCondLst>
                                                <p:cond delay="0"/>
                                              </p:stCondLst>
                                            </p:cTn>
                                            <p:tgtEl>
                                              <p:spTgt spid="9"/>
                                            </p:tgtEl>
                                            <p:attrNameLst>
                                              <p:attrName>style.visibility</p:attrName>
                                            </p:attrNameLst>
                                          </p:cBhvr>
                                          <p:to>
                                            <p:strVal val="visible"/>
                                          </p:to>
                                        </p:set>
                                        <p:anim calcmode="lin" valueType="num" p14:bounceEnd="38000">
                                          <p:cBhvr additive="base">
                                            <p:cTn id="60" dur="500" fill="hold"/>
                                            <p:tgtEl>
                                              <p:spTgt spid="9"/>
                                            </p:tgtEl>
                                            <p:attrNameLst>
                                              <p:attrName>ppt_x</p:attrName>
                                            </p:attrNameLst>
                                          </p:cBhvr>
                                          <p:tavLst>
                                            <p:tav tm="0">
                                              <p:val>
                                                <p:strVal val="0-#ppt_w/2"/>
                                              </p:val>
                                            </p:tav>
                                            <p:tav tm="100000">
                                              <p:val>
                                                <p:strVal val="#ppt_x"/>
                                              </p:val>
                                            </p:tav>
                                          </p:tavLst>
                                        </p:anim>
                                        <p:anim calcmode="lin" valueType="num" p14:bounceEnd="38000">
                                          <p:cBhvr additive="base">
                                            <p:cTn id="61" dur="500" fill="hold"/>
                                            <p:tgtEl>
                                              <p:spTgt spid="9"/>
                                            </p:tgtEl>
                                            <p:attrNameLst>
                                              <p:attrName>ppt_y</p:attrName>
                                            </p:attrNameLst>
                                          </p:cBhvr>
                                          <p:tavLst>
                                            <p:tav tm="0">
                                              <p:val>
                                                <p:strVal val="1+#ppt_h/2"/>
                                              </p:val>
                                            </p:tav>
                                            <p:tav tm="100000">
                                              <p:val>
                                                <p:strVal val="#ppt_y"/>
                                              </p:val>
                                            </p:tav>
                                          </p:tavLst>
                                        </p:anim>
                                      </p:childTnLst>
                                    </p:cTn>
                                  </p:par>
                                  <p:par>
                                    <p:cTn id="62" presetID="2" presetClass="entr" presetSubtype="3" accel="52000" fill="hold" nodeType="withEffect" p14:presetBounceEnd="38000">
                                      <p:stCondLst>
                                        <p:cond delay="0"/>
                                      </p:stCondLst>
                                      <p:childTnLst>
                                        <p:set>
                                          <p:cBhvr>
                                            <p:cTn id="63" dur="1" fill="hold">
                                              <p:stCondLst>
                                                <p:cond delay="0"/>
                                              </p:stCondLst>
                                            </p:cTn>
                                            <p:tgtEl>
                                              <p:spTgt spid="6"/>
                                            </p:tgtEl>
                                            <p:attrNameLst>
                                              <p:attrName>style.visibility</p:attrName>
                                            </p:attrNameLst>
                                          </p:cBhvr>
                                          <p:to>
                                            <p:strVal val="visible"/>
                                          </p:to>
                                        </p:set>
                                        <p:anim calcmode="lin" valueType="num" p14:bounceEnd="38000">
                                          <p:cBhvr additive="base">
                                            <p:cTn id="64" dur="500" fill="hold"/>
                                            <p:tgtEl>
                                              <p:spTgt spid="6"/>
                                            </p:tgtEl>
                                            <p:attrNameLst>
                                              <p:attrName>ppt_x</p:attrName>
                                            </p:attrNameLst>
                                          </p:cBhvr>
                                          <p:tavLst>
                                            <p:tav tm="0">
                                              <p:val>
                                                <p:strVal val="1+#ppt_w/2"/>
                                              </p:val>
                                            </p:tav>
                                            <p:tav tm="100000">
                                              <p:val>
                                                <p:strVal val="#ppt_x"/>
                                              </p:val>
                                            </p:tav>
                                          </p:tavLst>
                                        </p:anim>
                                        <p:anim calcmode="lin" valueType="num" p14:bounceEnd="38000">
                                          <p:cBhvr additive="base">
                                            <p:cTn id="65" dur="500" fill="hold"/>
                                            <p:tgtEl>
                                              <p:spTgt spid="6"/>
                                            </p:tgtEl>
                                            <p:attrNameLst>
                                              <p:attrName>ppt_y</p:attrName>
                                            </p:attrNameLst>
                                          </p:cBhvr>
                                          <p:tavLst>
                                            <p:tav tm="0">
                                              <p:val>
                                                <p:strVal val="0-#ppt_h/2"/>
                                              </p:val>
                                            </p:tav>
                                            <p:tav tm="100000">
                                              <p:val>
                                                <p:strVal val="#ppt_y"/>
                                              </p:val>
                                            </p:tav>
                                          </p:tavLst>
                                        </p:anim>
                                      </p:childTnLst>
                                    </p:cTn>
                                  </p:par>
                                </p:childTnLst>
                              </p:cTn>
                            </p:par>
                            <p:par>
                              <p:cTn id="66" fill="hold">
                                <p:stCondLst>
                                  <p:cond delay="4000"/>
                                </p:stCondLst>
                                <p:childTnLst>
                                  <p:par>
                                    <p:cTn id="67" presetID="53" presetClass="entr" presetSubtype="16" fill="hold" grpId="0" nodeType="afterEffect">
                                      <p:stCondLst>
                                        <p:cond delay="0"/>
                                      </p:stCondLst>
                                      <p:childTnLst>
                                        <p:set>
                                          <p:cBhvr>
                                            <p:cTn id="68" dur="1" fill="hold">
                                              <p:stCondLst>
                                                <p:cond delay="0"/>
                                              </p:stCondLst>
                                            </p:cTn>
                                            <p:tgtEl>
                                              <p:spTgt spid="28"/>
                                            </p:tgtEl>
                                            <p:attrNameLst>
                                              <p:attrName>style.visibility</p:attrName>
                                            </p:attrNameLst>
                                          </p:cBhvr>
                                          <p:to>
                                            <p:strVal val="visible"/>
                                          </p:to>
                                        </p:set>
                                        <p:anim calcmode="lin" valueType="num">
                                          <p:cBhvr>
                                            <p:cTn id="69" dur="500" fill="hold"/>
                                            <p:tgtEl>
                                              <p:spTgt spid="28"/>
                                            </p:tgtEl>
                                            <p:attrNameLst>
                                              <p:attrName>ppt_w</p:attrName>
                                            </p:attrNameLst>
                                          </p:cBhvr>
                                          <p:tavLst>
                                            <p:tav tm="0">
                                              <p:val>
                                                <p:fltVal val="0"/>
                                              </p:val>
                                            </p:tav>
                                            <p:tav tm="100000">
                                              <p:val>
                                                <p:strVal val="#ppt_w"/>
                                              </p:val>
                                            </p:tav>
                                          </p:tavLst>
                                        </p:anim>
                                        <p:anim calcmode="lin" valueType="num">
                                          <p:cBhvr>
                                            <p:cTn id="70" dur="500" fill="hold"/>
                                            <p:tgtEl>
                                              <p:spTgt spid="28"/>
                                            </p:tgtEl>
                                            <p:attrNameLst>
                                              <p:attrName>ppt_h</p:attrName>
                                            </p:attrNameLst>
                                          </p:cBhvr>
                                          <p:tavLst>
                                            <p:tav tm="0">
                                              <p:val>
                                                <p:fltVal val="0"/>
                                              </p:val>
                                            </p:tav>
                                            <p:tav tm="100000">
                                              <p:val>
                                                <p:strVal val="#ppt_h"/>
                                              </p:val>
                                            </p:tav>
                                          </p:tavLst>
                                        </p:anim>
                                        <p:animEffect transition="in" filter="fade">
                                          <p:cBhvr>
                                            <p:cTn id="71" dur="500"/>
                                            <p:tgtEl>
                                              <p:spTgt spid="28"/>
                                            </p:tgtEl>
                                          </p:cBhvr>
                                        </p:animEffect>
                                      </p:childTnLst>
                                    </p:cTn>
                                  </p:par>
                                </p:childTnLst>
                              </p:cTn>
                            </p:par>
                            <p:par>
                              <p:cTn id="72" fill="hold">
                                <p:stCondLst>
                                  <p:cond delay="4500"/>
                                </p:stCondLst>
                                <p:childTnLst>
                                  <p:par>
                                    <p:cTn id="73" presetID="22" presetClass="entr" presetSubtype="8" fill="hold" nodeType="afterEffect">
                                      <p:stCondLst>
                                        <p:cond delay="0"/>
                                      </p:stCondLst>
                                      <p:childTnLst>
                                        <p:set>
                                          <p:cBhvr>
                                            <p:cTn id="74" dur="1" fill="hold">
                                              <p:stCondLst>
                                                <p:cond delay="0"/>
                                              </p:stCondLst>
                                            </p:cTn>
                                            <p:tgtEl>
                                              <p:spTgt spid="4"/>
                                            </p:tgtEl>
                                            <p:attrNameLst>
                                              <p:attrName>style.visibility</p:attrName>
                                            </p:attrNameLst>
                                          </p:cBhvr>
                                          <p:to>
                                            <p:strVal val="visible"/>
                                          </p:to>
                                        </p:set>
                                        <p:animEffect transition="in" filter="wipe(left)">
                                          <p:cBhvr>
                                            <p:cTn id="75" dur="500"/>
                                            <p:tgtEl>
                                              <p:spTgt spid="4"/>
                                            </p:tgtEl>
                                          </p:cBhvr>
                                        </p:animEffect>
                                      </p:childTnLst>
                                    </p:cTn>
                                  </p:par>
                                  <p:par>
                                    <p:cTn id="76" presetID="2" presetClass="entr" presetSubtype="2" accel="52000" fill="hold" nodeType="withEffect" p14:presetBounceEnd="38000">
                                      <p:stCondLst>
                                        <p:cond delay="0"/>
                                      </p:stCondLst>
                                      <p:childTnLst>
                                        <p:set>
                                          <p:cBhvr>
                                            <p:cTn id="77" dur="1" fill="hold">
                                              <p:stCondLst>
                                                <p:cond delay="0"/>
                                              </p:stCondLst>
                                            </p:cTn>
                                            <p:tgtEl>
                                              <p:spTgt spid="19"/>
                                            </p:tgtEl>
                                            <p:attrNameLst>
                                              <p:attrName>style.visibility</p:attrName>
                                            </p:attrNameLst>
                                          </p:cBhvr>
                                          <p:to>
                                            <p:strVal val="visible"/>
                                          </p:to>
                                        </p:set>
                                        <p:anim calcmode="lin" valueType="num" p14:bounceEnd="38000">
                                          <p:cBhvr additive="base">
                                            <p:cTn id="78" dur="500" fill="hold"/>
                                            <p:tgtEl>
                                              <p:spTgt spid="19"/>
                                            </p:tgtEl>
                                            <p:attrNameLst>
                                              <p:attrName>ppt_x</p:attrName>
                                            </p:attrNameLst>
                                          </p:cBhvr>
                                          <p:tavLst>
                                            <p:tav tm="0">
                                              <p:val>
                                                <p:strVal val="1+#ppt_w/2"/>
                                              </p:val>
                                            </p:tav>
                                            <p:tav tm="100000">
                                              <p:val>
                                                <p:strVal val="#ppt_x"/>
                                              </p:val>
                                            </p:tav>
                                          </p:tavLst>
                                        </p:anim>
                                        <p:anim calcmode="lin" valueType="num" p14:bounceEnd="38000">
                                          <p:cBhvr additive="base">
                                            <p:cTn id="79" dur="500" fill="hold"/>
                                            <p:tgtEl>
                                              <p:spTgt spid="19"/>
                                            </p:tgtEl>
                                            <p:attrNameLst>
                                              <p:attrName>ppt_y</p:attrName>
                                            </p:attrNameLst>
                                          </p:cBhvr>
                                          <p:tavLst>
                                            <p:tav tm="0">
                                              <p:val>
                                                <p:strVal val="#ppt_y"/>
                                              </p:val>
                                            </p:tav>
                                            <p:tav tm="100000">
                                              <p:val>
                                                <p:strVal val="#ppt_y"/>
                                              </p:val>
                                            </p:tav>
                                          </p:tavLst>
                                        </p:anim>
                                      </p:childTnLst>
                                    </p:cTn>
                                  </p:par>
                                  <p:par>
                                    <p:cTn id="80" presetID="10" presetClass="entr" presetSubtype="0" fill="hold" grpId="0" nodeType="withEffect">
                                      <p:stCondLst>
                                        <p:cond delay="250"/>
                                      </p:stCondLst>
                                      <p:childTnLst>
                                        <p:set>
                                          <p:cBhvr>
                                            <p:cTn id="81" dur="1" fill="hold">
                                              <p:stCondLst>
                                                <p:cond delay="0"/>
                                              </p:stCondLst>
                                            </p:cTn>
                                            <p:tgtEl>
                                              <p:spTgt spid="32"/>
                                            </p:tgtEl>
                                            <p:attrNameLst>
                                              <p:attrName>style.visibility</p:attrName>
                                            </p:attrNameLst>
                                          </p:cBhvr>
                                          <p:to>
                                            <p:strVal val="visible"/>
                                          </p:to>
                                        </p:set>
                                        <p:animEffect transition="in" filter="fade">
                                          <p:cBhvr>
                                            <p:cTn id="82" dur="400"/>
                                            <p:tgtEl>
                                              <p:spTgt spid="32"/>
                                            </p:tgtEl>
                                          </p:cBhvr>
                                        </p:animEffect>
                                      </p:childTnLst>
                                    </p:cTn>
                                  </p:par>
                                  <p:par>
                                    <p:cTn id="83" presetID="10" presetClass="entr" presetSubtype="0" fill="hold" grpId="0" nodeType="withEffect">
                                      <p:stCondLst>
                                        <p:cond delay="250"/>
                                      </p:stCondLst>
                                      <p:childTnLst>
                                        <p:set>
                                          <p:cBhvr>
                                            <p:cTn id="84" dur="1" fill="hold">
                                              <p:stCondLst>
                                                <p:cond delay="0"/>
                                              </p:stCondLst>
                                            </p:cTn>
                                            <p:tgtEl>
                                              <p:spTgt spid="33"/>
                                            </p:tgtEl>
                                            <p:attrNameLst>
                                              <p:attrName>style.visibility</p:attrName>
                                            </p:attrNameLst>
                                          </p:cBhvr>
                                          <p:to>
                                            <p:strVal val="visible"/>
                                          </p:to>
                                        </p:set>
                                        <p:animEffect transition="in" filter="fade">
                                          <p:cBhvr>
                                            <p:cTn id="85" dur="500"/>
                                            <p:tgtEl>
                                              <p:spTgt spid="33"/>
                                            </p:tgtEl>
                                          </p:cBhvr>
                                        </p:animEffect>
                                      </p:childTnLst>
                                    </p:cTn>
                                  </p:par>
                                  <p:par>
                                    <p:cTn id="86" presetID="10" presetClass="entr" presetSubtype="0" fill="hold" grpId="0" nodeType="withEffect">
                                      <p:stCondLst>
                                        <p:cond delay="250"/>
                                      </p:stCondLst>
                                      <p:childTnLst>
                                        <p:set>
                                          <p:cBhvr>
                                            <p:cTn id="87" dur="1" fill="hold">
                                              <p:stCondLst>
                                                <p:cond delay="0"/>
                                              </p:stCondLst>
                                            </p:cTn>
                                            <p:tgtEl>
                                              <p:spTgt spid="34"/>
                                            </p:tgtEl>
                                            <p:attrNameLst>
                                              <p:attrName>style.visibility</p:attrName>
                                            </p:attrNameLst>
                                          </p:cBhvr>
                                          <p:to>
                                            <p:strVal val="visible"/>
                                          </p:to>
                                        </p:set>
                                        <p:animEffect transition="in" filter="fade">
                                          <p:cBhvr>
                                            <p:cTn id="88" dur="400"/>
                                            <p:tgtEl>
                                              <p:spTgt spid="34"/>
                                            </p:tgtEl>
                                          </p:cBhvr>
                                        </p:animEffect>
                                      </p:childTnLst>
                                    </p:cTn>
                                  </p:par>
                                  <p:par>
                                    <p:cTn id="89" presetID="10" presetClass="entr" presetSubtype="0" fill="hold" grpId="0" nodeType="withEffect">
                                      <p:stCondLst>
                                        <p:cond delay="250"/>
                                      </p:stCondLst>
                                      <p:childTnLst>
                                        <p:set>
                                          <p:cBhvr>
                                            <p:cTn id="90" dur="1" fill="hold">
                                              <p:stCondLst>
                                                <p:cond delay="0"/>
                                              </p:stCondLst>
                                            </p:cTn>
                                            <p:tgtEl>
                                              <p:spTgt spid="35"/>
                                            </p:tgtEl>
                                            <p:attrNameLst>
                                              <p:attrName>style.visibility</p:attrName>
                                            </p:attrNameLst>
                                          </p:cBhvr>
                                          <p:to>
                                            <p:strVal val="visible"/>
                                          </p:to>
                                        </p:set>
                                        <p:animEffect transition="in" filter="fade">
                                          <p:cBhvr>
                                            <p:cTn id="91" dur="500"/>
                                            <p:tgtEl>
                                              <p:spTgt spid="35"/>
                                            </p:tgtEl>
                                          </p:cBhvr>
                                        </p:animEffect>
                                      </p:childTnLst>
                                    </p:cTn>
                                  </p:par>
                                </p:childTnLst>
                              </p:cTn>
                            </p:par>
                            <p:par>
                              <p:cTn id="92" fill="hold">
                                <p:stCondLst>
                                  <p:cond delay="5000"/>
                                </p:stCondLst>
                                <p:childTnLst>
                                  <p:par>
                                    <p:cTn id="93" presetID="22" presetClass="entr" presetSubtype="2" fill="hold" grpId="0" nodeType="afterEffect">
                                      <p:stCondLst>
                                        <p:cond delay="0"/>
                                      </p:stCondLst>
                                      <p:childTnLst>
                                        <p:set>
                                          <p:cBhvr>
                                            <p:cTn id="94" dur="1" fill="hold">
                                              <p:stCondLst>
                                                <p:cond delay="0"/>
                                              </p:stCondLst>
                                            </p:cTn>
                                            <p:tgtEl>
                                              <p:spTgt spid="36"/>
                                            </p:tgtEl>
                                            <p:attrNameLst>
                                              <p:attrName>style.visibility</p:attrName>
                                            </p:attrNameLst>
                                          </p:cBhvr>
                                          <p:to>
                                            <p:strVal val="visible"/>
                                          </p:to>
                                        </p:set>
                                        <p:animEffect transition="in" filter="wipe(right)">
                                          <p:cBhvr>
                                            <p:cTn id="95" dur="500"/>
                                            <p:tgtEl>
                                              <p:spTgt spid="36"/>
                                            </p:tgtEl>
                                          </p:cBhvr>
                                        </p:animEffect>
                                      </p:childTnLst>
                                    </p:cTn>
                                  </p:par>
                                  <p:par>
                                    <p:cTn id="96" presetID="22" presetClass="entr" presetSubtype="2" fill="hold" grpId="0" nodeType="withEffect">
                                      <p:stCondLst>
                                        <p:cond delay="0"/>
                                      </p:stCondLst>
                                      <p:childTnLst>
                                        <p:set>
                                          <p:cBhvr>
                                            <p:cTn id="97" dur="1" fill="hold">
                                              <p:stCondLst>
                                                <p:cond delay="0"/>
                                              </p:stCondLst>
                                            </p:cTn>
                                            <p:tgtEl>
                                              <p:spTgt spid="37"/>
                                            </p:tgtEl>
                                            <p:attrNameLst>
                                              <p:attrName>style.visibility</p:attrName>
                                            </p:attrNameLst>
                                          </p:cBhvr>
                                          <p:to>
                                            <p:strVal val="visible"/>
                                          </p:to>
                                        </p:set>
                                        <p:animEffect transition="in" filter="wipe(right)">
                                          <p:cBhvr>
                                            <p:cTn id="98" dur="75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p:bldP spid="32" grpId="0"/>
          <p:bldP spid="33" grpId="0"/>
          <p:bldP spid="34" grpId="0"/>
          <p:bldP spid="35" grpId="0"/>
          <p:bldP spid="36" grpId="0"/>
          <p:bldP spid="37"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accel="5200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0-#ppt_w/2"/>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par>
                                    <p:cTn id="13" presetID="2" presetClass="entr" presetSubtype="3" accel="5200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anim calcmode="lin" valueType="num">
                                          <p:cBhvr additive="base">
                                            <p:cTn id="15" dur="500" fill="hold"/>
                                            <p:tgtEl>
                                              <p:spTgt spid="25"/>
                                            </p:tgtEl>
                                            <p:attrNameLst>
                                              <p:attrName>ppt_x</p:attrName>
                                            </p:attrNameLst>
                                          </p:cBhvr>
                                          <p:tavLst>
                                            <p:tav tm="0">
                                              <p:val>
                                                <p:strVal val="1+#ppt_w/2"/>
                                              </p:val>
                                            </p:tav>
                                            <p:tav tm="100000">
                                              <p:val>
                                                <p:strVal val="#ppt_x"/>
                                              </p:val>
                                            </p:tav>
                                          </p:tavLst>
                                        </p:anim>
                                        <p:anim calcmode="lin" valueType="num">
                                          <p:cBhvr additive="base">
                                            <p:cTn id="16" dur="500" fill="hold"/>
                                            <p:tgtEl>
                                              <p:spTgt spid="25"/>
                                            </p:tgtEl>
                                            <p:attrNameLst>
                                              <p:attrName>ppt_y</p:attrName>
                                            </p:attrNameLst>
                                          </p:cBhvr>
                                          <p:tavLst>
                                            <p:tav tm="0">
                                              <p:val>
                                                <p:strVal val="0-#ppt_h/2"/>
                                              </p:val>
                                            </p:tav>
                                            <p:tav tm="100000">
                                              <p:val>
                                                <p:strVal val="#ppt_y"/>
                                              </p:val>
                                            </p:tav>
                                          </p:tavLst>
                                        </p:anim>
                                      </p:childTnLst>
                                    </p:cTn>
                                  </p:par>
                                </p:childTnLst>
                              </p:cTn>
                            </p:par>
                            <p:par>
                              <p:cTn id="17" fill="hold">
                                <p:stCondLst>
                                  <p:cond delay="1000"/>
                                </p:stCondLst>
                                <p:childTnLst>
                                  <p:par>
                                    <p:cTn id="18" presetID="53" presetClass="entr" presetSubtype="16" fill="hold" grpId="0" nodeType="afterEffect">
                                      <p:stCondLst>
                                        <p:cond delay="0"/>
                                      </p:stCondLst>
                                      <p:childTnLst>
                                        <p:set>
                                          <p:cBhvr>
                                            <p:cTn id="19" dur="1" fill="hold">
                                              <p:stCondLst>
                                                <p:cond delay="0"/>
                                              </p:stCondLst>
                                            </p:cTn>
                                            <p:tgtEl>
                                              <p:spTgt spid="31"/>
                                            </p:tgtEl>
                                            <p:attrNameLst>
                                              <p:attrName>style.visibility</p:attrName>
                                            </p:attrNameLst>
                                          </p:cBhvr>
                                          <p:to>
                                            <p:strVal val="visible"/>
                                          </p:to>
                                        </p:set>
                                        <p:anim calcmode="lin" valueType="num">
                                          <p:cBhvr>
                                            <p:cTn id="20" dur="500" fill="hold"/>
                                            <p:tgtEl>
                                              <p:spTgt spid="31"/>
                                            </p:tgtEl>
                                            <p:attrNameLst>
                                              <p:attrName>ppt_w</p:attrName>
                                            </p:attrNameLst>
                                          </p:cBhvr>
                                          <p:tavLst>
                                            <p:tav tm="0">
                                              <p:val>
                                                <p:fltVal val="0"/>
                                              </p:val>
                                            </p:tav>
                                            <p:tav tm="100000">
                                              <p:val>
                                                <p:strVal val="#ppt_w"/>
                                              </p:val>
                                            </p:tav>
                                          </p:tavLst>
                                        </p:anim>
                                        <p:anim calcmode="lin" valueType="num">
                                          <p:cBhvr>
                                            <p:cTn id="21" dur="500" fill="hold"/>
                                            <p:tgtEl>
                                              <p:spTgt spid="31"/>
                                            </p:tgtEl>
                                            <p:attrNameLst>
                                              <p:attrName>ppt_h</p:attrName>
                                            </p:attrNameLst>
                                          </p:cBhvr>
                                          <p:tavLst>
                                            <p:tav tm="0">
                                              <p:val>
                                                <p:fltVal val="0"/>
                                              </p:val>
                                            </p:tav>
                                            <p:tav tm="100000">
                                              <p:val>
                                                <p:strVal val="#ppt_h"/>
                                              </p:val>
                                            </p:tav>
                                          </p:tavLst>
                                        </p:anim>
                                        <p:animEffect transition="in" filter="fade">
                                          <p:cBhvr>
                                            <p:cTn id="22" dur="500"/>
                                            <p:tgtEl>
                                              <p:spTgt spid="31"/>
                                            </p:tgtEl>
                                          </p:cBhvr>
                                        </p:animEffect>
                                      </p:childTnLst>
                                    </p:cTn>
                                  </p:par>
                                </p:childTnLst>
                              </p:cTn>
                            </p:par>
                            <p:par>
                              <p:cTn id="23" fill="hold">
                                <p:stCondLst>
                                  <p:cond delay="1500"/>
                                </p:stCondLst>
                                <p:childTnLst>
                                  <p:par>
                                    <p:cTn id="24" presetID="22" presetClass="entr" presetSubtype="8" fill="hold"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left)">
                                          <p:cBhvr>
                                            <p:cTn id="26" dur="500"/>
                                            <p:tgtEl>
                                              <p:spTgt spid="15"/>
                                            </p:tgtEl>
                                          </p:cBhvr>
                                        </p:animEffect>
                                      </p:childTnLst>
                                    </p:cTn>
                                  </p:par>
                                  <p:par>
                                    <p:cTn id="27" presetID="2" presetClass="entr" presetSubtype="12" accel="52000"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0-#ppt_w/2"/>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par>
                              <p:cTn id="31" fill="hold">
                                <p:stCondLst>
                                  <p:cond delay="2000"/>
                                </p:stCondLst>
                                <p:childTnLst>
                                  <p:par>
                                    <p:cTn id="32" presetID="53" presetClass="entr" presetSubtype="16" fill="hold" grpId="0" nodeType="afterEffect">
                                      <p:stCondLst>
                                        <p:cond delay="0"/>
                                      </p:stCondLst>
                                      <p:childTnLst>
                                        <p:set>
                                          <p:cBhvr>
                                            <p:cTn id="33" dur="1" fill="hold">
                                              <p:stCondLst>
                                                <p:cond delay="0"/>
                                              </p:stCondLst>
                                            </p:cTn>
                                            <p:tgtEl>
                                              <p:spTgt spid="30"/>
                                            </p:tgtEl>
                                            <p:attrNameLst>
                                              <p:attrName>style.visibility</p:attrName>
                                            </p:attrNameLst>
                                          </p:cBhvr>
                                          <p:to>
                                            <p:strVal val="visible"/>
                                          </p:to>
                                        </p:set>
                                        <p:anim calcmode="lin" valueType="num">
                                          <p:cBhvr>
                                            <p:cTn id="34" dur="500" fill="hold"/>
                                            <p:tgtEl>
                                              <p:spTgt spid="30"/>
                                            </p:tgtEl>
                                            <p:attrNameLst>
                                              <p:attrName>ppt_w</p:attrName>
                                            </p:attrNameLst>
                                          </p:cBhvr>
                                          <p:tavLst>
                                            <p:tav tm="0">
                                              <p:val>
                                                <p:fltVal val="0"/>
                                              </p:val>
                                            </p:tav>
                                            <p:tav tm="100000">
                                              <p:val>
                                                <p:strVal val="#ppt_w"/>
                                              </p:val>
                                            </p:tav>
                                          </p:tavLst>
                                        </p:anim>
                                        <p:anim calcmode="lin" valueType="num">
                                          <p:cBhvr>
                                            <p:cTn id="35" dur="500" fill="hold"/>
                                            <p:tgtEl>
                                              <p:spTgt spid="30"/>
                                            </p:tgtEl>
                                            <p:attrNameLst>
                                              <p:attrName>ppt_h</p:attrName>
                                            </p:attrNameLst>
                                          </p:cBhvr>
                                          <p:tavLst>
                                            <p:tav tm="0">
                                              <p:val>
                                                <p:fltVal val="0"/>
                                              </p:val>
                                            </p:tav>
                                            <p:tav tm="100000">
                                              <p:val>
                                                <p:strVal val="#ppt_h"/>
                                              </p:val>
                                            </p:tav>
                                          </p:tavLst>
                                        </p:anim>
                                        <p:animEffect transition="in" filter="fade">
                                          <p:cBhvr>
                                            <p:cTn id="36" dur="500"/>
                                            <p:tgtEl>
                                              <p:spTgt spid="30"/>
                                            </p:tgtEl>
                                          </p:cBhvr>
                                        </p:animEffect>
                                      </p:childTnLst>
                                    </p:cTn>
                                  </p:par>
                                </p:childTnLst>
                              </p:cTn>
                            </p:par>
                            <p:par>
                              <p:cTn id="37" fill="hold">
                                <p:stCondLst>
                                  <p:cond delay="2500"/>
                                </p:stCondLst>
                                <p:childTnLst>
                                  <p:par>
                                    <p:cTn id="38" presetID="22" presetClass="entr" presetSubtype="8" fill="hold" nodeType="after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wipe(left)">
                                          <p:cBhvr>
                                            <p:cTn id="40" dur="500"/>
                                            <p:tgtEl>
                                              <p:spTgt spid="16"/>
                                            </p:tgtEl>
                                          </p:cBhvr>
                                        </p:animEffect>
                                      </p:childTnLst>
                                    </p:cTn>
                                  </p:par>
                                  <p:par>
                                    <p:cTn id="41" presetID="2" presetClass="entr" presetSubtype="3" accel="52000" fill="hold" nodeType="withEffect">
                                      <p:stCondLst>
                                        <p:cond delay="0"/>
                                      </p:stCondLst>
                                      <p:childTnLst>
                                        <p:set>
                                          <p:cBhvr>
                                            <p:cTn id="42" dur="1" fill="hold">
                                              <p:stCondLst>
                                                <p:cond delay="0"/>
                                              </p:stCondLst>
                                            </p:cTn>
                                            <p:tgtEl>
                                              <p:spTgt spid="22"/>
                                            </p:tgtEl>
                                            <p:attrNameLst>
                                              <p:attrName>style.visibility</p:attrName>
                                            </p:attrNameLst>
                                          </p:cBhvr>
                                          <p:to>
                                            <p:strVal val="visible"/>
                                          </p:to>
                                        </p:set>
                                        <p:anim calcmode="lin" valueType="num">
                                          <p:cBhvr additive="base">
                                            <p:cTn id="43" dur="500" fill="hold"/>
                                            <p:tgtEl>
                                              <p:spTgt spid="22"/>
                                            </p:tgtEl>
                                            <p:attrNameLst>
                                              <p:attrName>ppt_x</p:attrName>
                                            </p:attrNameLst>
                                          </p:cBhvr>
                                          <p:tavLst>
                                            <p:tav tm="0">
                                              <p:val>
                                                <p:strVal val="1+#ppt_w/2"/>
                                              </p:val>
                                            </p:tav>
                                            <p:tav tm="100000">
                                              <p:val>
                                                <p:strVal val="#ppt_x"/>
                                              </p:val>
                                            </p:tav>
                                          </p:tavLst>
                                        </p:anim>
                                        <p:anim calcmode="lin" valueType="num">
                                          <p:cBhvr additive="base">
                                            <p:cTn id="44" dur="500" fill="hold"/>
                                            <p:tgtEl>
                                              <p:spTgt spid="22"/>
                                            </p:tgtEl>
                                            <p:attrNameLst>
                                              <p:attrName>ppt_y</p:attrName>
                                            </p:attrNameLst>
                                          </p:cBhvr>
                                          <p:tavLst>
                                            <p:tav tm="0">
                                              <p:val>
                                                <p:strVal val="0-#ppt_h/2"/>
                                              </p:val>
                                            </p:tav>
                                            <p:tav tm="100000">
                                              <p:val>
                                                <p:strVal val="#ppt_y"/>
                                              </p:val>
                                            </p:tav>
                                          </p:tavLst>
                                        </p:anim>
                                      </p:childTnLst>
                                    </p:cTn>
                                  </p:par>
                                </p:childTnLst>
                              </p:cTn>
                            </p:par>
                            <p:par>
                              <p:cTn id="45" fill="hold">
                                <p:stCondLst>
                                  <p:cond delay="3000"/>
                                </p:stCondLst>
                                <p:childTnLst>
                                  <p:par>
                                    <p:cTn id="46" presetID="53" presetClass="entr" presetSubtype="16" fill="hold" grpId="0" nodeType="afterEffect">
                                      <p:stCondLst>
                                        <p:cond delay="0"/>
                                      </p:stCondLst>
                                      <p:childTnLst>
                                        <p:set>
                                          <p:cBhvr>
                                            <p:cTn id="47" dur="1" fill="hold">
                                              <p:stCondLst>
                                                <p:cond delay="0"/>
                                              </p:stCondLst>
                                            </p:cTn>
                                            <p:tgtEl>
                                              <p:spTgt spid="29"/>
                                            </p:tgtEl>
                                            <p:attrNameLst>
                                              <p:attrName>style.visibility</p:attrName>
                                            </p:attrNameLst>
                                          </p:cBhvr>
                                          <p:to>
                                            <p:strVal val="visible"/>
                                          </p:to>
                                        </p:set>
                                        <p:anim calcmode="lin" valueType="num">
                                          <p:cBhvr>
                                            <p:cTn id="48" dur="500" fill="hold"/>
                                            <p:tgtEl>
                                              <p:spTgt spid="29"/>
                                            </p:tgtEl>
                                            <p:attrNameLst>
                                              <p:attrName>ppt_w</p:attrName>
                                            </p:attrNameLst>
                                          </p:cBhvr>
                                          <p:tavLst>
                                            <p:tav tm="0">
                                              <p:val>
                                                <p:fltVal val="0"/>
                                              </p:val>
                                            </p:tav>
                                            <p:tav tm="100000">
                                              <p:val>
                                                <p:strVal val="#ppt_w"/>
                                              </p:val>
                                            </p:tav>
                                          </p:tavLst>
                                        </p:anim>
                                        <p:anim calcmode="lin" valueType="num">
                                          <p:cBhvr>
                                            <p:cTn id="49" dur="500" fill="hold"/>
                                            <p:tgtEl>
                                              <p:spTgt spid="29"/>
                                            </p:tgtEl>
                                            <p:attrNameLst>
                                              <p:attrName>ppt_h</p:attrName>
                                            </p:attrNameLst>
                                          </p:cBhvr>
                                          <p:tavLst>
                                            <p:tav tm="0">
                                              <p:val>
                                                <p:fltVal val="0"/>
                                              </p:val>
                                            </p:tav>
                                            <p:tav tm="100000">
                                              <p:val>
                                                <p:strVal val="#ppt_h"/>
                                              </p:val>
                                            </p:tav>
                                          </p:tavLst>
                                        </p:anim>
                                        <p:animEffect transition="in" filter="fade">
                                          <p:cBhvr>
                                            <p:cTn id="50" dur="500"/>
                                            <p:tgtEl>
                                              <p:spTgt spid="29"/>
                                            </p:tgtEl>
                                          </p:cBhvr>
                                        </p:animEffect>
                                      </p:childTnLst>
                                    </p:cTn>
                                  </p:par>
                                </p:childTnLst>
                              </p:cTn>
                            </p:par>
                            <p:par>
                              <p:cTn id="51" fill="hold">
                                <p:stCondLst>
                                  <p:cond delay="3500"/>
                                </p:stCondLst>
                                <p:childTnLst>
                                  <p:par>
                                    <p:cTn id="52" presetID="22" presetClass="entr" presetSubtype="2" fill="hold" nodeType="after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wipe(right)">
                                          <p:cBhvr>
                                            <p:cTn id="54" dur="500"/>
                                            <p:tgtEl>
                                              <p:spTgt spid="18"/>
                                            </p:tgtEl>
                                          </p:cBhvr>
                                        </p:animEffect>
                                      </p:childTnLst>
                                    </p:cTn>
                                  </p:par>
                                  <p:par>
                                    <p:cTn id="55" presetID="22" presetClass="entr" presetSubtype="8" fill="hold" nodeType="with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wipe(left)">
                                          <p:cBhvr>
                                            <p:cTn id="57" dur="500"/>
                                            <p:tgtEl>
                                              <p:spTgt spid="5"/>
                                            </p:tgtEl>
                                          </p:cBhvr>
                                        </p:animEffect>
                                      </p:childTnLst>
                                    </p:cTn>
                                  </p:par>
                                  <p:par>
                                    <p:cTn id="58" presetID="2" presetClass="entr" presetSubtype="12" accel="52000" fill="hold" nodeType="withEffect">
                                      <p:stCondLst>
                                        <p:cond delay="0"/>
                                      </p:stCondLst>
                                      <p:childTnLst>
                                        <p:set>
                                          <p:cBhvr>
                                            <p:cTn id="59" dur="1" fill="hold">
                                              <p:stCondLst>
                                                <p:cond delay="0"/>
                                              </p:stCondLst>
                                            </p:cTn>
                                            <p:tgtEl>
                                              <p:spTgt spid="9"/>
                                            </p:tgtEl>
                                            <p:attrNameLst>
                                              <p:attrName>style.visibility</p:attrName>
                                            </p:attrNameLst>
                                          </p:cBhvr>
                                          <p:to>
                                            <p:strVal val="visible"/>
                                          </p:to>
                                        </p:set>
                                        <p:anim calcmode="lin" valueType="num">
                                          <p:cBhvr additive="base">
                                            <p:cTn id="60" dur="500" fill="hold"/>
                                            <p:tgtEl>
                                              <p:spTgt spid="9"/>
                                            </p:tgtEl>
                                            <p:attrNameLst>
                                              <p:attrName>ppt_x</p:attrName>
                                            </p:attrNameLst>
                                          </p:cBhvr>
                                          <p:tavLst>
                                            <p:tav tm="0">
                                              <p:val>
                                                <p:strVal val="0-#ppt_w/2"/>
                                              </p:val>
                                            </p:tav>
                                            <p:tav tm="100000">
                                              <p:val>
                                                <p:strVal val="#ppt_x"/>
                                              </p:val>
                                            </p:tav>
                                          </p:tavLst>
                                        </p:anim>
                                        <p:anim calcmode="lin" valueType="num">
                                          <p:cBhvr additive="base">
                                            <p:cTn id="61" dur="500" fill="hold"/>
                                            <p:tgtEl>
                                              <p:spTgt spid="9"/>
                                            </p:tgtEl>
                                            <p:attrNameLst>
                                              <p:attrName>ppt_y</p:attrName>
                                            </p:attrNameLst>
                                          </p:cBhvr>
                                          <p:tavLst>
                                            <p:tav tm="0">
                                              <p:val>
                                                <p:strVal val="1+#ppt_h/2"/>
                                              </p:val>
                                            </p:tav>
                                            <p:tav tm="100000">
                                              <p:val>
                                                <p:strVal val="#ppt_y"/>
                                              </p:val>
                                            </p:tav>
                                          </p:tavLst>
                                        </p:anim>
                                      </p:childTnLst>
                                    </p:cTn>
                                  </p:par>
                                  <p:par>
                                    <p:cTn id="62" presetID="2" presetClass="entr" presetSubtype="3" accel="52000" fill="hold" nodeType="withEffect">
                                      <p:stCondLst>
                                        <p:cond delay="0"/>
                                      </p:stCondLst>
                                      <p:childTnLst>
                                        <p:set>
                                          <p:cBhvr>
                                            <p:cTn id="63" dur="1" fill="hold">
                                              <p:stCondLst>
                                                <p:cond delay="0"/>
                                              </p:stCondLst>
                                            </p:cTn>
                                            <p:tgtEl>
                                              <p:spTgt spid="6"/>
                                            </p:tgtEl>
                                            <p:attrNameLst>
                                              <p:attrName>style.visibility</p:attrName>
                                            </p:attrNameLst>
                                          </p:cBhvr>
                                          <p:to>
                                            <p:strVal val="visible"/>
                                          </p:to>
                                        </p:set>
                                        <p:anim calcmode="lin" valueType="num">
                                          <p:cBhvr additive="base">
                                            <p:cTn id="64" dur="500" fill="hold"/>
                                            <p:tgtEl>
                                              <p:spTgt spid="6"/>
                                            </p:tgtEl>
                                            <p:attrNameLst>
                                              <p:attrName>ppt_x</p:attrName>
                                            </p:attrNameLst>
                                          </p:cBhvr>
                                          <p:tavLst>
                                            <p:tav tm="0">
                                              <p:val>
                                                <p:strVal val="1+#ppt_w/2"/>
                                              </p:val>
                                            </p:tav>
                                            <p:tav tm="100000">
                                              <p:val>
                                                <p:strVal val="#ppt_x"/>
                                              </p:val>
                                            </p:tav>
                                          </p:tavLst>
                                        </p:anim>
                                        <p:anim calcmode="lin" valueType="num">
                                          <p:cBhvr additive="base">
                                            <p:cTn id="65" dur="500" fill="hold"/>
                                            <p:tgtEl>
                                              <p:spTgt spid="6"/>
                                            </p:tgtEl>
                                            <p:attrNameLst>
                                              <p:attrName>ppt_y</p:attrName>
                                            </p:attrNameLst>
                                          </p:cBhvr>
                                          <p:tavLst>
                                            <p:tav tm="0">
                                              <p:val>
                                                <p:strVal val="0-#ppt_h/2"/>
                                              </p:val>
                                            </p:tav>
                                            <p:tav tm="100000">
                                              <p:val>
                                                <p:strVal val="#ppt_y"/>
                                              </p:val>
                                            </p:tav>
                                          </p:tavLst>
                                        </p:anim>
                                      </p:childTnLst>
                                    </p:cTn>
                                  </p:par>
                                </p:childTnLst>
                              </p:cTn>
                            </p:par>
                            <p:par>
                              <p:cTn id="66" fill="hold">
                                <p:stCondLst>
                                  <p:cond delay="4000"/>
                                </p:stCondLst>
                                <p:childTnLst>
                                  <p:par>
                                    <p:cTn id="67" presetID="53" presetClass="entr" presetSubtype="16" fill="hold" grpId="0" nodeType="afterEffect">
                                      <p:stCondLst>
                                        <p:cond delay="0"/>
                                      </p:stCondLst>
                                      <p:childTnLst>
                                        <p:set>
                                          <p:cBhvr>
                                            <p:cTn id="68" dur="1" fill="hold">
                                              <p:stCondLst>
                                                <p:cond delay="0"/>
                                              </p:stCondLst>
                                            </p:cTn>
                                            <p:tgtEl>
                                              <p:spTgt spid="28"/>
                                            </p:tgtEl>
                                            <p:attrNameLst>
                                              <p:attrName>style.visibility</p:attrName>
                                            </p:attrNameLst>
                                          </p:cBhvr>
                                          <p:to>
                                            <p:strVal val="visible"/>
                                          </p:to>
                                        </p:set>
                                        <p:anim calcmode="lin" valueType="num">
                                          <p:cBhvr>
                                            <p:cTn id="69" dur="500" fill="hold"/>
                                            <p:tgtEl>
                                              <p:spTgt spid="28"/>
                                            </p:tgtEl>
                                            <p:attrNameLst>
                                              <p:attrName>ppt_w</p:attrName>
                                            </p:attrNameLst>
                                          </p:cBhvr>
                                          <p:tavLst>
                                            <p:tav tm="0">
                                              <p:val>
                                                <p:fltVal val="0"/>
                                              </p:val>
                                            </p:tav>
                                            <p:tav tm="100000">
                                              <p:val>
                                                <p:strVal val="#ppt_w"/>
                                              </p:val>
                                            </p:tav>
                                          </p:tavLst>
                                        </p:anim>
                                        <p:anim calcmode="lin" valueType="num">
                                          <p:cBhvr>
                                            <p:cTn id="70" dur="500" fill="hold"/>
                                            <p:tgtEl>
                                              <p:spTgt spid="28"/>
                                            </p:tgtEl>
                                            <p:attrNameLst>
                                              <p:attrName>ppt_h</p:attrName>
                                            </p:attrNameLst>
                                          </p:cBhvr>
                                          <p:tavLst>
                                            <p:tav tm="0">
                                              <p:val>
                                                <p:fltVal val="0"/>
                                              </p:val>
                                            </p:tav>
                                            <p:tav tm="100000">
                                              <p:val>
                                                <p:strVal val="#ppt_h"/>
                                              </p:val>
                                            </p:tav>
                                          </p:tavLst>
                                        </p:anim>
                                        <p:animEffect transition="in" filter="fade">
                                          <p:cBhvr>
                                            <p:cTn id="71" dur="500"/>
                                            <p:tgtEl>
                                              <p:spTgt spid="28"/>
                                            </p:tgtEl>
                                          </p:cBhvr>
                                        </p:animEffect>
                                      </p:childTnLst>
                                    </p:cTn>
                                  </p:par>
                                </p:childTnLst>
                              </p:cTn>
                            </p:par>
                            <p:par>
                              <p:cTn id="72" fill="hold">
                                <p:stCondLst>
                                  <p:cond delay="4500"/>
                                </p:stCondLst>
                                <p:childTnLst>
                                  <p:par>
                                    <p:cTn id="73" presetID="22" presetClass="entr" presetSubtype="8" fill="hold" nodeType="afterEffect">
                                      <p:stCondLst>
                                        <p:cond delay="0"/>
                                      </p:stCondLst>
                                      <p:childTnLst>
                                        <p:set>
                                          <p:cBhvr>
                                            <p:cTn id="74" dur="1" fill="hold">
                                              <p:stCondLst>
                                                <p:cond delay="0"/>
                                              </p:stCondLst>
                                            </p:cTn>
                                            <p:tgtEl>
                                              <p:spTgt spid="4"/>
                                            </p:tgtEl>
                                            <p:attrNameLst>
                                              <p:attrName>style.visibility</p:attrName>
                                            </p:attrNameLst>
                                          </p:cBhvr>
                                          <p:to>
                                            <p:strVal val="visible"/>
                                          </p:to>
                                        </p:set>
                                        <p:animEffect transition="in" filter="wipe(left)">
                                          <p:cBhvr>
                                            <p:cTn id="75" dur="500"/>
                                            <p:tgtEl>
                                              <p:spTgt spid="4"/>
                                            </p:tgtEl>
                                          </p:cBhvr>
                                        </p:animEffect>
                                      </p:childTnLst>
                                    </p:cTn>
                                  </p:par>
                                  <p:par>
                                    <p:cTn id="76" presetID="2" presetClass="entr" presetSubtype="2" accel="52000" fill="hold" nodeType="withEffect">
                                      <p:stCondLst>
                                        <p:cond delay="0"/>
                                      </p:stCondLst>
                                      <p:childTnLst>
                                        <p:set>
                                          <p:cBhvr>
                                            <p:cTn id="77" dur="1" fill="hold">
                                              <p:stCondLst>
                                                <p:cond delay="0"/>
                                              </p:stCondLst>
                                            </p:cTn>
                                            <p:tgtEl>
                                              <p:spTgt spid="19"/>
                                            </p:tgtEl>
                                            <p:attrNameLst>
                                              <p:attrName>style.visibility</p:attrName>
                                            </p:attrNameLst>
                                          </p:cBhvr>
                                          <p:to>
                                            <p:strVal val="visible"/>
                                          </p:to>
                                        </p:set>
                                        <p:anim calcmode="lin" valueType="num">
                                          <p:cBhvr additive="base">
                                            <p:cTn id="78" dur="500" fill="hold"/>
                                            <p:tgtEl>
                                              <p:spTgt spid="19"/>
                                            </p:tgtEl>
                                            <p:attrNameLst>
                                              <p:attrName>ppt_x</p:attrName>
                                            </p:attrNameLst>
                                          </p:cBhvr>
                                          <p:tavLst>
                                            <p:tav tm="0">
                                              <p:val>
                                                <p:strVal val="1+#ppt_w/2"/>
                                              </p:val>
                                            </p:tav>
                                            <p:tav tm="100000">
                                              <p:val>
                                                <p:strVal val="#ppt_x"/>
                                              </p:val>
                                            </p:tav>
                                          </p:tavLst>
                                        </p:anim>
                                        <p:anim calcmode="lin" valueType="num">
                                          <p:cBhvr additive="base">
                                            <p:cTn id="79" dur="500" fill="hold"/>
                                            <p:tgtEl>
                                              <p:spTgt spid="19"/>
                                            </p:tgtEl>
                                            <p:attrNameLst>
                                              <p:attrName>ppt_y</p:attrName>
                                            </p:attrNameLst>
                                          </p:cBhvr>
                                          <p:tavLst>
                                            <p:tav tm="0">
                                              <p:val>
                                                <p:strVal val="#ppt_y"/>
                                              </p:val>
                                            </p:tav>
                                            <p:tav tm="100000">
                                              <p:val>
                                                <p:strVal val="#ppt_y"/>
                                              </p:val>
                                            </p:tav>
                                          </p:tavLst>
                                        </p:anim>
                                      </p:childTnLst>
                                    </p:cTn>
                                  </p:par>
                                  <p:par>
                                    <p:cTn id="80" presetID="10" presetClass="entr" presetSubtype="0" fill="hold" grpId="0" nodeType="withEffect">
                                      <p:stCondLst>
                                        <p:cond delay="250"/>
                                      </p:stCondLst>
                                      <p:childTnLst>
                                        <p:set>
                                          <p:cBhvr>
                                            <p:cTn id="81" dur="1" fill="hold">
                                              <p:stCondLst>
                                                <p:cond delay="0"/>
                                              </p:stCondLst>
                                            </p:cTn>
                                            <p:tgtEl>
                                              <p:spTgt spid="32"/>
                                            </p:tgtEl>
                                            <p:attrNameLst>
                                              <p:attrName>style.visibility</p:attrName>
                                            </p:attrNameLst>
                                          </p:cBhvr>
                                          <p:to>
                                            <p:strVal val="visible"/>
                                          </p:to>
                                        </p:set>
                                        <p:animEffect transition="in" filter="fade">
                                          <p:cBhvr>
                                            <p:cTn id="82" dur="400"/>
                                            <p:tgtEl>
                                              <p:spTgt spid="32"/>
                                            </p:tgtEl>
                                          </p:cBhvr>
                                        </p:animEffect>
                                      </p:childTnLst>
                                    </p:cTn>
                                  </p:par>
                                  <p:par>
                                    <p:cTn id="83" presetID="10" presetClass="entr" presetSubtype="0" fill="hold" grpId="0" nodeType="withEffect">
                                      <p:stCondLst>
                                        <p:cond delay="250"/>
                                      </p:stCondLst>
                                      <p:childTnLst>
                                        <p:set>
                                          <p:cBhvr>
                                            <p:cTn id="84" dur="1" fill="hold">
                                              <p:stCondLst>
                                                <p:cond delay="0"/>
                                              </p:stCondLst>
                                            </p:cTn>
                                            <p:tgtEl>
                                              <p:spTgt spid="33"/>
                                            </p:tgtEl>
                                            <p:attrNameLst>
                                              <p:attrName>style.visibility</p:attrName>
                                            </p:attrNameLst>
                                          </p:cBhvr>
                                          <p:to>
                                            <p:strVal val="visible"/>
                                          </p:to>
                                        </p:set>
                                        <p:animEffect transition="in" filter="fade">
                                          <p:cBhvr>
                                            <p:cTn id="85" dur="500"/>
                                            <p:tgtEl>
                                              <p:spTgt spid="33"/>
                                            </p:tgtEl>
                                          </p:cBhvr>
                                        </p:animEffect>
                                      </p:childTnLst>
                                    </p:cTn>
                                  </p:par>
                                  <p:par>
                                    <p:cTn id="86" presetID="10" presetClass="entr" presetSubtype="0" fill="hold" grpId="0" nodeType="withEffect">
                                      <p:stCondLst>
                                        <p:cond delay="250"/>
                                      </p:stCondLst>
                                      <p:childTnLst>
                                        <p:set>
                                          <p:cBhvr>
                                            <p:cTn id="87" dur="1" fill="hold">
                                              <p:stCondLst>
                                                <p:cond delay="0"/>
                                              </p:stCondLst>
                                            </p:cTn>
                                            <p:tgtEl>
                                              <p:spTgt spid="34"/>
                                            </p:tgtEl>
                                            <p:attrNameLst>
                                              <p:attrName>style.visibility</p:attrName>
                                            </p:attrNameLst>
                                          </p:cBhvr>
                                          <p:to>
                                            <p:strVal val="visible"/>
                                          </p:to>
                                        </p:set>
                                        <p:animEffect transition="in" filter="fade">
                                          <p:cBhvr>
                                            <p:cTn id="88" dur="400"/>
                                            <p:tgtEl>
                                              <p:spTgt spid="34"/>
                                            </p:tgtEl>
                                          </p:cBhvr>
                                        </p:animEffect>
                                      </p:childTnLst>
                                    </p:cTn>
                                  </p:par>
                                  <p:par>
                                    <p:cTn id="89" presetID="10" presetClass="entr" presetSubtype="0" fill="hold" grpId="0" nodeType="withEffect">
                                      <p:stCondLst>
                                        <p:cond delay="250"/>
                                      </p:stCondLst>
                                      <p:childTnLst>
                                        <p:set>
                                          <p:cBhvr>
                                            <p:cTn id="90" dur="1" fill="hold">
                                              <p:stCondLst>
                                                <p:cond delay="0"/>
                                              </p:stCondLst>
                                            </p:cTn>
                                            <p:tgtEl>
                                              <p:spTgt spid="35"/>
                                            </p:tgtEl>
                                            <p:attrNameLst>
                                              <p:attrName>style.visibility</p:attrName>
                                            </p:attrNameLst>
                                          </p:cBhvr>
                                          <p:to>
                                            <p:strVal val="visible"/>
                                          </p:to>
                                        </p:set>
                                        <p:animEffect transition="in" filter="fade">
                                          <p:cBhvr>
                                            <p:cTn id="91" dur="500"/>
                                            <p:tgtEl>
                                              <p:spTgt spid="35"/>
                                            </p:tgtEl>
                                          </p:cBhvr>
                                        </p:animEffect>
                                      </p:childTnLst>
                                    </p:cTn>
                                  </p:par>
                                </p:childTnLst>
                              </p:cTn>
                            </p:par>
                            <p:par>
                              <p:cTn id="92" fill="hold">
                                <p:stCondLst>
                                  <p:cond delay="5000"/>
                                </p:stCondLst>
                                <p:childTnLst>
                                  <p:par>
                                    <p:cTn id="93" presetID="22" presetClass="entr" presetSubtype="2" fill="hold" grpId="0" nodeType="afterEffect">
                                      <p:stCondLst>
                                        <p:cond delay="0"/>
                                      </p:stCondLst>
                                      <p:childTnLst>
                                        <p:set>
                                          <p:cBhvr>
                                            <p:cTn id="94" dur="1" fill="hold">
                                              <p:stCondLst>
                                                <p:cond delay="0"/>
                                              </p:stCondLst>
                                            </p:cTn>
                                            <p:tgtEl>
                                              <p:spTgt spid="36"/>
                                            </p:tgtEl>
                                            <p:attrNameLst>
                                              <p:attrName>style.visibility</p:attrName>
                                            </p:attrNameLst>
                                          </p:cBhvr>
                                          <p:to>
                                            <p:strVal val="visible"/>
                                          </p:to>
                                        </p:set>
                                        <p:animEffect transition="in" filter="wipe(right)">
                                          <p:cBhvr>
                                            <p:cTn id="95" dur="500"/>
                                            <p:tgtEl>
                                              <p:spTgt spid="36"/>
                                            </p:tgtEl>
                                          </p:cBhvr>
                                        </p:animEffect>
                                      </p:childTnLst>
                                    </p:cTn>
                                  </p:par>
                                  <p:par>
                                    <p:cTn id="96" presetID="22" presetClass="entr" presetSubtype="2" fill="hold" grpId="0" nodeType="withEffect">
                                      <p:stCondLst>
                                        <p:cond delay="0"/>
                                      </p:stCondLst>
                                      <p:childTnLst>
                                        <p:set>
                                          <p:cBhvr>
                                            <p:cTn id="97" dur="1" fill="hold">
                                              <p:stCondLst>
                                                <p:cond delay="0"/>
                                              </p:stCondLst>
                                            </p:cTn>
                                            <p:tgtEl>
                                              <p:spTgt spid="37"/>
                                            </p:tgtEl>
                                            <p:attrNameLst>
                                              <p:attrName>style.visibility</p:attrName>
                                            </p:attrNameLst>
                                          </p:cBhvr>
                                          <p:to>
                                            <p:strVal val="visible"/>
                                          </p:to>
                                        </p:set>
                                        <p:animEffect transition="in" filter="wipe(right)">
                                          <p:cBhvr>
                                            <p:cTn id="98" dur="75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p:bldP spid="32" grpId="0"/>
          <p:bldP spid="33" grpId="0"/>
          <p:bldP spid="34" grpId="0"/>
          <p:bldP spid="35" grpId="0"/>
          <p:bldP spid="36" grpId="0"/>
          <p:bldP spid="37" grpId="0"/>
        </p:bldLst>
      </p:timing>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8"/>
          <p:cNvSpPr txBox="1"/>
          <p:nvPr/>
        </p:nvSpPr>
        <p:spPr>
          <a:xfrm>
            <a:off x="6894120" y="1386819"/>
            <a:ext cx="1368152" cy="532453"/>
          </a:xfrm>
          <a:prstGeom prst="rect">
            <a:avLst/>
          </a:prstGeom>
          <a:noFill/>
        </p:spPr>
        <p:txBody>
          <a:bodyPr wrap="square" rtlCol="0">
            <a:spAutoFit/>
          </a:bodyPr>
          <a:lstStyle/>
          <a:p>
            <a:pPr marL="0" marR="0" lvl="0" indent="0" algn="l" defTabSz="914400" rtl="0" eaLnBrk="1" fontAlgn="base" latinLnBrk="0" hangingPunct="1">
              <a:lnSpc>
                <a:spcPct val="130000"/>
              </a:lnSpc>
              <a:spcBef>
                <a:spcPct val="0"/>
              </a:spcBef>
              <a:spcAft>
                <a:spcPct val="0"/>
              </a:spcAft>
              <a:buClrTx/>
              <a:buSzTx/>
              <a:buFontTx/>
              <a:buNone/>
              <a:defRPr/>
            </a:pPr>
            <a:r>
              <a:rPr kumimoji="0" lang="en-US" altLang="zh-CN"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01</a:t>
            </a:r>
            <a:r>
              <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、点击输入简要文字内容，文字</a:t>
            </a:r>
          </a:p>
        </p:txBody>
      </p:sp>
      <p:sp>
        <p:nvSpPr>
          <p:cNvPr id="5" name="TextBox 19"/>
          <p:cNvSpPr txBox="1"/>
          <p:nvPr/>
        </p:nvSpPr>
        <p:spPr>
          <a:xfrm>
            <a:off x="6894120" y="2519445"/>
            <a:ext cx="1368152" cy="532453"/>
          </a:xfrm>
          <a:prstGeom prst="rect">
            <a:avLst/>
          </a:prstGeom>
          <a:noFill/>
        </p:spPr>
        <p:txBody>
          <a:bodyPr wrap="square" rtlCol="0">
            <a:spAutoFit/>
          </a:bodyPr>
          <a:lstStyle>
            <a:defPPr>
              <a:defRPr lang="zh-CN"/>
            </a:defPPr>
            <a:lvl1pPr algn="just">
              <a:lnSpc>
                <a:spcPct val="150000"/>
              </a:lnSpc>
              <a:defRPr>
                <a:solidFill>
                  <a:schemeClr val="bg1"/>
                </a:solidFill>
                <a:latin typeface="微软雅黑" panose="020B0503020204020204" pitchFamily="34" charset="-122"/>
                <a:ea typeface="微软雅黑" panose="020B0503020204020204" pitchFamily="34" charset="-122"/>
              </a:defRPr>
            </a:lvl1pPr>
          </a:lstStyle>
          <a:p>
            <a:pPr marL="0" marR="0" lvl="0" indent="0" algn="just" defTabSz="914400" rtl="0" eaLnBrk="1" fontAlgn="base" latinLnBrk="0" hangingPunct="1">
              <a:lnSpc>
                <a:spcPct val="130000"/>
              </a:lnSpc>
              <a:spcBef>
                <a:spcPct val="0"/>
              </a:spcBef>
              <a:spcAft>
                <a:spcPct val="0"/>
              </a:spcAft>
              <a:buClrTx/>
              <a:buSzTx/>
              <a:buFontTx/>
              <a:buNone/>
              <a:defRPr/>
            </a:pPr>
            <a:r>
              <a:rPr kumimoji="0" lang="en-US" altLang="zh-CN"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02</a:t>
            </a:r>
            <a:r>
              <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、点击输入简要文字内容，文字</a:t>
            </a:r>
          </a:p>
        </p:txBody>
      </p:sp>
      <p:sp>
        <p:nvSpPr>
          <p:cNvPr id="6" name="TextBox 20"/>
          <p:cNvSpPr txBox="1"/>
          <p:nvPr/>
        </p:nvSpPr>
        <p:spPr>
          <a:xfrm>
            <a:off x="6894120" y="3731829"/>
            <a:ext cx="1368152" cy="532453"/>
          </a:xfrm>
          <a:prstGeom prst="rect">
            <a:avLst/>
          </a:prstGeom>
          <a:noFill/>
        </p:spPr>
        <p:txBody>
          <a:bodyPr wrap="square" rtlCol="0">
            <a:spAutoFit/>
          </a:bodyPr>
          <a:lstStyle>
            <a:defPPr>
              <a:defRPr lang="zh-CN"/>
            </a:defPPr>
            <a:lvl1pPr algn="just">
              <a:lnSpc>
                <a:spcPct val="150000"/>
              </a:lnSpc>
              <a:defRPr>
                <a:solidFill>
                  <a:schemeClr val="bg1"/>
                </a:solidFill>
                <a:latin typeface="微软雅黑" panose="020B0503020204020204" pitchFamily="34" charset="-122"/>
                <a:ea typeface="微软雅黑" panose="020B0503020204020204" pitchFamily="34" charset="-122"/>
              </a:defRPr>
            </a:lvl1pPr>
          </a:lstStyle>
          <a:p>
            <a:pPr marL="0" marR="0" lvl="0" indent="0" algn="just" defTabSz="914400" rtl="0" eaLnBrk="1" fontAlgn="base" latinLnBrk="0" hangingPunct="1">
              <a:lnSpc>
                <a:spcPct val="130000"/>
              </a:lnSpc>
              <a:spcBef>
                <a:spcPct val="0"/>
              </a:spcBef>
              <a:spcAft>
                <a:spcPct val="0"/>
              </a:spcAft>
              <a:buClrTx/>
              <a:buSzTx/>
              <a:buFontTx/>
              <a:buNone/>
              <a:defRPr/>
            </a:pPr>
            <a:r>
              <a:rPr kumimoji="0" lang="en-US" altLang="zh-CN"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03</a:t>
            </a:r>
            <a:r>
              <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、点击输入简要文字内容，文字</a:t>
            </a:r>
          </a:p>
        </p:txBody>
      </p:sp>
      <p:sp>
        <p:nvSpPr>
          <p:cNvPr id="7" name="TextBox 22"/>
          <p:cNvSpPr txBox="1"/>
          <p:nvPr/>
        </p:nvSpPr>
        <p:spPr>
          <a:xfrm>
            <a:off x="491146" y="1618550"/>
            <a:ext cx="2952328" cy="532453"/>
          </a:xfrm>
          <a:prstGeom prst="rect">
            <a:avLst/>
          </a:prstGeom>
          <a:noFill/>
        </p:spPr>
        <p:txBody>
          <a:bodyPr wrap="square" rtlCol="0">
            <a:spAutoFit/>
          </a:bodyPr>
          <a:lstStyle/>
          <a:p>
            <a:pPr marL="0" marR="0" lvl="0" indent="0" algn="l" defTabSz="914400" rtl="0" eaLnBrk="1" fontAlgn="base" latinLnBrk="0" hangingPunct="1">
              <a:lnSpc>
                <a:spcPct val="130000"/>
              </a:lnSpc>
              <a:spcBef>
                <a:spcPct val="0"/>
              </a:spcBef>
              <a:spcAft>
                <a:spcPct val="0"/>
              </a:spcAft>
              <a:buClrTx/>
              <a:buSzTx/>
              <a:buFontTx/>
              <a:buNone/>
              <a:defRPr/>
            </a:pPr>
            <a:r>
              <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点击输入简要文字内容，文字内容需概括精炼，不用多余的文字修饰，言简意赅的说明</a:t>
            </a:r>
          </a:p>
        </p:txBody>
      </p:sp>
      <p:cxnSp>
        <p:nvCxnSpPr>
          <p:cNvPr id="8" name="直接连接符 7"/>
          <p:cNvCxnSpPr/>
          <p:nvPr/>
        </p:nvCxnSpPr>
        <p:spPr>
          <a:xfrm flipV="1">
            <a:off x="4895760" y="1629870"/>
            <a:ext cx="1389448" cy="85809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4949904" y="2945173"/>
            <a:ext cx="1356366"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4895760" y="3254929"/>
            <a:ext cx="1350288" cy="88126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5728649" y="1114494"/>
            <a:ext cx="1090590" cy="1068059"/>
            <a:chOff x="2470425" y="1106543"/>
            <a:chExt cx="1090590" cy="1068059"/>
          </a:xfrm>
        </p:grpSpPr>
        <p:grpSp>
          <p:nvGrpSpPr>
            <p:cNvPr id="12" name="组合 11"/>
            <p:cNvGrpSpPr/>
            <p:nvPr/>
          </p:nvGrpSpPr>
          <p:grpSpPr>
            <a:xfrm>
              <a:off x="2492956" y="1106543"/>
              <a:ext cx="1068059" cy="1068059"/>
              <a:chOff x="304800" y="673100"/>
              <a:chExt cx="4000500" cy="4000500"/>
            </a:xfrm>
            <a:effectLst>
              <a:outerShdw blurRad="444500" dist="254000" dir="8100000" algn="tr" rotWithShape="0">
                <a:prstClr val="black">
                  <a:alpha val="50000"/>
                </a:prstClr>
              </a:outerShdw>
            </a:effectLst>
          </p:grpSpPr>
          <p:sp>
            <p:nvSpPr>
              <p:cNvPr id="14" name="同心圆 1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500" b="0" i="0" u="none" strike="noStrike" kern="1200" cap="none" spc="0" normalizeH="0" baseline="0" noProof="0">
                  <a:ln>
                    <a:noFill/>
                  </a:ln>
                  <a:solidFill>
                    <a:srgbClr val="C00000"/>
                  </a:solidFill>
                  <a:effectLst/>
                  <a:uLnTx/>
                  <a:uFillTx/>
                  <a:latin typeface="微软雅黑" panose="020B0503020204020204" pitchFamily="34" charset="-122"/>
                  <a:ea typeface="微软雅黑" panose="020B0503020204020204" pitchFamily="34" charset="-122"/>
                  <a:cs typeface="+mn-cs"/>
                </a:endParaRPr>
              </a:p>
            </p:txBody>
          </p:sp>
          <p:sp>
            <p:nvSpPr>
              <p:cNvPr id="15" name="椭圆 14"/>
              <p:cNvSpPr/>
              <p:nvPr/>
            </p:nvSpPr>
            <p:spPr>
              <a:xfrm>
                <a:off x="392111" y="760414"/>
                <a:ext cx="3825875"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500" b="0" i="0" u="none" strike="noStrike" kern="1200" cap="none" spc="0" normalizeH="0" baseline="0" noProof="0">
                  <a:ln>
                    <a:noFill/>
                  </a:ln>
                  <a:solidFill>
                    <a:srgbClr val="C00000"/>
                  </a:solidFill>
                  <a:effectLst/>
                  <a:uLnTx/>
                  <a:uFillTx/>
                  <a:latin typeface="微软雅黑" panose="020B0503020204020204" pitchFamily="34" charset="-122"/>
                  <a:ea typeface="微软雅黑" panose="020B0503020204020204" pitchFamily="34" charset="-122"/>
                  <a:cs typeface="+mn-cs"/>
                </a:endParaRPr>
              </a:p>
            </p:txBody>
          </p:sp>
        </p:grpSp>
        <p:sp>
          <p:nvSpPr>
            <p:cNvPr id="13" name="TextBox 43"/>
            <p:cNvSpPr txBox="1"/>
            <p:nvPr/>
          </p:nvSpPr>
          <p:spPr>
            <a:xfrm>
              <a:off x="2470425" y="1396843"/>
              <a:ext cx="1053935" cy="461665"/>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5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标题</a:t>
              </a:r>
              <a:endParaRPr kumimoji="0" lang="en-US" altLang="zh-CN" sz="15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5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内容</a:t>
              </a:r>
            </a:p>
          </p:txBody>
        </p:sp>
      </p:grpSp>
      <p:grpSp>
        <p:nvGrpSpPr>
          <p:cNvPr id="16" name="组合 15"/>
          <p:cNvGrpSpPr/>
          <p:nvPr/>
        </p:nvGrpSpPr>
        <p:grpSpPr>
          <a:xfrm>
            <a:off x="5767709" y="2345610"/>
            <a:ext cx="1068059" cy="1068059"/>
            <a:chOff x="2509485" y="2337659"/>
            <a:chExt cx="1068059" cy="1068059"/>
          </a:xfrm>
        </p:grpSpPr>
        <p:grpSp>
          <p:nvGrpSpPr>
            <p:cNvPr id="17" name="组合 16"/>
            <p:cNvGrpSpPr/>
            <p:nvPr/>
          </p:nvGrpSpPr>
          <p:grpSpPr>
            <a:xfrm>
              <a:off x="2509485" y="2337659"/>
              <a:ext cx="1068059" cy="1068059"/>
              <a:chOff x="304800" y="673100"/>
              <a:chExt cx="4000500" cy="4000500"/>
            </a:xfrm>
            <a:effectLst>
              <a:outerShdw blurRad="444500" dist="254000" dir="8100000" algn="tr" rotWithShape="0">
                <a:prstClr val="black">
                  <a:alpha val="50000"/>
                </a:prstClr>
              </a:outerShdw>
            </a:effectLst>
          </p:grpSpPr>
          <p:sp>
            <p:nvSpPr>
              <p:cNvPr id="19" name="同心圆 1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500" b="0" i="0" u="none" strike="noStrike" kern="1200" cap="none" spc="0" normalizeH="0" baseline="0" noProof="0">
                  <a:ln>
                    <a:noFill/>
                  </a:ln>
                  <a:solidFill>
                    <a:srgbClr val="C00000"/>
                  </a:solidFill>
                  <a:effectLst/>
                  <a:uLnTx/>
                  <a:uFillTx/>
                  <a:latin typeface="微软雅黑" panose="020B0503020204020204" pitchFamily="34" charset="-122"/>
                  <a:ea typeface="微软雅黑" panose="020B0503020204020204" pitchFamily="34" charset="-122"/>
                  <a:cs typeface="+mn-cs"/>
                </a:endParaRPr>
              </a:p>
            </p:txBody>
          </p:sp>
          <p:sp>
            <p:nvSpPr>
              <p:cNvPr id="20" name="椭圆 19"/>
              <p:cNvSpPr/>
              <p:nvPr/>
            </p:nvSpPr>
            <p:spPr>
              <a:xfrm>
                <a:off x="392111" y="760414"/>
                <a:ext cx="3825875"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500" b="0" i="0" u="none" strike="noStrike" kern="1200" cap="none" spc="0" normalizeH="0" baseline="0" noProof="0">
                  <a:ln>
                    <a:noFill/>
                  </a:ln>
                  <a:solidFill>
                    <a:srgbClr val="C00000"/>
                  </a:solidFill>
                  <a:effectLst/>
                  <a:uLnTx/>
                  <a:uFillTx/>
                  <a:latin typeface="微软雅黑" panose="020B0503020204020204" pitchFamily="34" charset="-122"/>
                  <a:ea typeface="微软雅黑" panose="020B0503020204020204" pitchFamily="34" charset="-122"/>
                  <a:cs typeface="+mn-cs"/>
                </a:endParaRPr>
              </a:p>
            </p:txBody>
          </p:sp>
        </p:grpSp>
        <p:sp>
          <p:nvSpPr>
            <p:cNvPr id="18" name="TextBox 52"/>
            <p:cNvSpPr txBox="1"/>
            <p:nvPr/>
          </p:nvSpPr>
          <p:spPr>
            <a:xfrm>
              <a:off x="2535078" y="2643055"/>
              <a:ext cx="1025937" cy="461665"/>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5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标题</a:t>
              </a:r>
              <a:endParaRPr kumimoji="0" lang="en-US" altLang="zh-CN" sz="15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5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内容</a:t>
              </a:r>
            </a:p>
          </p:txBody>
        </p:sp>
      </p:grpSp>
      <p:grpSp>
        <p:nvGrpSpPr>
          <p:cNvPr id="21" name="组合 20"/>
          <p:cNvGrpSpPr/>
          <p:nvPr/>
        </p:nvGrpSpPr>
        <p:grpSpPr>
          <a:xfrm>
            <a:off x="5741068" y="3587813"/>
            <a:ext cx="1081044" cy="1068059"/>
            <a:chOff x="2482844" y="3579862"/>
            <a:chExt cx="1081044" cy="1068059"/>
          </a:xfrm>
        </p:grpSpPr>
        <p:grpSp>
          <p:nvGrpSpPr>
            <p:cNvPr id="22" name="组合 21"/>
            <p:cNvGrpSpPr/>
            <p:nvPr/>
          </p:nvGrpSpPr>
          <p:grpSpPr>
            <a:xfrm>
              <a:off x="2495829" y="3579862"/>
              <a:ext cx="1068059" cy="1068059"/>
              <a:chOff x="304800" y="673100"/>
              <a:chExt cx="4000500" cy="4000500"/>
            </a:xfrm>
            <a:effectLst>
              <a:outerShdw blurRad="444500" dist="254000" dir="8100000" algn="tr" rotWithShape="0">
                <a:prstClr val="black">
                  <a:alpha val="50000"/>
                </a:prstClr>
              </a:outerShdw>
            </a:effectLst>
          </p:grpSpPr>
          <p:sp>
            <p:nvSpPr>
              <p:cNvPr id="24" name="同心圆 2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500" b="0" i="0" u="none" strike="noStrike" kern="1200" cap="none" spc="0" normalizeH="0" baseline="0" noProof="0">
                  <a:ln>
                    <a:noFill/>
                  </a:ln>
                  <a:solidFill>
                    <a:srgbClr val="C00000"/>
                  </a:solidFill>
                  <a:effectLst/>
                  <a:uLnTx/>
                  <a:uFillTx/>
                  <a:latin typeface="微软雅黑" panose="020B0503020204020204" pitchFamily="34" charset="-122"/>
                  <a:ea typeface="微软雅黑" panose="020B0503020204020204" pitchFamily="34" charset="-122"/>
                  <a:cs typeface="+mn-cs"/>
                </a:endParaRPr>
              </a:p>
            </p:txBody>
          </p:sp>
          <p:sp>
            <p:nvSpPr>
              <p:cNvPr id="25" name="椭圆 24"/>
              <p:cNvSpPr/>
              <p:nvPr/>
            </p:nvSpPr>
            <p:spPr>
              <a:xfrm>
                <a:off x="392111" y="760414"/>
                <a:ext cx="3825875" cy="3825878"/>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500" b="0" i="0" u="none" strike="noStrike" kern="1200" cap="none" spc="0" normalizeH="0" baseline="0" noProof="0">
                  <a:ln>
                    <a:noFill/>
                  </a:ln>
                  <a:solidFill>
                    <a:srgbClr val="C00000"/>
                  </a:solidFill>
                  <a:effectLst/>
                  <a:uLnTx/>
                  <a:uFillTx/>
                  <a:latin typeface="微软雅黑" panose="020B0503020204020204" pitchFamily="34" charset="-122"/>
                  <a:ea typeface="微软雅黑" panose="020B0503020204020204" pitchFamily="34" charset="-122"/>
                  <a:cs typeface="+mn-cs"/>
                </a:endParaRPr>
              </a:p>
            </p:txBody>
          </p:sp>
        </p:grpSp>
        <p:sp>
          <p:nvSpPr>
            <p:cNvPr id="23" name="TextBox 56"/>
            <p:cNvSpPr txBox="1"/>
            <p:nvPr/>
          </p:nvSpPr>
          <p:spPr>
            <a:xfrm>
              <a:off x="2482844" y="3853085"/>
              <a:ext cx="1076003" cy="461665"/>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5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标题</a:t>
              </a:r>
              <a:endParaRPr kumimoji="0" lang="en-US" altLang="zh-CN" sz="15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5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内容</a:t>
              </a:r>
            </a:p>
          </p:txBody>
        </p:sp>
      </p:grpSp>
      <p:grpSp>
        <p:nvGrpSpPr>
          <p:cNvPr id="26" name="组合 25"/>
          <p:cNvGrpSpPr/>
          <p:nvPr/>
        </p:nvGrpSpPr>
        <p:grpSpPr>
          <a:xfrm>
            <a:off x="3635896" y="2082565"/>
            <a:ext cx="1458024" cy="1458024"/>
            <a:chOff x="792868" y="618113"/>
            <a:chExt cx="1314008" cy="1314008"/>
          </a:xfrm>
        </p:grpSpPr>
        <p:grpSp>
          <p:nvGrpSpPr>
            <p:cNvPr id="27" name="组合 26"/>
            <p:cNvGrpSpPr/>
            <p:nvPr/>
          </p:nvGrpSpPr>
          <p:grpSpPr>
            <a:xfrm>
              <a:off x="792868" y="618113"/>
              <a:ext cx="1314008" cy="1314008"/>
              <a:chOff x="304800" y="673100"/>
              <a:chExt cx="4000500" cy="4000500"/>
            </a:xfrm>
            <a:effectLst>
              <a:outerShdw blurRad="444500" dist="254000" dir="8100000" algn="tr" rotWithShape="0">
                <a:prstClr val="black">
                  <a:alpha val="50000"/>
                </a:prstClr>
              </a:outerShdw>
            </a:effectLst>
          </p:grpSpPr>
          <p:sp>
            <p:nvSpPr>
              <p:cNvPr id="29" name="同心圆 2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30" name="椭圆 29"/>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28" name="椭圆 27"/>
            <p:cNvSpPr/>
            <p:nvPr/>
          </p:nvSpPr>
          <p:spPr>
            <a:xfrm>
              <a:off x="859391" y="680166"/>
              <a:ext cx="1188000" cy="1188000"/>
            </a:xfrm>
            <a:prstGeom prst="ellipse">
              <a:avLst/>
            </a:prstGeom>
            <a:blipFill dpi="0" rotWithShape="1">
              <a:blip r:embed="rId3"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31" name="组合 30"/>
          <p:cNvGrpSpPr/>
          <p:nvPr/>
        </p:nvGrpSpPr>
        <p:grpSpPr>
          <a:xfrm>
            <a:off x="1355242" y="1114494"/>
            <a:ext cx="1356392" cy="432536"/>
            <a:chOff x="814328" y="3219334"/>
            <a:chExt cx="1356392" cy="432536"/>
          </a:xfrm>
        </p:grpSpPr>
        <p:grpSp>
          <p:nvGrpSpPr>
            <p:cNvPr id="32" name="组合 31"/>
            <p:cNvGrpSpPr/>
            <p:nvPr/>
          </p:nvGrpSpPr>
          <p:grpSpPr>
            <a:xfrm>
              <a:off x="814328" y="3219334"/>
              <a:ext cx="1356392" cy="432536"/>
              <a:chOff x="2173927" y="3285519"/>
              <a:chExt cx="1721136" cy="548848"/>
            </a:xfrm>
          </p:grpSpPr>
          <p:grpSp>
            <p:nvGrpSpPr>
              <p:cNvPr id="34" name="组合 33"/>
              <p:cNvGrpSpPr/>
              <p:nvPr/>
            </p:nvGrpSpPr>
            <p:grpSpPr>
              <a:xfrm>
                <a:off x="2173927" y="3285519"/>
                <a:ext cx="1721136" cy="548848"/>
                <a:chOff x="4304043" y="1286668"/>
                <a:chExt cx="3837944" cy="2757793"/>
              </a:xfrm>
              <a:effectLst>
                <a:outerShdw blurRad="381000" dist="254000" dir="8100000" algn="tr" rotWithShape="0">
                  <a:prstClr val="black">
                    <a:alpha val="40000"/>
                  </a:prstClr>
                </a:outerShdw>
              </a:effectLst>
            </p:grpSpPr>
            <p:sp>
              <p:nvSpPr>
                <p:cNvPr id="36" name="圆角矩形 35"/>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7" name="圆角矩形 36"/>
                <p:cNvSpPr/>
                <p:nvPr/>
              </p:nvSpPr>
              <p:spPr>
                <a:xfrm>
                  <a:off x="4351927" y="1373342"/>
                  <a:ext cx="3742173" cy="258445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35" name="椭圆 34"/>
              <p:cNvSpPr/>
              <p:nvPr/>
            </p:nvSpPr>
            <p:spPr>
              <a:xfrm>
                <a:off x="2307128" y="3420211"/>
                <a:ext cx="279463" cy="279463"/>
              </a:xfrm>
              <a:prstGeom prst="ellipse">
                <a:avLst/>
              </a:prstGeom>
              <a:solidFill>
                <a:schemeClr val="accent1"/>
              </a:solidFill>
              <a:ln>
                <a:noFill/>
              </a:ln>
              <a:effectLst>
                <a:outerShdw blurRad="88900" dist="63500" dir="8100000" algn="tr" rotWithShape="0">
                  <a:prstClr val="black">
                    <a:alpha val="5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33" name="TextBox 75"/>
            <p:cNvSpPr txBox="1"/>
            <p:nvPr/>
          </p:nvSpPr>
          <p:spPr>
            <a:xfrm>
              <a:off x="1224127" y="3331792"/>
              <a:ext cx="787838" cy="215444"/>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标题内容</a:t>
              </a:r>
            </a:p>
          </p:txBody>
        </p:sp>
      </p:grpSp>
      <p:sp>
        <p:nvSpPr>
          <p:cNvPr id="38" name="TextBox 81"/>
          <p:cNvSpPr txBox="1"/>
          <p:nvPr/>
        </p:nvSpPr>
        <p:spPr>
          <a:xfrm>
            <a:off x="491146" y="2914694"/>
            <a:ext cx="2952328" cy="532453"/>
          </a:xfrm>
          <a:prstGeom prst="rect">
            <a:avLst/>
          </a:prstGeom>
          <a:noFill/>
        </p:spPr>
        <p:txBody>
          <a:bodyPr wrap="square" rtlCol="0">
            <a:spAutoFit/>
          </a:bodyPr>
          <a:lstStyle/>
          <a:p>
            <a:pPr marL="0" marR="0" lvl="0" indent="0" algn="l" defTabSz="914400" rtl="0" eaLnBrk="1" fontAlgn="base" latinLnBrk="0" hangingPunct="1">
              <a:lnSpc>
                <a:spcPct val="130000"/>
              </a:lnSpc>
              <a:spcBef>
                <a:spcPct val="0"/>
              </a:spcBef>
              <a:spcAft>
                <a:spcPct val="0"/>
              </a:spcAft>
              <a:buClrTx/>
              <a:buSzTx/>
              <a:buFontTx/>
              <a:buNone/>
              <a:defRPr/>
            </a:pPr>
            <a:r>
              <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点击输入简要文字内容，文字内容需概括精炼，不用多余的文字修饰，言简意赅的说明</a:t>
            </a:r>
          </a:p>
        </p:txBody>
      </p:sp>
      <p:sp>
        <p:nvSpPr>
          <p:cNvPr id="39" name="TextBox 82"/>
          <p:cNvSpPr txBox="1"/>
          <p:nvPr/>
        </p:nvSpPr>
        <p:spPr>
          <a:xfrm>
            <a:off x="491146" y="4138830"/>
            <a:ext cx="2952328" cy="532453"/>
          </a:xfrm>
          <a:prstGeom prst="rect">
            <a:avLst/>
          </a:prstGeom>
          <a:noFill/>
        </p:spPr>
        <p:txBody>
          <a:bodyPr wrap="square" rtlCol="0">
            <a:spAutoFit/>
          </a:bodyPr>
          <a:lstStyle/>
          <a:p>
            <a:pPr marL="0" marR="0" lvl="0" indent="0" algn="l" defTabSz="914400" rtl="0" eaLnBrk="1" fontAlgn="base" latinLnBrk="0" hangingPunct="1">
              <a:lnSpc>
                <a:spcPct val="130000"/>
              </a:lnSpc>
              <a:spcBef>
                <a:spcPct val="0"/>
              </a:spcBef>
              <a:spcAft>
                <a:spcPct val="0"/>
              </a:spcAft>
              <a:buClrTx/>
              <a:buSzTx/>
              <a:buFontTx/>
              <a:buNone/>
              <a:defRPr/>
            </a:pPr>
            <a:r>
              <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点击输入简要文字内容，文字内容需概括精炼，不用多余的文字修饰，言简意赅的说明</a:t>
            </a:r>
          </a:p>
        </p:txBody>
      </p:sp>
      <p:grpSp>
        <p:nvGrpSpPr>
          <p:cNvPr id="40" name="组合 39"/>
          <p:cNvGrpSpPr/>
          <p:nvPr/>
        </p:nvGrpSpPr>
        <p:grpSpPr>
          <a:xfrm>
            <a:off x="1355242" y="2347574"/>
            <a:ext cx="1356392" cy="432536"/>
            <a:chOff x="814328" y="3219334"/>
            <a:chExt cx="1356392" cy="432536"/>
          </a:xfrm>
        </p:grpSpPr>
        <p:grpSp>
          <p:nvGrpSpPr>
            <p:cNvPr id="41" name="组合 40"/>
            <p:cNvGrpSpPr/>
            <p:nvPr/>
          </p:nvGrpSpPr>
          <p:grpSpPr>
            <a:xfrm>
              <a:off x="814328" y="3219334"/>
              <a:ext cx="1356392" cy="432536"/>
              <a:chOff x="2173927" y="3285519"/>
              <a:chExt cx="1721136" cy="548848"/>
            </a:xfrm>
          </p:grpSpPr>
          <p:grpSp>
            <p:nvGrpSpPr>
              <p:cNvPr id="43" name="组合 42"/>
              <p:cNvGrpSpPr/>
              <p:nvPr/>
            </p:nvGrpSpPr>
            <p:grpSpPr>
              <a:xfrm>
                <a:off x="2173927" y="3285519"/>
                <a:ext cx="1721136" cy="548848"/>
                <a:chOff x="4304043" y="1286668"/>
                <a:chExt cx="3837944" cy="2757793"/>
              </a:xfrm>
              <a:effectLst>
                <a:outerShdw blurRad="381000" dist="254000" dir="8100000" algn="tr" rotWithShape="0">
                  <a:prstClr val="black">
                    <a:alpha val="40000"/>
                  </a:prstClr>
                </a:outerShdw>
              </a:effectLst>
            </p:grpSpPr>
            <p:sp>
              <p:nvSpPr>
                <p:cNvPr id="45" name="圆角矩形 44"/>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46" name="圆角矩形 45"/>
                <p:cNvSpPr/>
                <p:nvPr/>
              </p:nvSpPr>
              <p:spPr>
                <a:xfrm>
                  <a:off x="4351927" y="1373342"/>
                  <a:ext cx="3742173" cy="258445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44" name="椭圆 43"/>
              <p:cNvSpPr/>
              <p:nvPr/>
            </p:nvSpPr>
            <p:spPr>
              <a:xfrm>
                <a:off x="2307128" y="3420211"/>
                <a:ext cx="279463" cy="279463"/>
              </a:xfrm>
              <a:prstGeom prst="ellipse">
                <a:avLst/>
              </a:prstGeom>
              <a:solidFill>
                <a:schemeClr val="accent2"/>
              </a:solidFill>
              <a:ln>
                <a:noFill/>
              </a:ln>
              <a:effectLst>
                <a:outerShdw blurRad="88900" dist="63500" dir="8100000" algn="tr" rotWithShape="0">
                  <a:prstClr val="black">
                    <a:alpha val="5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42" name="TextBox 86"/>
            <p:cNvSpPr txBox="1"/>
            <p:nvPr/>
          </p:nvSpPr>
          <p:spPr>
            <a:xfrm>
              <a:off x="1224127" y="3331792"/>
              <a:ext cx="787838" cy="215444"/>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标题内容</a:t>
              </a:r>
            </a:p>
          </p:txBody>
        </p:sp>
      </p:grpSp>
      <p:grpSp>
        <p:nvGrpSpPr>
          <p:cNvPr id="47" name="组合 46"/>
          <p:cNvGrpSpPr/>
          <p:nvPr/>
        </p:nvGrpSpPr>
        <p:grpSpPr>
          <a:xfrm>
            <a:off x="1355241" y="3569621"/>
            <a:ext cx="1356392" cy="432536"/>
            <a:chOff x="814328" y="3219334"/>
            <a:chExt cx="1356392" cy="432536"/>
          </a:xfrm>
        </p:grpSpPr>
        <p:grpSp>
          <p:nvGrpSpPr>
            <p:cNvPr id="48" name="组合 47"/>
            <p:cNvGrpSpPr/>
            <p:nvPr/>
          </p:nvGrpSpPr>
          <p:grpSpPr>
            <a:xfrm>
              <a:off x="814328" y="3219334"/>
              <a:ext cx="1356392" cy="432536"/>
              <a:chOff x="2173927" y="3285519"/>
              <a:chExt cx="1721136" cy="548848"/>
            </a:xfrm>
          </p:grpSpPr>
          <p:grpSp>
            <p:nvGrpSpPr>
              <p:cNvPr id="50" name="组合 49"/>
              <p:cNvGrpSpPr/>
              <p:nvPr/>
            </p:nvGrpSpPr>
            <p:grpSpPr>
              <a:xfrm>
                <a:off x="2173927" y="3285519"/>
                <a:ext cx="1721136" cy="548848"/>
                <a:chOff x="4304043" y="1286668"/>
                <a:chExt cx="3837944" cy="2757793"/>
              </a:xfrm>
              <a:effectLst>
                <a:outerShdw blurRad="381000" dist="254000" dir="8100000" algn="tr" rotWithShape="0">
                  <a:prstClr val="black">
                    <a:alpha val="40000"/>
                  </a:prstClr>
                </a:outerShdw>
              </a:effectLst>
            </p:grpSpPr>
            <p:sp>
              <p:nvSpPr>
                <p:cNvPr id="52" name="圆角矩形 51"/>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3" name="圆角矩形 52"/>
                <p:cNvSpPr/>
                <p:nvPr/>
              </p:nvSpPr>
              <p:spPr>
                <a:xfrm>
                  <a:off x="4351927" y="1373342"/>
                  <a:ext cx="3742173" cy="258445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51" name="椭圆 50"/>
              <p:cNvSpPr/>
              <p:nvPr/>
            </p:nvSpPr>
            <p:spPr>
              <a:xfrm>
                <a:off x="2307128" y="3420211"/>
                <a:ext cx="279463" cy="279463"/>
              </a:xfrm>
              <a:prstGeom prst="ellipse">
                <a:avLst/>
              </a:prstGeom>
              <a:solidFill>
                <a:schemeClr val="accent3"/>
              </a:solidFill>
              <a:ln>
                <a:noFill/>
              </a:ln>
              <a:effectLst>
                <a:outerShdw blurRad="88900" dist="63500" dir="8100000" algn="tr" rotWithShape="0">
                  <a:prstClr val="black">
                    <a:alpha val="5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49" name="TextBox 93"/>
            <p:cNvSpPr txBox="1"/>
            <p:nvPr/>
          </p:nvSpPr>
          <p:spPr>
            <a:xfrm>
              <a:off x="1224127" y="3331792"/>
              <a:ext cx="787838" cy="215444"/>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标题内容</a:t>
              </a:r>
            </a:p>
          </p:txBody>
        </p:sp>
      </p:gr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300" fill="hold"/>
                                        <p:tgtEl>
                                          <p:spTgt spid="31"/>
                                        </p:tgtEl>
                                        <p:attrNameLst>
                                          <p:attrName>ppt_x</p:attrName>
                                        </p:attrNameLst>
                                      </p:cBhvr>
                                      <p:tavLst>
                                        <p:tav tm="0">
                                          <p:val>
                                            <p:strVal val="1+#ppt_w/2"/>
                                          </p:val>
                                        </p:tav>
                                        <p:tav tm="100000">
                                          <p:val>
                                            <p:strVal val="#ppt_x"/>
                                          </p:val>
                                        </p:tav>
                                      </p:tavLst>
                                    </p:anim>
                                    <p:anim calcmode="lin" valueType="num">
                                      <p:cBhvr additive="base">
                                        <p:cTn id="8" dur="300" fill="hold"/>
                                        <p:tgtEl>
                                          <p:spTgt spid="3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300"/>
                                        <p:tgtEl>
                                          <p:spTgt spid="7"/>
                                        </p:tgtEl>
                                      </p:cBhvr>
                                    </p:animEffect>
                                  </p:childTnLst>
                                </p:cTn>
                              </p:par>
                            </p:childTnLst>
                          </p:cTn>
                        </p:par>
                        <p:par>
                          <p:cTn id="13" fill="hold">
                            <p:stCondLst>
                              <p:cond delay="1000"/>
                            </p:stCondLst>
                            <p:childTnLst>
                              <p:par>
                                <p:cTn id="14" presetID="2" presetClass="entr" presetSubtype="2" fill="hold" nodeType="afterEffect">
                                  <p:stCondLst>
                                    <p:cond delay="0"/>
                                  </p:stCondLst>
                                  <p:childTnLst>
                                    <p:set>
                                      <p:cBhvr>
                                        <p:cTn id="15" dur="1" fill="hold">
                                          <p:stCondLst>
                                            <p:cond delay="0"/>
                                          </p:stCondLst>
                                        </p:cTn>
                                        <p:tgtEl>
                                          <p:spTgt spid="40"/>
                                        </p:tgtEl>
                                        <p:attrNameLst>
                                          <p:attrName>style.visibility</p:attrName>
                                        </p:attrNameLst>
                                      </p:cBhvr>
                                      <p:to>
                                        <p:strVal val="visible"/>
                                      </p:to>
                                    </p:set>
                                    <p:anim calcmode="lin" valueType="num">
                                      <p:cBhvr additive="base">
                                        <p:cTn id="16" dur="300" fill="hold"/>
                                        <p:tgtEl>
                                          <p:spTgt spid="40"/>
                                        </p:tgtEl>
                                        <p:attrNameLst>
                                          <p:attrName>ppt_x</p:attrName>
                                        </p:attrNameLst>
                                      </p:cBhvr>
                                      <p:tavLst>
                                        <p:tav tm="0">
                                          <p:val>
                                            <p:strVal val="1+#ppt_w/2"/>
                                          </p:val>
                                        </p:tav>
                                        <p:tav tm="100000">
                                          <p:val>
                                            <p:strVal val="#ppt_x"/>
                                          </p:val>
                                        </p:tav>
                                      </p:tavLst>
                                    </p:anim>
                                    <p:anim calcmode="lin" valueType="num">
                                      <p:cBhvr additive="base">
                                        <p:cTn id="17" dur="300" fill="hold"/>
                                        <p:tgtEl>
                                          <p:spTgt spid="40"/>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2" presetClass="entr" presetSubtype="1" fill="hold" grpId="0" nodeType="after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wipe(up)">
                                      <p:cBhvr>
                                        <p:cTn id="21" dur="300"/>
                                        <p:tgtEl>
                                          <p:spTgt spid="38"/>
                                        </p:tgtEl>
                                      </p:cBhvr>
                                    </p:animEffect>
                                  </p:childTnLst>
                                </p:cTn>
                              </p:par>
                            </p:childTnLst>
                          </p:cTn>
                        </p:par>
                        <p:par>
                          <p:cTn id="22" fill="hold">
                            <p:stCondLst>
                              <p:cond delay="2000"/>
                            </p:stCondLst>
                            <p:childTnLst>
                              <p:par>
                                <p:cTn id="23" presetID="2" presetClass="entr" presetSubtype="2" fill="hold" nodeType="afterEffect">
                                  <p:stCondLst>
                                    <p:cond delay="0"/>
                                  </p:stCondLst>
                                  <p:childTnLst>
                                    <p:set>
                                      <p:cBhvr>
                                        <p:cTn id="24" dur="1" fill="hold">
                                          <p:stCondLst>
                                            <p:cond delay="0"/>
                                          </p:stCondLst>
                                        </p:cTn>
                                        <p:tgtEl>
                                          <p:spTgt spid="47"/>
                                        </p:tgtEl>
                                        <p:attrNameLst>
                                          <p:attrName>style.visibility</p:attrName>
                                        </p:attrNameLst>
                                      </p:cBhvr>
                                      <p:to>
                                        <p:strVal val="visible"/>
                                      </p:to>
                                    </p:set>
                                    <p:anim calcmode="lin" valueType="num">
                                      <p:cBhvr additive="base">
                                        <p:cTn id="25" dur="300" fill="hold"/>
                                        <p:tgtEl>
                                          <p:spTgt spid="47"/>
                                        </p:tgtEl>
                                        <p:attrNameLst>
                                          <p:attrName>ppt_x</p:attrName>
                                        </p:attrNameLst>
                                      </p:cBhvr>
                                      <p:tavLst>
                                        <p:tav tm="0">
                                          <p:val>
                                            <p:strVal val="1+#ppt_w/2"/>
                                          </p:val>
                                        </p:tav>
                                        <p:tav tm="100000">
                                          <p:val>
                                            <p:strVal val="#ppt_x"/>
                                          </p:val>
                                        </p:tav>
                                      </p:tavLst>
                                    </p:anim>
                                    <p:anim calcmode="lin" valueType="num">
                                      <p:cBhvr additive="base">
                                        <p:cTn id="26" dur="300" fill="hold"/>
                                        <p:tgtEl>
                                          <p:spTgt spid="47"/>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22" presetClass="entr" presetSubtype="1" fill="hold" grpId="0" nodeType="afterEffect">
                                  <p:stCondLst>
                                    <p:cond delay="0"/>
                                  </p:stCondLst>
                                  <p:childTnLst>
                                    <p:set>
                                      <p:cBhvr>
                                        <p:cTn id="29" dur="1" fill="hold">
                                          <p:stCondLst>
                                            <p:cond delay="0"/>
                                          </p:stCondLst>
                                        </p:cTn>
                                        <p:tgtEl>
                                          <p:spTgt spid="39"/>
                                        </p:tgtEl>
                                        <p:attrNameLst>
                                          <p:attrName>style.visibility</p:attrName>
                                        </p:attrNameLst>
                                      </p:cBhvr>
                                      <p:to>
                                        <p:strVal val="visible"/>
                                      </p:to>
                                    </p:set>
                                    <p:animEffect transition="in" filter="wipe(up)">
                                      <p:cBhvr>
                                        <p:cTn id="30" dur="300"/>
                                        <p:tgtEl>
                                          <p:spTgt spid="39"/>
                                        </p:tgtEl>
                                      </p:cBhvr>
                                    </p:animEffect>
                                  </p:childTnLst>
                                </p:cTn>
                              </p:par>
                              <p:par>
                                <p:cTn id="31" presetID="1" presetClass="entr" presetSubtype="0" fill="hold"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49" presetClass="path" presetSubtype="0" accel="50000" fill="hold" nodeType="withEffect">
                                  <p:stCondLst>
                                    <p:cond delay="0"/>
                                  </p:stCondLst>
                                  <p:childTnLst>
                                    <p:animMotion origin="layout" path="M 3.05556E-6 -4.93827E-6 L 0.17847 0.88797 " pathEditMode="relative" rAng="0" ptsTypes="AA">
                                      <p:cBhvr>
                                        <p:cTn id="34" dur="600" spd="-100000" fill="hold"/>
                                        <p:tgtEl>
                                          <p:spTgt spid="26"/>
                                        </p:tgtEl>
                                        <p:attrNameLst>
                                          <p:attrName>ppt_x</p:attrName>
                                          <p:attrName>ppt_y</p:attrName>
                                        </p:attrNameLst>
                                      </p:cBhvr>
                                      <p:rCtr x="8924" y="44383"/>
                                    </p:animMotion>
                                  </p:childTnLst>
                                </p:cTn>
                              </p:par>
                            </p:childTnLst>
                          </p:cTn>
                        </p:par>
                        <p:par>
                          <p:cTn id="35" fill="hold">
                            <p:stCondLst>
                              <p:cond delay="3000"/>
                            </p:stCondLst>
                            <p:childTnLst>
                              <p:par>
                                <p:cTn id="36" presetID="22" presetClass="entr" presetSubtype="8" fill="hold" nodeType="after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wipe(left)">
                                      <p:cBhvr>
                                        <p:cTn id="38" dur="500"/>
                                        <p:tgtEl>
                                          <p:spTgt spid="8"/>
                                        </p:tgtEl>
                                      </p:cBhvr>
                                    </p:animEffect>
                                  </p:childTnLst>
                                </p:cTn>
                              </p:par>
                              <p:par>
                                <p:cTn id="39" presetID="22" presetClass="entr" presetSubtype="8" fill="hold"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left)">
                                      <p:cBhvr>
                                        <p:cTn id="41" dur="500"/>
                                        <p:tgtEl>
                                          <p:spTgt spid="9"/>
                                        </p:tgtEl>
                                      </p:cBhvr>
                                    </p:animEffect>
                                  </p:childTnLst>
                                </p:cTn>
                              </p:par>
                              <p:par>
                                <p:cTn id="42" presetID="22" presetClass="entr" presetSubtype="8" fill="hold"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wipe(left)">
                                      <p:cBhvr>
                                        <p:cTn id="44" dur="500"/>
                                        <p:tgtEl>
                                          <p:spTgt spid="10"/>
                                        </p:tgtEl>
                                      </p:cBhvr>
                                    </p:animEffect>
                                  </p:childTnLst>
                                </p:cTn>
                              </p:par>
                            </p:childTnLst>
                          </p:cTn>
                        </p:par>
                        <p:par>
                          <p:cTn id="45" fill="hold">
                            <p:stCondLst>
                              <p:cond delay="3500"/>
                            </p:stCondLst>
                            <p:childTnLst>
                              <p:par>
                                <p:cTn id="46" presetID="53" presetClass="entr" presetSubtype="16" fill="hold" nodeType="after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p:cTn id="48" dur="500" fill="hold"/>
                                        <p:tgtEl>
                                          <p:spTgt spid="11"/>
                                        </p:tgtEl>
                                        <p:attrNameLst>
                                          <p:attrName>ppt_w</p:attrName>
                                        </p:attrNameLst>
                                      </p:cBhvr>
                                      <p:tavLst>
                                        <p:tav tm="0">
                                          <p:val>
                                            <p:fltVal val="0"/>
                                          </p:val>
                                        </p:tav>
                                        <p:tav tm="100000">
                                          <p:val>
                                            <p:strVal val="#ppt_w"/>
                                          </p:val>
                                        </p:tav>
                                      </p:tavLst>
                                    </p:anim>
                                    <p:anim calcmode="lin" valueType="num">
                                      <p:cBhvr>
                                        <p:cTn id="49" dur="500" fill="hold"/>
                                        <p:tgtEl>
                                          <p:spTgt spid="11"/>
                                        </p:tgtEl>
                                        <p:attrNameLst>
                                          <p:attrName>ppt_h</p:attrName>
                                        </p:attrNameLst>
                                      </p:cBhvr>
                                      <p:tavLst>
                                        <p:tav tm="0">
                                          <p:val>
                                            <p:fltVal val="0"/>
                                          </p:val>
                                        </p:tav>
                                        <p:tav tm="100000">
                                          <p:val>
                                            <p:strVal val="#ppt_h"/>
                                          </p:val>
                                        </p:tav>
                                      </p:tavLst>
                                    </p:anim>
                                    <p:animEffect transition="in" filter="fade">
                                      <p:cBhvr>
                                        <p:cTn id="50" dur="500"/>
                                        <p:tgtEl>
                                          <p:spTgt spid="11"/>
                                        </p:tgtEl>
                                      </p:cBhvr>
                                    </p:animEffect>
                                  </p:childTnLst>
                                </p:cTn>
                              </p:par>
                              <p:par>
                                <p:cTn id="51" presetID="53" presetClass="entr" presetSubtype="16" fill="hold" nodeType="with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p:cTn id="53" dur="500" fill="hold"/>
                                        <p:tgtEl>
                                          <p:spTgt spid="16"/>
                                        </p:tgtEl>
                                        <p:attrNameLst>
                                          <p:attrName>ppt_w</p:attrName>
                                        </p:attrNameLst>
                                      </p:cBhvr>
                                      <p:tavLst>
                                        <p:tav tm="0">
                                          <p:val>
                                            <p:fltVal val="0"/>
                                          </p:val>
                                        </p:tav>
                                        <p:tav tm="100000">
                                          <p:val>
                                            <p:strVal val="#ppt_w"/>
                                          </p:val>
                                        </p:tav>
                                      </p:tavLst>
                                    </p:anim>
                                    <p:anim calcmode="lin" valueType="num">
                                      <p:cBhvr>
                                        <p:cTn id="54" dur="500" fill="hold"/>
                                        <p:tgtEl>
                                          <p:spTgt spid="16"/>
                                        </p:tgtEl>
                                        <p:attrNameLst>
                                          <p:attrName>ppt_h</p:attrName>
                                        </p:attrNameLst>
                                      </p:cBhvr>
                                      <p:tavLst>
                                        <p:tav tm="0">
                                          <p:val>
                                            <p:fltVal val="0"/>
                                          </p:val>
                                        </p:tav>
                                        <p:tav tm="100000">
                                          <p:val>
                                            <p:strVal val="#ppt_h"/>
                                          </p:val>
                                        </p:tav>
                                      </p:tavLst>
                                    </p:anim>
                                    <p:animEffect transition="in" filter="fade">
                                      <p:cBhvr>
                                        <p:cTn id="55" dur="500"/>
                                        <p:tgtEl>
                                          <p:spTgt spid="16"/>
                                        </p:tgtEl>
                                      </p:cBhvr>
                                    </p:animEffect>
                                  </p:childTnLst>
                                </p:cTn>
                              </p:par>
                              <p:par>
                                <p:cTn id="56" presetID="53" presetClass="entr" presetSubtype="16" fill="hold" nodeType="withEffect">
                                  <p:stCondLst>
                                    <p:cond delay="0"/>
                                  </p:stCondLst>
                                  <p:childTnLst>
                                    <p:set>
                                      <p:cBhvr>
                                        <p:cTn id="57" dur="1" fill="hold">
                                          <p:stCondLst>
                                            <p:cond delay="0"/>
                                          </p:stCondLst>
                                        </p:cTn>
                                        <p:tgtEl>
                                          <p:spTgt spid="21"/>
                                        </p:tgtEl>
                                        <p:attrNameLst>
                                          <p:attrName>style.visibility</p:attrName>
                                        </p:attrNameLst>
                                      </p:cBhvr>
                                      <p:to>
                                        <p:strVal val="visible"/>
                                      </p:to>
                                    </p:set>
                                    <p:anim calcmode="lin" valueType="num">
                                      <p:cBhvr>
                                        <p:cTn id="58" dur="500" fill="hold"/>
                                        <p:tgtEl>
                                          <p:spTgt spid="21"/>
                                        </p:tgtEl>
                                        <p:attrNameLst>
                                          <p:attrName>ppt_w</p:attrName>
                                        </p:attrNameLst>
                                      </p:cBhvr>
                                      <p:tavLst>
                                        <p:tav tm="0">
                                          <p:val>
                                            <p:fltVal val="0"/>
                                          </p:val>
                                        </p:tav>
                                        <p:tav tm="100000">
                                          <p:val>
                                            <p:strVal val="#ppt_w"/>
                                          </p:val>
                                        </p:tav>
                                      </p:tavLst>
                                    </p:anim>
                                    <p:anim calcmode="lin" valueType="num">
                                      <p:cBhvr>
                                        <p:cTn id="59" dur="500" fill="hold"/>
                                        <p:tgtEl>
                                          <p:spTgt spid="21"/>
                                        </p:tgtEl>
                                        <p:attrNameLst>
                                          <p:attrName>ppt_h</p:attrName>
                                        </p:attrNameLst>
                                      </p:cBhvr>
                                      <p:tavLst>
                                        <p:tav tm="0">
                                          <p:val>
                                            <p:fltVal val="0"/>
                                          </p:val>
                                        </p:tav>
                                        <p:tav tm="100000">
                                          <p:val>
                                            <p:strVal val="#ppt_h"/>
                                          </p:val>
                                        </p:tav>
                                      </p:tavLst>
                                    </p:anim>
                                    <p:animEffect transition="in" filter="fade">
                                      <p:cBhvr>
                                        <p:cTn id="60" dur="500"/>
                                        <p:tgtEl>
                                          <p:spTgt spid="21"/>
                                        </p:tgtEl>
                                      </p:cBhvr>
                                    </p:animEffect>
                                  </p:childTnLst>
                                </p:cTn>
                              </p:par>
                            </p:childTnLst>
                          </p:cTn>
                        </p:par>
                        <p:par>
                          <p:cTn id="61" fill="hold">
                            <p:stCondLst>
                              <p:cond delay="4000"/>
                            </p:stCondLst>
                            <p:childTnLst>
                              <p:par>
                                <p:cTn id="62" presetID="22" presetClass="entr" presetSubtype="8" fill="hold" grpId="0" nodeType="afterEffect">
                                  <p:stCondLst>
                                    <p:cond delay="0"/>
                                  </p:stCondLst>
                                  <p:childTnLst>
                                    <p:set>
                                      <p:cBhvr>
                                        <p:cTn id="63" dur="1" fill="hold">
                                          <p:stCondLst>
                                            <p:cond delay="0"/>
                                          </p:stCondLst>
                                        </p:cTn>
                                        <p:tgtEl>
                                          <p:spTgt spid="4"/>
                                        </p:tgtEl>
                                        <p:attrNameLst>
                                          <p:attrName>style.visibility</p:attrName>
                                        </p:attrNameLst>
                                      </p:cBhvr>
                                      <p:to>
                                        <p:strVal val="visible"/>
                                      </p:to>
                                    </p:set>
                                    <p:animEffect transition="in" filter="wipe(left)">
                                      <p:cBhvr>
                                        <p:cTn id="64" dur="500"/>
                                        <p:tgtEl>
                                          <p:spTgt spid="4"/>
                                        </p:tgtEl>
                                      </p:cBhvr>
                                    </p:animEffect>
                                  </p:childTnLst>
                                </p:cTn>
                              </p:par>
                              <p:par>
                                <p:cTn id="65" presetID="22" presetClass="entr" presetSubtype="8" fill="hold" grpId="0" nodeType="withEffect">
                                  <p:stCondLst>
                                    <p:cond delay="100"/>
                                  </p:stCondLst>
                                  <p:childTnLst>
                                    <p:set>
                                      <p:cBhvr>
                                        <p:cTn id="66" dur="1" fill="hold">
                                          <p:stCondLst>
                                            <p:cond delay="0"/>
                                          </p:stCondLst>
                                        </p:cTn>
                                        <p:tgtEl>
                                          <p:spTgt spid="5"/>
                                        </p:tgtEl>
                                        <p:attrNameLst>
                                          <p:attrName>style.visibility</p:attrName>
                                        </p:attrNameLst>
                                      </p:cBhvr>
                                      <p:to>
                                        <p:strVal val="visible"/>
                                      </p:to>
                                    </p:set>
                                    <p:animEffect transition="in" filter="wipe(left)">
                                      <p:cBhvr>
                                        <p:cTn id="67" dur="500"/>
                                        <p:tgtEl>
                                          <p:spTgt spid="5"/>
                                        </p:tgtEl>
                                      </p:cBhvr>
                                    </p:animEffect>
                                  </p:childTnLst>
                                </p:cTn>
                              </p:par>
                              <p:par>
                                <p:cTn id="68" presetID="22" presetClass="entr" presetSubtype="8" fill="hold" grpId="0" nodeType="withEffect">
                                  <p:stCondLst>
                                    <p:cond delay="200"/>
                                  </p:stCondLst>
                                  <p:childTnLst>
                                    <p:set>
                                      <p:cBhvr>
                                        <p:cTn id="69" dur="1" fill="hold">
                                          <p:stCondLst>
                                            <p:cond delay="0"/>
                                          </p:stCondLst>
                                        </p:cTn>
                                        <p:tgtEl>
                                          <p:spTgt spid="6"/>
                                        </p:tgtEl>
                                        <p:attrNameLst>
                                          <p:attrName>style.visibility</p:attrName>
                                        </p:attrNameLst>
                                      </p:cBhvr>
                                      <p:to>
                                        <p:strVal val="visible"/>
                                      </p:to>
                                    </p:set>
                                    <p:animEffect transition="in" filter="wipe(left)">
                                      <p:cBhvr>
                                        <p:cTn id="7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38" grpId="0"/>
      <p:bldP spid="3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542614" y="1570310"/>
            <a:ext cx="2864150" cy="3002957"/>
            <a:chOff x="2330673" y="2010009"/>
            <a:chExt cx="1739454" cy="1412819"/>
          </a:xfrm>
        </p:grpSpPr>
        <p:sp>
          <p:nvSpPr>
            <p:cNvPr id="5" name="圆角矩形 4"/>
            <p:cNvSpPr/>
            <p:nvPr/>
          </p:nvSpPr>
          <p:spPr>
            <a:xfrm>
              <a:off x="2330673" y="2010009"/>
              <a:ext cx="1739454" cy="1412819"/>
            </a:xfrm>
            <a:prstGeom prst="roundRect">
              <a:avLst>
                <a:gd name="adj" fmla="val 0"/>
              </a:avLst>
            </a:prstGeom>
            <a:solidFill>
              <a:schemeClr val="bg1">
                <a:lumMod val="75000"/>
              </a:schemeClr>
            </a:solidFill>
            <a:ln w="31750">
              <a:gradFill flip="none" rotWithShape="1">
                <a:gsLst>
                  <a:gs pos="0">
                    <a:schemeClr val="bg1">
                      <a:lumMod val="85000"/>
                    </a:schemeClr>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6" name="圆角矩形 5"/>
            <p:cNvSpPr/>
            <p:nvPr/>
          </p:nvSpPr>
          <p:spPr>
            <a:xfrm>
              <a:off x="2385774" y="2051987"/>
              <a:ext cx="1629238" cy="1328857"/>
            </a:xfrm>
            <a:prstGeom prst="roundRect">
              <a:avLst>
                <a:gd name="adj" fmla="val 0"/>
              </a:avLst>
            </a:prstGeom>
            <a:solidFill>
              <a:schemeClr val="bg1">
                <a:lumMod val="95000"/>
              </a:schemeClr>
            </a:solid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444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7" name="文本框 6"/>
          <p:cNvSpPr txBox="1"/>
          <p:nvPr/>
        </p:nvSpPr>
        <p:spPr>
          <a:xfrm>
            <a:off x="2164025" y="1764106"/>
            <a:ext cx="1621305" cy="276999"/>
          </a:xfrm>
          <a:prstGeom prst="rect">
            <a:avLst/>
          </a:prstGeom>
          <a:noFill/>
        </p:spPr>
        <p:txBody>
          <a:bodyPr wrap="square" rtlCol="0">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Add the title here</a:t>
            </a:r>
            <a:endParaRPr kumimoji="0" lang="zh-CN" altLang="en-US" sz="12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8" name="圆角矩形 7"/>
          <p:cNvSpPr/>
          <p:nvPr/>
        </p:nvSpPr>
        <p:spPr>
          <a:xfrm>
            <a:off x="1884245" y="2062814"/>
            <a:ext cx="2196810" cy="24168"/>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nvGrpSpPr>
          <p:cNvPr id="9" name="组合 8"/>
          <p:cNvGrpSpPr/>
          <p:nvPr/>
        </p:nvGrpSpPr>
        <p:grpSpPr>
          <a:xfrm>
            <a:off x="1858143" y="2347684"/>
            <a:ext cx="489994" cy="1684725"/>
            <a:chOff x="6238875" y="2790826"/>
            <a:chExt cx="1285875" cy="4371967"/>
          </a:xfrm>
          <a:solidFill>
            <a:srgbClr val="E2E2E2"/>
          </a:solidFill>
          <a:effectLst/>
        </p:grpSpPr>
        <p:sp>
          <p:nvSpPr>
            <p:cNvPr id="10" name="矩形 9"/>
            <p:cNvSpPr/>
            <p:nvPr/>
          </p:nvSpPr>
          <p:spPr>
            <a:xfrm>
              <a:off x="6238875" y="2790826"/>
              <a:ext cx="1285875" cy="3508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1" name="矩形 10"/>
            <p:cNvSpPr/>
            <p:nvPr/>
          </p:nvSpPr>
          <p:spPr>
            <a:xfrm>
              <a:off x="6238875" y="3238501"/>
              <a:ext cx="1285875" cy="3508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2" name="矩形 11"/>
            <p:cNvSpPr/>
            <p:nvPr/>
          </p:nvSpPr>
          <p:spPr>
            <a:xfrm>
              <a:off x="6238875" y="3686176"/>
              <a:ext cx="1285875" cy="3508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3" name="矩形 12"/>
            <p:cNvSpPr/>
            <p:nvPr/>
          </p:nvSpPr>
          <p:spPr>
            <a:xfrm>
              <a:off x="6238875" y="4133851"/>
              <a:ext cx="1285875" cy="3508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4" name="矩形 13"/>
            <p:cNvSpPr/>
            <p:nvPr/>
          </p:nvSpPr>
          <p:spPr>
            <a:xfrm>
              <a:off x="6238875" y="4581526"/>
              <a:ext cx="1285875" cy="3508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5" name="矩形 14"/>
            <p:cNvSpPr/>
            <p:nvPr/>
          </p:nvSpPr>
          <p:spPr>
            <a:xfrm>
              <a:off x="6238875" y="5026025"/>
              <a:ext cx="1285875" cy="3508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6" name="矩形 15"/>
            <p:cNvSpPr/>
            <p:nvPr/>
          </p:nvSpPr>
          <p:spPr>
            <a:xfrm>
              <a:off x="6238875" y="5470524"/>
              <a:ext cx="1285875" cy="3508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7" name="矩形 16"/>
            <p:cNvSpPr/>
            <p:nvPr/>
          </p:nvSpPr>
          <p:spPr>
            <a:xfrm>
              <a:off x="6238875" y="5915023"/>
              <a:ext cx="1285875" cy="3508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8" name="矩形 17"/>
            <p:cNvSpPr/>
            <p:nvPr/>
          </p:nvSpPr>
          <p:spPr>
            <a:xfrm>
              <a:off x="6238875" y="6363489"/>
              <a:ext cx="1285875" cy="3508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9" name="矩形 18"/>
            <p:cNvSpPr/>
            <p:nvPr/>
          </p:nvSpPr>
          <p:spPr>
            <a:xfrm>
              <a:off x="6238875" y="6811955"/>
              <a:ext cx="1285875" cy="3508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20" name="组合 19"/>
          <p:cNvGrpSpPr/>
          <p:nvPr/>
        </p:nvGrpSpPr>
        <p:grpSpPr>
          <a:xfrm>
            <a:off x="2439168" y="2347684"/>
            <a:ext cx="489994" cy="1684725"/>
            <a:chOff x="6238875" y="2790826"/>
            <a:chExt cx="1285875" cy="4371967"/>
          </a:xfrm>
          <a:solidFill>
            <a:srgbClr val="E2E2E2"/>
          </a:solidFill>
          <a:effectLst/>
        </p:grpSpPr>
        <p:sp>
          <p:nvSpPr>
            <p:cNvPr id="21" name="矩形 20"/>
            <p:cNvSpPr/>
            <p:nvPr/>
          </p:nvSpPr>
          <p:spPr>
            <a:xfrm>
              <a:off x="6238875" y="2790826"/>
              <a:ext cx="1285875" cy="3508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2" name="矩形 21"/>
            <p:cNvSpPr/>
            <p:nvPr/>
          </p:nvSpPr>
          <p:spPr>
            <a:xfrm>
              <a:off x="6238875" y="3238501"/>
              <a:ext cx="1285875" cy="3508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3" name="矩形 22"/>
            <p:cNvSpPr/>
            <p:nvPr/>
          </p:nvSpPr>
          <p:spPr>
            <a:xfrm>
              <a:off x="6238875" y="3686176"/>
              <a:ext cx="1285875" cy="3508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4" name="矩形 23"/>
            <p:cNvSpPr/>
            <p:nvPr/>
          </p:nvSpPr>
          <p:spPr>
            <a:xfrm>
              <a:off x="6238875" y="4133851"/>
              <a:ext cx="1285875" cy="3508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5" name="矩形 24"/>
            <p:cNvSpPr/>
            <p:nvPr/>
          </p:nvSpPr>
          <p:spPr>
            <a:xfrm>
              <a:off x="6238875" y="4581526"/>
              <a:ext cx="1285875" cy="3508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6" name="矩形 25"/>
            <p:cNvSpPr/>
            <p:nvPr/>
          </p:nvSpPr>
          <p:spPr>
            <a:xfrm>
              <a:off x="6238875" y="5026025"/>
              <a:ext cx="1285875" cy="3508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7" name="矩形 26"/>
            <p:cNvSpPr/>
            <p:nvPr/>
          </p:nvSpPr>
          <p:spPr>
            <a:xfrm>
              <a:off x="6238875" y="5470524"/>
              <a:ext cx="1285875" cy="3508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8" name="矩形 27"/>
            <p:cNvSpPr/>
            <p:nvPr/>
          </p:nvSpPr>
          <p:spPr>
            <a:xfrm>
              <a:off x="6238875" y="5915023"/>
              <a:ext cx="1285875" cy="3508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9" name="矩形 28"/>
            <p:cNvSpPr/>
            <p:nvPr/>
          </p:nvSpPr>
          <p:spPr>
            <a:xfrm>
              <a:off x="6238875" y="6363489"/>
              <a:ext cx="1285875" cy="3508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0" name="矩形 29"/>
            <p:cNvSpPr/>
            <p:nvPr/>
          </p:nvSpPr>
          <p:spPr>
            <a:xfrm>
              <a:off x="6238875" y="6811955"/>
              <a:ext cx="1285875" cy="3508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31" name="组合 30"/>
          <p:cNvGrpSpPr/>
          <p:nvPr/>
        </p:nvGrpSpPr>
        <p:grpSpPr>
          <a:xfrm>
            <a:off x="3020193" y="2347684"/>
            <a:ext cx="489994" cy="1684725"/>
            <a:chOff x="6238875" y="2790826"/>
            <a:chExt cx="1285875" cy="4371967"/>
          </a:xfrm>
          <a:solidFill>
            <a:srgbClr val="E2E2E2"/>
          </a:solidFill>
          <a:effectLst/>
        </p:grpSpPr>
        <p:sp>
          <p:nvSpPr>
            <p:cNvPr id="32" name="矩形 31"/>
            <p:cNvSpPr/>
            <p:nvPr/>
          </p:nvSpPr>
          <p:spPr>
            <a:xfrm>
              <a:off x="6238875" y="2790826"/>
              <a:ext cx="1285875" cy="3508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3" name="矩形 32"/>
            <p:cNvSpPr/>
            <p:nvPr/>
          </p:nvSpPr>
          <p:spPr>
            <a:xfrm>
              <a:off x="6238875" y="3238501"/>
              <a:ext cx="1285875" cy="3508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4" name="矩形 33"/>
            <p:cNvSpPr/>
            <p:nvPr/>
          </p:nvSpPr>
          <p:spPr>
            <a:xfrm>
              <a:off x="6238875" y="3686176"/>
              <a:ext cx="1285875" cy="3508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5" name="矩形 34"/>
            <p:cNvSpPr/>
            <p:nvPr/>
          </p:nvSpPr>
          <p:spPr>
            <a:xfrm>
              <a:off x="6238875" y="4133851"/>
              <a:ext cx="1285875" cy="35083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6" name="矩形 35"/>
            <p:cNvSpPr/>
            <p:nvPr/>
          </p:nvSpPr>
          <p:spPr>
            <a:xfrm>
              <a:off x="6238875" y="4581526"/>
              <a:ext cx="1285875" cy="35083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7" name="矩形 36"/>
            <p:cNvSpPr/>
            <p:nvPr/>
          </p:nvSpPr>
          <p:spPr>
            <a:xfrm>
              <a:off x="6238875" y="5026025"/>
              <a:ext cx="1285875" cy="35083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8" name="矩形 37"/>
            <p:cNvSpPr/>
            <p:nvPr/>
          </p:nvSpPr>
          <p:spPr>
            <a:xfrm>
              <a:off x="6238875" y="5470524"/>
              <a:ext cx="1285875" cy="35083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9" name="矩形 38"/>
            <p:cNvSpPr/>
            <p:nvPr/>
          </p:nvSpPr>
          <p:spPr>
            <a:xfrm>
              <a:off x="6238875" y="5915023"/>
              <a:ext cx="1285875" cy="35083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40" name="矩形 39"/>
            <p:cNvSpPr/>
            <p:nvPr/>
          </p:nvSpPr>
          <p:spPr>
            <a:xfrm>
              <a:off x="6238875" y="6363489"/>
              <a:ext cx="1285875" cy="35083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41" name="矩形 40"/>
            <p:cNvSpPr/>
            <p:nvPr/>
          </p:nvSpPr>
          <p:spPr>
            <a:xfrm>
              <a:off x="6238875" y="6811955"/>
              <a:ext cx="1285875" cy="35083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42" name="组合 41"/>
          <p:cNvGrpSpPr/>
          <p:nvPr/>
        </p:nvGrpSpPr>
        <p:grpSpPr>
          <a:xfrm>
            <a:off x="3601218" y="2347684"/>
            <a:ext cx="489994" cy="1684725"/>
            <a:chOff x="6238875" y="2790826"/>
            <a:chExt cx="1285875" cy="4371967"/>
          </a:xfrm>
          <a:solidFill>
            <a:schemeClr val="accent4"/>
          </a:solidFill>
          <a:effectLst/>
        </p:grpSpPr>
        <p:sp>
          <p:nvSpPr>
            <p:cNvPr id="43" name="矩形 42"/>
            <p:cNvSpPr/>
            <p:nvPr/>
          </p:nvSpPr>
          <p:spPr>
            <a:xfrm>
              <a:off x="6238875" y="2790826"/>
              <a:ext cx="1285875" cy="350838"/>
            </a:xfrm>
            <a:prstGeom prst="rect">
              <a:avLst/>
            </a:pr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44" name="矩形 43"/>
            <p:cNvSpPr/>
            <p:nvPr/>
          </p:nvSpPr>
          <p:spPr>
            <a:xfrm>
              <a:off x="6238875" y="3238501"/>
              <a:ext cx="1285875" cy="3508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45" name="矩形 44"/>
            <p:cNvSpPr/>
            <p:nvPr/>
          </p:nvSpPr>
          <p:spPr>
            <a:xfrm>
              <a:off x="6238875" y="3686176"/>
              <a:ext cx="1285875" cy="3508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46" name="矩形 45"/>
            <p:cNvSpPr/>
            <p:nvPr/>
          </p:nvSpPr>
          <p:spPr>
            <a:xfrm>
              <a:off x="6238875" y="4133851"/>
              <a:ext cx="1285875" cy="3508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47" name="矩形 46"/>
            <p:cNvSpPr/>
            <p:nvPr/>
          </p:nvSpPr>
          <p:spPr>
            <a:xfrm>
              <a:off x="6238875" y="4581526"/>
              <a:ext cx="1285875" cy="3508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48" name="矩形 47"/>
            <p:cNvSpPr/>
            <p:nvPr/>
          </p:nvSpPr>
          <p:spPr>
            <a:xfrm>
              <a:off x="6238875" y="5026025"/>
              <a:ext cx="1285875" cy="3508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49" name="矩形 48"/>
            <p:cNvSpPr/>
            <p:nvPr/>
          </p:nvSpPr>
          <p:spPr>
            <a:xfrm>
              <a:off x="6238875" y="5470524"/>
              <a:ext cx="1285875" cy="3508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0" name="矩形 49"/>
            <p:cNvSpPr/>
            <p:nvPr/>
          </p:nvSpPr>
          <p:spPr>
            <a:xfrm>
              <a:off x="6238875" y="5915023"/>
              <a:ext cx="1285875" cy="3508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1" name="矩形 50"/>
            <p:cNvSpPr/>
            <p:nvPr/>
          </p:nvSpPr>
          <p:spPr>
            <a:xfrm>
              <a:off x="6238875" y="6363489"/>
              <a:ext cx="1285875" cy="3508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2" name="矩形 51"/>
            <p:cNvSpPr/>
            <p:nvPr/>
          </p:nvSpPr>
          <p:spPr>
            <a:xfrm>
              <a:off x="6238875" y="6811955"/>
              <a:ext cx="1285875" cy="3508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53" name="矩形 52"/>
          <p:cNvSpPr/>
          <p:nvPr/>
        </p:nvSpPr>
        <p:spPr>
          <a:xfrm>
            <a:off x="1784783" y="4032409"/>
            <a:ext cx="636713" cy="207749"/>
          </a:xfrm>
          <a:prstGeom prst="rect">
            <a:avLst/>
          </a:prstGeom>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750" b="0" i="0" u="none" strike="noStrike" kern="1200" cap="none" spc="75"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PART 01</a:t>
            </a:r>
            <a:endParaRPr kumimoji="0" lang="zh-CN" altLang="en-US" sz="75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54" name="矩形 53"/>
          <p:cNvSpPr/>
          <p:nvPr/>
        </p:nvSpPr>
        <p:spPr>
          <a:xfrm>
            <a:off x="2367661" y="4032409"/>
            <a:ext cx="636713" cy="207749"/>
          </a:xfrm>
          <a:prstGeom prst="rect">
            <a:avLst/>
          </a:prstGeom>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750" b="0" i="0" u="none" strike="noStrike" kern="1200" cap="none" spc="75"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PART 02</a:t>
            </a:r>
            <a:endParaRPr kumimoji="0" lang="zh-CN" altLang="en-US" sz="75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55" name="矩形 54"/>
          <p:cNvSpPr/>
          <p:nvPr/>
        </p:nvSpPr>
        <p:spPr>
          <a:xfrm>
            <a:off x="2950401" y="4032409"/>
            <a:ext cx="636713" cy="207749"/>
          </a:xfrm>
          <a:prstGeom prst="rect">
            <a:avLst/>
          </a:prstGeom>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750" b="0" i="0" u="none" strike="noStrike" kern="1200" cap="none" spc="75"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PART 03</a:t>
            </a:r>
            <a:endParaRPr kumimoji="0" lang="zh-CN" altLang="en-US" sz="75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56" name="矩形 55"/>
          <p:cNvSpPr/>
          <p:nvPr/>
        </p:nvSpPr>
        <p:spPr>
          <a:xfrm>
            <a:off x="3527858" y="4032409"/>
            <a:ext cx="636713" cy="207749"/>
          </a:xfrm>
          <a:prstGeom prst="rect">
            <a:avLst/>
          </a:prstGeom>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750" b="0" i="0" u="none" strike="noStrike" kern="1200" cap="none" spc="75"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PART 04</a:t>
            </a:r>
            <a:endParaRPr kumimoji="0" lang="zh-CN" altLang="en-US" sz="75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grpSp>
        <p:nvGrpSpPr>
          <p:cNvPr id="57" name="组合 56"/>
          <p:cNvGrpSpPr/>
          <p:nvPr/>
        </p:nvGrpSpPr>
        <p:grpSpPr>
          <a:xfrm>
            <a:off x="4935715" y="1713060"/>
            <a:ext cx="822743" cy="354595"/>
            <a:chOff x="6225354" y="2411080"/>
            <a:chExt cx="1096990" cy="472793"/>
          </a:xfrm>
        </p:grpSpPr>
        <p:grpSp>
          <p:nvGrpSpPr>
            <p:cNvPr id="58" name="组合 57"/>
            <p:cNvGrpSpPr/>
            <p:nvPr/>
          </p:nvGrpSpPr>
          <p:grpSpPr>
            <a:xfrm>
              <a:off x="6225354" y="2411080"/>
              <a:ext cx="1096990" cy="472793"/>
              <a:chOff x="2207939" y="2018653"/>
              <a:chExt cx="6978844" cy="1220496"/>
            </a:xfrm>
          </p:grpSpPr>
          <p:sp>
            <p:nvSpPr>
              <p:cNvPr id="60" name="圆角矩形 59"/>
              <p:cNvSpPr/>
              <p:nvPr/>
            </p:nvSpPr>
            <p:spPr>
              <a:xfrm>
                <a:off x="2207939" y="2018653"/>
                <a:ext cx="6978844" cy="1220496"/>
              </a:xfrm>
              <a:prstGeom prst="roundRect">
                <a:avLst>
                  <a:gd name="adj" fmla="val 50000"/>
                </a:avLst>
              </a:prstGeom>
              <a:solidFill>
                <a:schemeClr val="accent1"/>
              </a:solidFill>
              <a:ln w="31750">
                <a:gradFill flip="none" rotWithShape="1">
                  <a:gsLst>
                    <a:gs pos="0">
                      <a:srgbClr val="CDCDCD"/>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61" name="圆角矩形 60"/>
              <p:cNvSpPr/>
              <p:nvPr/>
            </p:nvSpPr>
            <p:spPr>
              <a:xfrm>
                <a:off x="2252045" y="2038293"/>
                <a:ext cx="2901718" cy="1151411"/>
              </a:xfrm>
              <a:prstGeom prst="roundRect">
                <a:avLst>
                  <a:gd name="adj" fmla="val 50000"/>
                </a:avLst>
              </a:prstGeom>
              <a:solidFill>
                <a:schemeClr val="bg1">
                  <a:lumMod val="95000"/>
                </a:schemeClr>
              </a:solidFill>
              <a:ln w="50800">
                <a:noFill/>
              </a:ln>
              <a:effectLst>
                <a:outerShdw blurRad="50800" dist="12700" dir="2700000" algn="tl" rotWithShape="0">
                  <a:schemeClr val="tx1">
                    <a:lumMod val="65000"/>
                    <a:lumOff val="35000"/>
                    <a:alpha val="60000"/>
                  </a:schemeClr>
                </a:outerShdw>
              </a:effectLst>
              <a:scene3d>
                <a:camera prst="orthographicFront"/>
                <a:lightRig rig="threePt" dir="t"/>
              </a:scene3d>
              <a:sp3d prstMaterial="softEdge">
                <a:bevelT w="571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59" name="矩形 58"/>
            <p:cNvSpPr/>
            <p:nvPr/>
          </p:nvSpPr>
          <p:spPr>
            <a:xfrm>
              <a:off x="6729715" y="2447877"/>
              <a:ext cx="571096" cy="430886"/>
            </a:xfrm>
            <a:prstGeom prst="rect">
              <a:avLst/>
            </a:prstGeom>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500" b="0" i="0" u="none" strike="noStrike" kern="1200" cap="none" spc="75"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01</a:t>
              </a:r>
              <a:endParaRPr kumimoji="0" lang="zh-CN" altLang="en-US" sz="15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62" name="组合 61"/>
          <p:cNvGrpSpPr/>
          <p:nvPr/>
        </p:nvGrpSpPr>
        <p:grpSpPr>
          <a:xfrm>
            <a:off x="5855253" y="1669854"/>
            <a:ext cx="1762338" cy="605265"/>
            <a:chOff x="2744012" y="4525702"/>
            <a:chExt cx="2349784" cy="807020"/>
          </a:xfrm>
        </p:grpSpPr>
        <p:sp>
          <p:nvSpPr>
            <p:cNvPr id="63" name="文本框 62"/>
            <p:cNvSpPr txBox="1"/>
            <p:nvPr/>
          </p:nvSpPr>
          <p:spPr bwMode="auto">
            <a:xfrm>
              <a:off x="2744012" y="4747946"/>
              <a:ext cx="2253439" cy="584776"/>
            </a:xfrm>
            <a:prstGeom prst="rect">
              <a:avLst/>
            </a:prstGeom>
            <a:noFill/>
          </p:spPr>
          <p:txBody>
            <a:bodyPr wrap="square">
              <a:spAutoFit/>
            </a:bodyPr>
            <a:lstStyle/>
            <a:p>
              <a:pPr marL="0" marR="0" lvl="0" indent="0" algn="l" defTabSz="914400" rtl="0" eaLnBrk="1" fontAlgn="base" latinLnBrk="0" hangingPunct="1">
                <a:lnSpc>
                  <a:spcPct val="125000"/>
                </a:lnSpc>
                <a:spcBef>
                  <a:spcPct val="0"/>
                </a:spcBef>
                <a:spcAft>
                  <a:spcPct val="0"/>
                </a:spcAft>
                <a:buClrTx/>
                <a:buSzTx/>
                <a:buFontTx/>
                <a:buNone/>
                <a:defRPr/>
              </a:pPr>
              <a:r>
                <a:rPr kumimoji="0" lang="zh-CN" altLang="en-US" sz="900" b="0" i="0" u="none" strike="noStrike" kern="1200" cap="none" spc="0" normalizeH="0" baseline="0" noProof="0" dirty="0">
                  <a:ln>
                    <a:noFill/>
                  </a:ln>
                  <a:solidFill>
                    <a:srgbClr val="000000"/>
                  </a:solidFill>
                  <a:effectLst/>
                  <a:uLnTx/>
                  <a:uFillTx/>
                  <a:latin typeface="微软雅黑" panose="020B0503020204020204" pitchFamily="34" charset="-122"/>
                  <a:ea typeface="宋体" panose="02010600030101010101" pitchFamily="2" charset="-122"/>
                  <a:cs typeface="Lato Light" charset="0"/>
                  <a:sym typeface="Lato Light" charset="0"/>
                </a:rPr>
                <a:t>此处添加详细文本描述，建议与标题相关并符合整体</a:t>
              </a:r>
              <a:endParaRPr kumimoji="0" lang="en-US" altLang="zh-CN" sz="900" b="0" i="0" u="none" strike="noStrike" kern="1200" cap="none" spc="0" normalizeH="0" baseline="0" noProof="0" dirty="0">
                <a:ln>
                  <a:noFill/>
                </a:ln>
                <a:solidFill>
                  <a:srgbClr val="000000"/>
                </a:solidFill>
                <a:effectLst/>
                <a:uLnTx/>
                <a:uFillTx/>
                <a:latin typeface="微软雅黑" panose="020B0503020204020204" pitchFamily="34" charset="-122"/>
                <a:ea typeface="宋体" panose="02010600030101010101" pitchFamily="2" charset="-122"/>
                <a:cs typeface="Lato Light" charset="0"/>
                <a:sym typeface="Lato Light" charset="0"/>
              </a:endParaRPr>
            </a:p>
          </p:txBody>
        </p:sp>
        <p:sp>
          <p:nvSpPr>
            <p:cNvPr id="64" name="文本框 63"/>
            <p:cNvSpPr txBox="1"/>
            <p:nvPr/>
          </p:nvSpPr>
          <p:spPr bwMode="auto">
            <a:xfrm>
              <a:off x="2744012" y="4525702"/>
              <a:ext cx="2349784" cy="369332"/>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75"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在此添加标题</a:t>
              </a:r>
            </a:p>
          </p:txBody>
        </p:sp>
      </p:grpSp>
      <p:cxnSp>
        <p:nvCxnSpPr>
          <p:cNvPr id="65" name="直接连接符 64"/>
          <p:cNvCxnSpPr/>
          <p:nvPr/>
        </p:nvCxnSpPr>
        <p:spPr>
          <a:xfrm>
            <a:off x="5845728" y="1708573"/>
            <a:ext cx="0" cy="491084"/>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nvGrpSpPr>
          <p:cNvPr id="66" name="组合 65"/>
          <p:cNvGrpSpPr/>
          <p:nvPr/>
        </p:nvGrpSpPr>
        <p:grpSpPr>
          <a:xfrm>
            <a:off x="4935715" y="2446485"/>
            <a:ext cx="822743" cy="354595"/>
            <a:chOff x="6225354" y="2411080"/>
            <a:chExt cx="1096990" cy="472793"/>
          </a:xfrm>
        </p:grpSpPr>
        <p:grpSp>
          <p:nvGrpSpPr>
            <p:cNvPr id="67" name="组合 66"/>
            <p:cNvGrpSpPr/>
            <p:nvPr/>
          </p:nvGrpSpPr>
          <p:grpSpPr>
            <a:xfrm>
              <a:off x="6225354" y="2411080"/>
              <a:ext cx="1096990" cy="472793"/>
              <a:chOff x="2207939" y="2018653"/>
              <a:chExt cx="6978844" cy="1220496"/>
            </a:xfrm>
          </p:grpSpPr>
          <p:sp>
            <p:nvSpPr>
              <p:cNvPr id="69" name="圆角矩形 68"/>
              <p:cNvSpPr/>
              <p:nvPr/>
            </p:nvSpPr>
            <p:spPr>
              <a:xfrm>
                <a:off x="2207939" y="2018653"/>
                <a:ext cx="6978844" cy="1220496"/>
              </a:xfrm>
              <a:prstGeom prst="roundRect">
                <a:avLst>
                  <a:gd name="adj" fmla="val 50000"/>
                </a:avLst>
              </a:prstGeom>
              <a:solidFill>
                <a:schemeClr val="accent2"/>
              </a:solidFill>
              <a:ln w="31750">
                <a:gradFill flip="none" rotWithShape="1">
                  <a:gsLst>
                    <a:gs pos="0">
                      <a:srgbClr val="CDCDCD"/>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70" name="圆角矩形 69"/>
              <p:cNvSpPr/>
              <p:nvPr/>
            </p:nvSpPr>
            <p:spPr>
              <a:xfrm>
                <a:off x="2252045" y="2038293"/>
                <a:ext cx="2901718" cy="1151411"/>
              </a:xfrm>
              <a:prstGeom prst="roundRect">
                <a:avLst>
                  <a:gd name="adj" fmla="val 50000"/>
                </a:avLst>
              </a:prstGeom>
              <a:solidFill>
                <a:schemeClr val="bg1">
                  <a:lumMod val="95000"/>
                </a:schemeClr>
              </a:solidFill>
              <a:ln w="50800">
                <a:noFill/>
              </a:ln>
              <a:effectLst>
                <a:outerShdw blurRad="50800" dist="12700" dir="2700000" algn="tl" rotWithShape="0">
                  <a:schemeClr val="tx1">
                    <a:lumMod val="65000"/>
                    <a:lumOff val="35000"/>
                    <a:alpha val="60000"/>
                  </a:schemeClr>
                </a:outerShdw>
              </a:effectLst>
              <a:scene3d>
                <a:camera prst="orthographicFront"/>
                <a:lightRig rig="threePt" dir="t"/>
              </a:scene3d>
              <a:sp3d prstMaterial="softEdge">
                <a:bevelT w="571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68" name="矩形 67"/>
            <p:cNvSpPr/>
            <p:nvPr/>
          </p:nvSpPr>
          <p:spPr>
            <a:xfrm>
              <a:off x="6729714" y="2447877"/>
              <a:ext cx="571097" cy="430886"/>
            </a:xfrm>
            <a:prstGeom prst="rect">
              <a:avLst/>
            </a:prstGeom>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500" b="0" i="0" u="none" strike="noStrike" kern="1200" cap="none" spc="75"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02</a:t>
              </a:r>
              <a:endParaRPr kumimoji="0" lang="zh-CN" altLang="en-US" sz="15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71" name="组合 70"/>
          <p:cNvGrpSpPr/>
          <p:nvPr/>
        </p:nvGrpSpPr>
        <p:grpSpPr>
          <a:xfrm>
            <a:off x="5855253" y="2403279"/>
            <a:ext cx="1762338" cy="587952"/>
            <a:chOff x="2744012" y="4525702"/>
            <a:chExt cx="2349784" cy="783936"/>
          </a:xfrm>
        </p:grpSpPr>
        <p:sp>
          <p:nvSpPr>
            <p:cNvPr id="72" name="文本框 71"/>
            <p:cNvSpPr txBox="1"/>
            <p:nvPr/>
          </p:nvSpPr>
          <p:spPr bwMode="auto">
            <a:xfrm>
              <a:off x="2744012" y="4747946"/>
              <a:ext cx="2253439" cy="561692"/>
            </a:xfrm>
            <a:prstGeom prst="rect">
              <a:avLst/>
            </a:prstGeom>
            <a:noFill/>
          </p:spPr>
          <p:txBody>
            <a:bodyPr wrap="square">
              <a:spAutoFit/>
            </a:bodyPr>
            <a:lstStyle/>
            <a:p>
              <a:pPr marL="0" marR="0" lvl="0" indent="0" algn="l" defTabSz="914400" rtl="0" eaLnBrk="1" fontAlgn="base" latinLnBrk="0" hangingPunct="1">
                <a:lnSpc>
                  <a:spcPct val="125000"/>
                </a:lnSpc>
                <a:spcBef>
                  <a:spcPct val="0"/>
                </a:spcBef>
                <a:spcAft>
                  <a:spcPct val="0"/>
                </a:spcAft>
                <a:buClrTx/>
                <a:buSzTx/>
                <a:buFontTx/>
                <a:buNone/>
                <a:defRPr/>
              </a:pPr>
              <a:r>
                <a:rPr kumimoji="0" lang="zh-CN" altLang="en-US" sz="900" b="0" i="0" u="none" strike="noStrike" kern="1200" cap="none" spc="0" normalizeH="0" baseline="0" noProof="0" dirty="0">
                  <a:ln>
                    <a:noFill/>
                  </a:ln>
                  <a:solidFill>
                    <a:srgbClr val="000000"/>
                  </a:solidFill>
                  <a:effectLst/>
                  <a:uLnTx/>
                  <a:uFillTx/>
                  <a:latin typeface="微软雅黑" panose="020B0503020204020204" pitchFamily="34" charset="-122"/>
                  <a:ea typeface="宋体" panose="02010600030101010101" pitchFamily="2" charset="-122"/>
                  <a:cs typeface="Lato Light" charset="0"/>
                  <a:sym typeface="Lato Light" charset="0"/>
                </a:rPr>
                <a:t>此处添加详细文本描述，建议与标题相关并符合整体</a:t>
              </a:r>
              <a:endParaRPr kumimoji="0" lang="en-US" altLang="zh-CN" sz="900" b="0" i="0" u="none" strike="noStrike" kern="1200" cap="none" spc="0" normalizeH="0" baseline="0" noProof="0" dirty="0">
                <a:ln>
                  <a:noFill/>
                </a:ln>
                <a:solidFill>
                  <a:srgbClr val="000000"/>
                </a:solidFill>
                <a:effectLst/>
                <a:uLnTx/>
                <a:uFillTx/>
                <a:latin typeface="微软雅黑" panose="020B0503020204020204" pitchFamily="34" charset="-122"/>
                <a:ea typeface="宋体" panose="02010600030101010101" pitchFamily="2" charset="-122"/>
                <a:cs typeface="Lato Light" charset="0"/>
                <a:sym typeface="Lato Light" charset="0"/>
              </a:endParaRPr>
            </a:p>
          </p:txBody>
        </p:sp>
        <p:sp>
          <p:nvSpPr>
            <p:cNvPr id="73" name="文本框 72"/>
            <p:cNvSpPr txBox="1"/>
            <p:nvPr/>
          </p:nvSpPr>
          <p:spPr bwMode="auto">
            <a:xfrm>
              <a:off x="2744012" y="4525702"/>
              <a:ext cx="2349784" cy="369332"/>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75"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在此添加标题</a:t>
              </a:r>
            </a:p>
          </p:txBody>
        </p:sp>
      </p:grpSp>
      <p:cxnSp>
        <p:nvCxnSpPr>
          <p:cNvPr id="74" name="直接连接符 73"/>
          <p:cNvCxnSpPr/>
          <p:nvPr/>
        </p:nvCxnSpPr>
        <p:spPr>
          <a:xfrm>
            <a:off x="5845728" y="2441998"/>
            <a:ext cx="0" cy="491084"/>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nvGrpSpPr>
          <p:cNvPr id="75" name="组合 74"/>
          <p:cNvGrpSpPr/>
          <p:nvPr/>
        </p:nvGrpSpPr>
        <p:grpSpPr>
          <a:xfrm>
            <a:off x="4935715" y="3179910"/>
            <a:ext cx="822743" cy="354595"/>
            <a:chOff x="6225354" y="2411080"/>
            <a:chExt cx="1096990" cy="472793"/>
          </a:xfrm>
        </p:grpSpPr>
        <p:grpSp>
          <p:nvGrpSpPr>
            <p:cNvPr id="76" name="组合 75"/>
            <p:cNvGrpSpPr/>
            <p:nvPr/>
          </p:nvGrpSpPr>
          <p:grpSpPr>
            <a:xfrm>
              <a:off x="6225354" y="2411080"/>
              <a:ext cx="1096990" cy="472793"/>
              <a:chOff x="2207939" y="2018653"/>
              <a:chExt cx="6978844" cy="1220496"/>
            </a:xfrm>
          </p:grpSpPr>
          <p:sp>
            <p:nvSpPr>
              <p:cNvPr id="78" name="圆角矩形 77"/>
              <p:cNvSpPr/>
              <p:nvPr/>
            </p:nvSpPr>
            <p:spPr>
              <a:xfrm>
                <a:off x="2207939" y="2018653"/>
                <a:ext cx="6978844" cy="1220496"/>
              </a:xfrm>
              <a:prstGeom prst="roundRect">
                <a:avLst>
                  <a:gd name="adj" fmla="val 50000"/>
                </a:avLst>
              </a:prstGeom>
              <a:solidFill>
                <a:schemeClr val="accent3"/>
              </a:solidFill>
              <a:ln w="31750">
                <a:gradFill flip="none" rotWithShape="1">
                  <a:gsLst>
                    <a:gs pos="0">
                      <a:srgbClr val="CDCDCD"/>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79" name="圆角矩形 78"/>
              <p:cNvSpPr/>
              <p:nvPr/>
            </p:nvSpPr>
            <p:spPr>
              <a:xfrm>
                <a:off x="2252045" y="2038293"/>
                <a:ext cx="2901718" cy="1151411"/>
              </a:xfrm>
              <a:prstGeom prst="roundRect">
                <a:avLst>
                  <a:gd name="adj" fmla="val 50000"/>
                </a:avLst>
              </a:prstGeom>
              <a:solidFill>
                <a:schemeClr val="bg1">
                  <a:lumMod val="95000"/>
                </a:schemeClr>
              </a:solidFill>
              <a:ln w="50800">
                <a:noFill/>
              </a:ln>
              <a:effectLst>
                <a:outerShdw blurRad="50800" dist="12700" dir="2700000" algn="tl" rotWithShape="0">
                  <a:schemeClr val="tx1">
                    <a:lumMod val="65000"/>
                    <a:lumOff val="35000"/>
                    <a:alpha val="60000"/>
                  </a:schemeClr>
                </a:outerShdw>
              </a:effectLst>
              <a:scene3d>
                <a:camera prst="orthographicFront"/>
                <a:lightRig rig="threePt" dir="t"/>
              </a:scene3d>
              <a:sp3d prstMaterial="softEdge">
                <a:bevelT w="571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77" name="矩形 76"/>
            <p:cNvSpPr/>
            <p:nvPr/>
          </p:nvSpPr>
          <p:spPr>
            <a:xfrm>
              <a:off x="6729712" y="2447877"/>
              <a:ext cx="571097" cy="430886"/>
            </a:xfrm>
            <a:prstGeom prst="rect">
              <a:avLst/>
            </a:prstGeom>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500" b="0" i="0" u="none" strike="noStrike" kern="1200" cap="none" spc="75"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03</a:t>
              </a:r>
              <a:endParaRPr kumimoji="0" lang="zh-CN" altLang="en-US" sz="15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80" name="组合 79"/>
          <p:cNvGrpSpPr/>
          <p:nvPr/>
        </p:nvGrpSpPr>
        <p:grpSpPr>
          <a:xfrm>
            <a:off x="5855253" y="3136704"/>
            <a:ext cx="1762338" cy="587952"/>
            <a:chOff x="2744012" y="4525702"/>
            <a:chExt cx="2349784" cy="783936"/>
          </a:xfrm>
        </p:grpSpPr>
        <p:sp>
          <p:nvSpPr>
            <p:cNvPr id="81" name="文本框 80"/>
            <p:cNvSpPr txBox="1"/>
            <p:nvPr/>
          </p:nvSpPr>
          <p:spPr bwMode="auto">
            <a:xfrm>
              <a:off x="2744012" y="4747946"/>
              <a:ext cx="2253439" cy="561692"/>
            </a:xfrm>
            <a:prstGeom prst="rect">
              <a:avLst/>
            </a:prstGeom>
            <a:noFill/>
          </p:spPr>
          <p:txBody>
            <a:bodyPr wrap="square">
              <a:spAutoFit/>
            </a:bodyPr>
            <a:lstStyle/>
            <a:p>
              <a:pPr marL="0" marR="0" lvl="0" indent="0" algn="l" defTabSz="914400" rtl="0" eaLnBrk="1" fontAlgn="base" latinLnBrk="0" hangingPunct="1">
                <a:lnSpc>
                  <a:spcPct val="125000"/>
                </a:lnSpc>
                <a:spcBef>
                  <a:spcPct val="0"/>
                </a:spcBef>
                <a:spcAft>
                  <a:spcPct val="0"/>
                </a:spcAft>
                <a:buClrTx/>
                <a:buSzTx/>
                <a:buFontTx/>
                <a:buNone/>
                <a:defRPr/>
              </a:pPr>
              <a:r>
                <a:rPr kumimoji="0" lang="zh-CN" altLang="en-US" sz="900" b="0" i="0" u="none" strike="noStrike" kern="1200" cap="none" spc="0" normalizeH="0" baseline="0" noProof="0" dirty="0">
                  <a:ln>
                    <a:noFill/>
                  </a:ln>
                  <a:solidFill>
                    <a:srgbClr val="000000"/>
                  </a:solidFill>
                  <a:effectLst/>
                  <a:uLnTx/>
                  <a:uFillTx/>
                  <a:latin typeface="微软雅黑" panose="020B0503020204020204" pitchFamily="34" charset="-122"/>
                  <a:ea typeface="宋体" panose="02010600030101010101" pitchFamily="2" charset="-122"/>
                  <a:cs typeface="Lato Light" charset="0"/>
                  <a:sym typeface="Lato Light" charset="0"/>
                </a:rPr>
                <a:t>此处添加详细文本描述，建议与标题相关并符合整体</a:t>
              </a:r>
              <a:endParaRPr kumimoji="0" lang="en-US" altLang="zh-CN" sz="900" b="0" i="0" u="none" strike="noStrike" kern="1200" cap="none" spc="0" normalizeH="0" baseline="0" noProof="0" dirty="0">
                <a:ln>
                  <a:noFill/>
                </a:ln>
                <a:solidFill>
                  <a:srgbClr val="000000"/>
                </a:solidFill>
                <a:effectLst/>
                <a:uLnTx/>
                <a:uFillTx/>
                <a:latin typeface="微软雅黑" panose="020B0503020204020204" pitchFamily="34" charset="-122"/>
                <a:ea typeface="宋体" panose="02010600030101010101" pitchFamily="2" charset="-122"/>
                <a:cs typeface="Lato Light" charset="0"/>
                <a:sym typeface="Lato Light" charset="0"/>
              </a:endParaRPr>
            </a:p>
          </p:txBody>
        </p:sp>
        <p:sp>
          <p:nvSpPr>
            <p:cNvPr id="82" name="文本框 81"/>
            <p:cNvSpPr txBox="1"/>
            <p:nvPr/>
          </p:nvSpPr>
          <p:spPr bwMode="auto">
            <a:xfrm>
              <a:off x="2744012" y="4525702"/>
              <a:ext cx="2349784" cy="369332"/>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75"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在此添加标题</a:t>
              </a:r>
            </a:p>
          </p:txBody>
        </p:sp>
      </p:grpSp>
      <p:cxnSp>
        <p:nvCxnSpPr>
          <p:cNvPr id="83" name="直接连接符 82"/>
          <p:cNvCxnSpPr/>
          <p:nvPr/>
        </p:nvCxnSpPr>
        <p:spPr>
          <a:xfrm>
            <a:off x="5845728" y="3175423"/>
            <a:ext cx="0" cy="491084"/>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nvGrpSpPr>
          <p:cNvPr id="84" name="组合 83"/>
          <p:cNvGrpSpPr/>
          <p:nvPr/>
        </p:nvGrpSpPr>
        <p:grpSpPr>
          <a:xfrm>
            <a:off x="4935715" y="3913335"/>
            <a:ext cx="822743" cy="354595"/>
            <a:chOff x="6225354" y="2411080"/>
            <a:chExt cx="1096990" cy="472793"/>
          </a:xfrm>
        </p:grpSpPr>
        <p:grpSp>
          <p:nvGrpSpPr>
            <p:cNvPr id="85" name="组合 84"/>
            <p:cNvGrpSpPr/>
            <p:nvPr/>
          </p:nvGrpSpPr>
          <p:grpSpPr>
            <a:xfrm>
              <a:off x="6225354" y="2411080"/>
              <a:ext cx="1096990" cy="472793"/>
              <a:chOff x="2207939" y="2018653"/>
              <a:chExt cx="6978844" cy="1220496"/>
            </a:xfrm>
          </p:grpSpPr>
          <p:sp>
            <p:nvSpPr>
              <p:cNvPr id="89" name="圆角矩形 88"/>
              <p:cNvSpPr/>
              <p:nvPr/>
            </p:nvSpPr>
            <p:spPr>
              <a:xfrm>
                <a:off x="2207939" y="2018653"/>
                <a:ext cx="6978844" cy="1220496"/>
              </a:xfrm>
              <a:prstGeom prst="roundRect">
                <a:avLst>
                  <a:gd name="adj" fmla="val 50000"/>
                </a:avLst>
              </a:prstGeom>
              <a:solidFill>
                <a:schemeClr val="accent4"/>
              </a:solidFill>
              <a:ln w="31750">
                <a:gradFill flip="none" rotWithShape="1">
                  <a:gsLst>
                    <a:gs pos="0">
                      <a:srgbClr val="CDCDCD"/>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90" name="圆角矩形 89"/>
              <p:cNvSpPr/>
              <p:nvPr/>
            </p:nvSpPr>
            <p:spPr>
              <a:xfrm>
                <a:off x="2252045" y="2038293"/>
                <a:ext cx="2901718" cy="1151411"/>
              </a:xfrm>
              <a:prstGeom prst="roundRect">
                <a:avLst>
                  <a:gd name="adj" fmla="val 50000"/>
                </a:avLst>
              </a:prstGeom>
              <a:solidFill>
                <a:schemeClr val="bg1">
                  <a:lumMod val="95000"/>
                </a:schemeClr>
              </a:solidFill>
              <a:ln w="50800">
                <a:noFill/>
              </a:ln>
              <a:effectLst>
                <a:outerShdw blurRad="50800" dist="12700" dir="2700000" algn="tl" rotWithShape="0">
                  <a:schemeClr val="tx1">
                    <a:lumMod val="65000"/>
                    <a:lumOff val="35000"/>
                    <a:alpha val="60000"/>
                  </a:schemeClr>
                </a:outerShdw>
              </a:effectLst>
              <a:scene3d>
                <a:camera prst="orthographicFront"/>
                <a:lightRig rig="threePt" dir="t"/>
              </a:scene3d>
              <a:sp3d prstMaterial="softEdge">
                <a:bevelT w="571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86" name="矩形 85"/>
            <p:cNvSpPr/>
            <p:nvPr/>
          </p:nvSpPr>
          <p:spPr>
            <a:xfrm>
              <a:off x="6729714" y="2447877"/>
              <a:ext cx="571097" cy="430886"/>
            </a:xfrm>
            <a:prstGeom prst="rect">
              <a:avLst/>
            </a:prstGeom>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500" b="0" i="0" u="none" strike="noStrike" kern="1200" cap="none" spc="75"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04</a:t>
              </a:r>
              <a:endParaRPr kumimoji="0" lang="zh-CN" altLang="en-US" sz="15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91" name="组合 90"/>
          <p:cNvGrpSpPr/>
          <p:nvPr/>
        </p:nvGrpSpPr>
        <p:grpSpPr>
          <a:xfrm>
            <a:off x="5855253" y="3870129"/>
            <a:ext cx="1762338" cy="587952"/>
            <a:chOff x="2744012" y="4525702"/>
            <a:chExt cx="2349784" cy="783936"/>
          </a:xfrm>
        </p:grpSpPr>
        <p:sp>
          <p:nvSpPr>
            <p:cNvPr id="92" name="文本框 91"/>
            <p:cNvSpPr txBox="1"/>
            <p:nvPr/>
          </p:nvSpPr>
          <p:spPr bwMode="auto">
            <a:xfrm>
              <a:off x="2744012" y="4747946"/>
              <a:ext cx="2253439" cy="561692"/>
            </a:xfrm>
            <a:prstGeom prst="rect">
              <a:avLst/>
            </a:prstGeom>
            <a:noFill/>
          </p:spPr>
          <p:txBody>
            <a:bodyPr wrap="square">
              <a:spAutoFit/>
            </a:bodyPr>
            <a:lstStyle/>
            <a:p>
              <a:pPr marL="0" marR="0" lvl="0" indent="0" algn="l" defTabSz="914400" rtl="0" eaLnBrk="1" fontAlgn="base" latinLnBrk="0" hangingPunct="1">
                <a:lnSpc>
                  <a:spcPct val="125000"/>
                </a:lnSpc>
                <a:spcBef>
                  <a:spcPct val="0"/>
                </a:spcBef>
                <a:spcAft>
                  <a:spcPct val="0"/>
                </a:spcAft>
                <a:buClrTx/>
                <a:buSzTx/>
                <a:buFontTx/>
                <a:buNone/>
                <a:defRPr/>
              </a:pPr>
              <a:r>
                <a:rPr kumimoji="0" lang="zh-CN" altLang="en-US" sz="900" b="0" i="0" u="none" strike="noStrike" kern="1200" cap="none" spc="0" normalizeH="0" baseline="0" noProof="0" dirty="0">
                  <a:ln>
                    <a:noFill/>
                  </a:ln>
                  <a:solidFill>
                    <a:srgbClr val="000000"/>
                  </a:solidFill>
                  <a:effectLst/>
                  <a:uLnTx/>
                  <a:uFillTx/>
                  <a:latin typeface="微软雅黑" panose="020B0503020204020204" pitchFamily="34" charset="-122"/>
                  <a:ea typeface="宋体" panose="02010600030101010101" pitchFamily="2" charset="-122"/>
                  <a:cs typeface="Lato Light" charset="0"/>
                  <a:sym typeface="Lato Light" charset="0"/>
                </a:rPr>
                <a:t>此处添加详细文本描述，建议与标题相关并符合整体</a:t>
              </a:r>
              <a:endParaRPr kumimoji="0" lang="en-US" altLang="zh-CN" sz="900" b="0" i="0" u="none" strike="noStrike" kern="1200" cap="none" spc="0" normalizeH="0" baseline="0" noProof="0" dirty="0">
                <a:ln>
                  <a:noFill/>
                </a:ln>
                <a:solidFill>
                  <a:srgbClr val="000000"/>
                </a:solidFill>
                <a:effectLst/>
                <a:uLnTx/>
                <a:uFillTx/>
                <a:latin typeface="微软雅黑" panose="020B0503020204020204" pitchFamily="34" charset="-122"/>
                <a:ea typeface="宋体" panose="02010600030101010101" pitchFamily="2" charset="-122"/>
                <a:cs typeface="Lato Light" charset="0"/>
                <a:sym typeface="Lato Light" charset="0"/>
              </a:endParaRPr>
            </a:p>
          </p:txBody>
        </p:sp>
        <p:sp>
          <p:nvSpPr>
            <p:cNvPr id="93" name="文本框 92"/>
            <p:cNvSpPr txBox="1"/>
            <p:nvPr/>
          </p:nvSpPr>
          <p:spPr bwMode="auto">
            <a:xfrm>
              <a:off x="2744012" y="4525702"/>
              <a:ext cx="2349784" cy="369332"/>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75"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在此添加标题</a:t>
              </a:r>
            </a:p>
          </p:txBody>
        </p:sp>
      </p:grpSp>
      <p:cxnSp>
        <p:nvCxnSpPr>
          <p:cNvPr id="94" name="直接连接符 93"/>
          <p:cNvCxnSpPr/>
          <p:nvPr/>
        </p:nvCxnSpPr>
        <p:spPr>
          <a:xfrm>
            <a:off x="5845728" y="3908848"/>
            <a:ext cx="0" cy="491084"/>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62000" fill="hold" nodeType="withEffect" p14:presetBounceEnd="40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40000">
                                          <p:cBhvr additive="base">
                                            <p:cTn id="7" dur="500" fill="hold"/>
                                            <p:tgtEl>
                                              <p:spTgt spid="4"/>
                                            </p:tgtEl>
                                            <p:attrNameLst>
                                              <p:attrName>ppt_x</p:attrName>
                                            </p:attrNameLst>
                                          </p:cBhvr>
                                          <p:tavLst>
                                            <p:tav tm="0">
                                              <p:val>
                                                <p:strVal val="#ppt_x"/>
                                              </p:val>
                                            </p:tav>
                                            <p:tav tm="100000">
                                              <p:val>
                                                <p:strVal val="#ppt_x"/>
                                              </p:val>
                                            </p:tav>
                                          </p:tavLst>
                                        </p:anim>
                                        <p:anim calcmode="lin" valueType="num" p14:bounceEnd="40000">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6" presetClass="entr" presetSubtype="37"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outVertical)">
                                          <p:cBhvr>
                                            <p:cTn id="12" dur="500"/>
                                            <p:tgtEl>
                                              <p:spTgt spid="7"/>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par>
                              <p:cTn id="17" fill="hold">
                                <p:stCondLst>
                                  <p:cond delay="1500"/>
                                </p:stCondLst>
                                <p:childTnLst>
                                  <p:par>
                                    <p:cTn id="18" presetID="22" presetClass="entr" presetSubtype="4"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down)">
                                          <p:cBhvr>
                                            <p:cTn id="20" dur="500"/>
                                            <p:tgtEl>
                                              <p:spTgt spid="9"/>
                                            </p:tgtEl>
                                          </p:cBhvr>
                                        </p:animEffect>
                                      </p:childTnLst>
                                    </p:cTn>
                                  </p:par>
                                  <p:par>
                                    <p:cTn id="21" presetID="53" presetClass="entr" presetSubtype="16" fill="hold" grpId="0" nodeType="withEffect">
                                      <p:stCondLst>
                                        <p:cond delay="0"/>
                                      </p:stCondLst>
                                      <p:iterate type="lt">
                                        <p:tmPct val="10000"/>
                                      </p:iterate>
                                      <p:childTnLst>
                                        <p:set>
                                          <p:cBhvr>
                                            <p:cTn id="22" dur="1" fill="hold">
                                              <p:stCondLst>
                                                <p:cond delay="0"/>
                                              </p:stCondLst>
                                            </p:cTn>
                                            <p:tgtEl>
                                              <p:spTgt spid="53"/>
                                            </p:tgtEl>
                                            <p:attrNameLst>
                                              <p:attrName>style.visibility</p:attrName>
                                            </p:attrNameLst>
                                          </p:cBhvr>
                                          <p:to>
                                            <p:strVal val="visible"/>
                                          </p:to>
                                        </p:set>
                                        <p:anim calcmode="lin" valueType="num">
                                          <p:cBhvr>
                                            <p:cTn id="23" dur="500" fill="hold"/>
                                            <p:tgtEl>
                                              <p:spTgt spid="53"/>
                                            </p:tgtEl>
                                            <p:attrNameLst>
                                              <p:attrName>ppt_w</p:attrName>
                                            </p:attrNameLst>
                                          </p:cBhvr>
                                          <p:tavLst>
                                            <p:tav tm="0">
                                              <p:val>
                                                <p:fltVal val="0"/>
                                              </p:val>
                                            </p:tav>
                                            <p:tav tm="100000">
                                              <p:val>
                                                <p:strVal val="#ppt_w"/>
                                              </p:val>
                                            </p:tav>
                                          </p:tavLst>
                                        </p:anim>
                                        <p:anim calcmode="lin" valueType="num">
                                          <p:cBhvr>
                                            <p:cTn id="24" dur="500" fill="hold"/>
                                            <p:tgtEl>
                                              <p:spTgt spid="53"/>
                                            </p:tgtEl>
                                            <p:attrNameLst>
                                              <p:attrName>ppt_h</p:attrName>
                                            </p:attrNameLst>
                                          </p:cBhvr>
                                          <p:tavLst>
                                            <p:tav tm="0">
                                              <p:val>
                                                <p:fltVal val="0"/>
                                              </p:val>
                                            </p:tav>
                                            <p:tav tm="100000">
                                              <p:val>
                                                <p:strVal val="#ppt_h"/>
                                              </p:val>
                                            </p:tav>
                                          </p:tavLst>
                                        </p:anim>
                                        <p:animEffect transition="in" filter="fade">
                                          <p:cBhvr>
                                            <p:cTn id="25" dur="500"/>
                                            <p:tgtEl>
                                              <p:spTgt spid="53"/>
                                            </p:tgtEl>
                                          </p:cBhvr>
                                        </p:animEffect>
                                      </p:childTnLst>
                                    </p:cTn>
                                  </p:par>
                                </p:childTnLst>
                              </p:cTn>
                            </p:par>
                            <p:par>
                              <p:cTn id="26" fill="hold">
                                <p:stCondLst>
                                  <p:cond delay="1799"/>
                                </p:stCondLst>
                                <p:childTnLst>
                                  <p:par>
                                    <p:cTn id="27" presetID="22" presetClass="entr" presetSubtype="4" fill="hold"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ipe(down)">
                                          <p:cBhvr>
                                            <p:cTn id="29" dur="500"/>
                                            <p:tgtEl>
                                              <p:spTgt spid="20"/>
                                            </p:tgtEl>
                                          </p:cBhvr>
                                        </p:animEffect>
                                      </p:childTnLst>
                                    </p:cTn>
                                  </p:par>
                                  <p:par>
                                    <p:cTn id="30" presetID="53" presetClass="entr" presetSubtype="16" fill="hold" grpId="0" nodeType="withEffect">
                                      <p:stCondLst>
                                        <p:cond delay="0"/>
                                      </p:stCondLst>
                                      <p:iterate type="lt">
                                        <p:tmPct val="10000"/>
                                      </p:iterate>
                                      <p:childTnLst>
                                        <p:set>
                                          <p:cBhvr>
                                            <p:cTn id="31" dur="1" fill="hold">
                                              <p:stCondLst>
                                                <p:cond delay="0"/>
                                              </p:stCondLst>
                                            </p:cTn>
                                            <p:tgtEl>
                                              <p:spTgt spid="54"/>
                                            </p:tgtEl>
                                            <p:attrNameLst>
                                              <p:attrName>style.visibility</p:attrName>
                                            </p:attrNameLst>
                                          </p:cBhvr>
                                          <p:to>
                                            <p:strVal val="visible"/>
                                          </p:to>
                                        </p:set>
                                        <p:anim calcmode="lin" valueType="num">
                                          <p:cBhvr>
                                            <p:cTn id="32" dur="500" fill="hold"/>
                                            <p:tgtEl>
                                              <p:spTgt spid="54"/>
                                            </p:tgtEl>
                                            <p:attrNameLst>
                                              <p:attrName>ppt_w</p:attrName>
                                            </p:attrNameLst>
                                          </p:cBhvr>
                                          <p:tavLst>
                                            <p:tav tm="0">
                                              <p:val>
                                                <p:fltVal val="0"/>
                                              </p:val>
                                            </p:tav>
                                            <p:tav tm="100000">
                                              <p:val>
                                                <p:strVal val="#ppt_w"/>
                                              </p:val>
                                            </p:tav>
                                          </p:tavLst>
                                        </p:anim>
                                        <p:anim calcmode="lin" valueType="num">
                                          <p:cBhvr>
                                            <p:cTn id="33" dur="500" fill="hold"/>
                                            <p:tgtEl>
                                              <p:spTgt spid="54"/>
                                            </p:tgtEl>
                                            <p:attrNameLst>
                                              <p:attrName>ppt_h</p:attrName>
                                            </p:attrNameLst>
                                          </p:cBhvr>
                                          <p:tavLst>
                                            <p:tav tm="0">
                                              <p:val>
                                                <p:fltVal val="0"/>
                                              </p:val>
                                            </p:tav>
                                            <p:tav tm="100000">
                                              <p:val>
                                                <p:strVal val="#ppt_h"/>
                                              </p:val>
                                            </p:tav>
                                          </p:tavLst>
                                        </p:anim>
                                        <p:animEffect transition="in" filter="fade">
                                          <p:cBhvr>
                                            <p:cTn id="34" dur="500"/>
                                            <p:tgtEl>
                                              <p:spTgt spid="54"/>
                                            </p:tgtEl>
                                          </p:cBhvr>
                                        </p:animEffect>
                                      </p:childTnLst>
                                    </p:cTn>
                                  </p:par>
                                </p:childTnLst>
                              </p:cTn>
                            </p:par>
                            <p:par>
                              <p:cTn id="35" fill="hold">
                                <p:stCondLst>
                                  <p:cond delay="2599"/>
                                </p:stCondLst>
                                <p:childTnLst>
                                  <p:par>
                                    <p:cTn id="36" presetID="22" presetClass="entr" presetSubtype="4" fill="hold" nodeType="after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wipe(down)">
                                          <p:cBhvr>
                                            <p:cTn id="38" dur="500"/>
                                            <p:tgtEl>
                                              <p:spTgt spid="31"/>
                                            </p:tgtEl>
                                          </p:cBhvr>
                                        </p:animEffect>
                                      </p:childTnLst>
                                    </p:cTn>
                                  </p:par>
                                  <p:par>
                                    <p:cTn id="39" presetID="53" presetClass="entr" presetSubtype="16" fill="hold" grpId="0" nodeType="withEffect">
                                      <p:stCondLst>
                                        <p:cond delay="0"/>
                                      </p:stCondLst>
                                      <p:iterate type="lt">
                                        <p:tmPct val="10000"/>
                                      </p:iterate>
                                      <p:childTnLst>
                                        <p:set>
                                          <p:cBhvr>
                                            <p:cTn id="40" dur="1" fill="hold">
                                              <p:stCondLst>
                                                <p:cond delay="0"/>
                                              </p:stCondLst>
                                            </p:cTn>
                                            <p:tgtEl>
                                              <p:spTgt spid="55"/>
                                            </p:tgtEl>
                                            <p:attrNameLst>
                                              <p:attrName>style.visibility</p:attrName>
                                            </p:attrNameLst>
                                          </p:cBhvr>
                                          <p:to>
                                            <p:strVal val="visible"/>
                                          </p:to>
                                        </p:set>
                                        <p:anim calcmode="lin" valueType="num">
                                          <p:cBhvr>
                                            <p:cTn id="41" dur="500" fill="hold"/>
                                            <p:tgtEl>
                                              <p:spTgt spid="55"/>
                                            </p:tgtEl>
                                            <p:attrNameLst>
                                              <p:attrName>ppt_w</p:attrName>
                                            </p:attrNameLst>
                                          </p:cBhvr>
                                          <p:tavLst>
                                            <p:tav tm="0">
                                              <p:val>
                                                <p:fltVal val="0"/>
                                              </p:val>
                                            </p:tav>
                                            <p:tav tm="100000">
                                              <p:val>
                                                <p:strVal val="#ppt_w"/>
                                              </p:val>
                                            </p:tav>
                                          </p:tavLst>
                                        </p:anim>
                                        <p:anim calcmode="lin" valueType="num">
                                          <p:cBhvr>
                                            <p:cTn id="42" dur="500" fill="hold"/>
                                            <p:tgtEl>
                                              <p:spTgt spid="55"/>
                                            </p:tgtEl>
                                            <p:attrNameLst>
                                              <p:attrName>ppt_h</p:attrName>
                                            </p:attrNameLst>
                                          </p:cBhvr>
                                          <p:tavLst>
                                            <p:tav tm="0">
                                              <p:val>
                                                <p:fltVal val="0"/>
                                              </p:val>
                                            </p:tav>
                                            <p:tav tm="100000">
                                              <p:val>
                                                <p:strVal val="#ppt_h"/>
                                              </p:val>
                                            </p:tav>
                                          </p:tavLst>
                                        </p:anim>
                                        <p:animEffect transition="in" filter="fade">
                                          <p:cBhvr>
                                            <p:cTn id="43" dur="500"/>
                                            <p:tgtEl>
                                              <p:spTgt spid="55"/>
                                            </p:tgtEl>
                                          </p:cBhvr>
                                        </p:animEffect>
                                      </p:childTnLst>
                                    </p:cTn>
                                  </p:par>
                                </p:childTnLst>
                              </p:cTn>
                            </p:par>
                            <p:par>
                              <p:cTn id="44" fill="hold">
                                <p:stCondLst>
                                  <p:cond delay="3400"/>
                                </p:stCondLst>
                                <p:childTnLst>
                                  <p:par>
                                    <p:cTn id="45" presetID="22" presetClass="entr" presetSubtype="4" fill="hold" nodeType="after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wipe(down)">
                                          <p:cBhvr>
                                            <p:cTn id="47" dur="500"/>
                                            <p:tgtEl>
                                              <p:spTgt spid="42"/>
                                            </p:tgtEl>
                                          </p:cBhvr>
                                        </p:animEffect>
                                      </p:childTnLst>
                                    </p:cTn>
                                  </p:par>
                                  <p:par>
                                    <p:cTn id="48" presetID="53" presetClass="entr" presetSubtype="16" fill="hold" grpId="0" nodeType="withEffect">
                                      <p:stCondLst>
                                        <p:cond delay="0"/>
                                      </p:stCondLst>
                                      <p:iterate type="lt">
                                        <p:tmPct val="10000"/>
                                      </p:iterate>
                                      <p:childTnLst>
                                        <p:set>
                                          <p:cBhvr>
                                            <p:cTn id="49" dur="1" fill="hold">
                                              <p:stCondLst>
                                                <p:cond delay="0"/>
                                              </p:stCondLst>
                                            </p:cTn>
                                            <p:tgtEl>
                                              <p:spTgt spid="56"/>
                                            </p:tgtEl>
                                            <p:attrNameLst>
                                              <p:attrName>style.visibility</p:attrName>
                                            </p:attrNameLst>
                                          </p:cBhvr>
                                          <p:to>
                                            <p:strVal val="visible"/>
                                          </p:to>
                                        </p:set>
                                        <p:anim calcmode="lin" valueType="num">
                                          <p:cBhvr>
                                            <p:cTn id="50" dur="500" fill="hold"/>
                                            <p:tgtEl>
                                              <p:spTgt spid="56"/>
                                            </p:tgtEl>
                                            <p:attrNameLst>
                                              <p:attrName>ppt_w</p:attrName>
                                            </p:attrNameLst>
                                          </p:cBhvr>
                                          <p:tavLst>
                                            <p:tav tm="0">
                                              <p:val>
                                                <p:fltVal val="0"/>
                                              </p:val>
                                            </p:tav>
                                            <p:tav tm="100000">
                                              <p:val>
                                                <p:strVal val="#ppt_w"/>
                                              </p:val>
                                            </p:tav>
                                          </p:tavLst>
                                        </p:anim>
                                        <p:anim calcmode="lin" valueType="num">
                                          <p:cBhvr>
                                            <p:cTn id="51" dur="500" fill="hold"/>
                                            <p:tgtEl>
                                              <p:spTgt spid="56"/>
                                            </p:tgtEl>
                                            <p:attrNameLst>
                                              <p:attrName>ppt_h</p:attrName>
                                            </p:attrNameLst>
                                          </p:cBhvr>
                                          <p:tavLst>
                                            <p:tav tm="0">
                                              <p:val>
                                                <p:fltVal val="0"/>
                                              </p:val>
                                            </p:tav>
                                            <p:tav tm="100000">
                                              <p:val>
                                                <p:strVal val="#ppt_h"/>
                                              </p:val>
                                            </p:tav>
                                          </p:tavLst>
                                        </p:anim>
                                        <p:animEffect transition="in" filter="fade">
                                          <p:cBhvr>
                                            <p:cTn id="52" dur="500"/>
                                            <p:tgtEl>
                                              <p:spTgt spid="56"/>
                                            </p:tgtEl>
                                          </p:cBhvr>
                                        </p:animEffect>
                                      </p:childTnLst>
                                    </p:cTn>
                                  </p:par>
                                </p:childTnLst>
                              </p:cTn>
                            </p:par>
                            <p:par>
                              <p:cTn id="53" fill="hold">
                                <p:stCondLst>
                                  <p:cond delay="4199"/>
                                </p:stCondLst>
                                <p:childTnLst>
                                  <p:par>
                                    <p:cTn id="54" presetID="2" presetClass="entr" presetSubtype="4" fill="hold" nodeType="afterEffect">
                                      <p:stCondLst>
                                        <p:cond delay="0"/>
                                      </p:stCondLst>
                                      <p:childTnLst>
                                        <p:set>
                                          <p:cBhvr>
                                            <p:cTn id="55" dur="1" fill="hold">
                                              <p:stCondLst>
                                                <p:cond delay="0"/>
                                              </p:stCondLst>
                                            </p:cTn>
                                            <p:tgtEl>
                                              <p:spTgt spid="57"/>
                                            </p:tgtEl>
                                            <p:attrNameLst>
                                              <p:attrName>style.visibility</p:attrName>
                                            </p:attrNameLst>
                                          </p:cBhvr>
                                          <p:to>
                                            <p:strVal val="visible"/>
                                          </p:to>
                                        </p:set>
                                        <p:anim calcmode="lin" valueType="num">
                                          <p:cBhvr additive="base">
                                            <p:cTn id="56" dur="500" fill="hold"/>
                                            <p:tgtEl>
                                              <p:spTgt spid="57"/>
                                            </p:tgtEl>
                                            <p:attrNameLst>
                                              <p:attrName>ppt_x</p:attrName>
                                            </p:attrNameLst>
                                          </p:cBhvr>
                                          <p:tavLst>
                                            <p:tav tm="0">
                                              <p:val>
                                                <p:strVal val="#ppt_x"/>
                                              </p:val>
                                            </p:tav>
                                            <p:tav tm="100000">
                                              <p:val>
                                                <p:strVal val="#ppt_x"/>
                                              </p:val>
                                            </p:tav>
                                          </p:tavLst>
                                        </p:anim>
                                        <p:anim calcmode="lin" valueType="num">
                                          <p:cBhvr additive="base">
                                            <p:cTn id="57" dur="500" fill="hold"/>
                                            <p:tgtEl>
                                              <p:spTgt spid="57"/>
                                            </p:tgtEl>
                                            <p:attrNameLst>
                                              <p:attrName>ppt_y</p:attrName>
                                            </p:attrNameLst>
                                          </p:cBhvr>
                                          <p:tavLst>
                                            <p:tav tm="0">
                                              <p:val>
                                                <p:strVal val="1+#ppt_h/2"/>
                                              </p:val>
                                            </p:tav>
                                            <p:tav tm="100000">
                                              <p:val>
                                                <p:strVal val="#ppt_y"/>
                                              </p:val>
                                            </p:tav>
                                          </p:tavLst>
                                        </p:anim>
                                      </p:childTnLst>
                                    </p:cTn>
                                  </p:par>
                                  <p:par>
                                    <p:cTn id="58" presetID="22" presetClass="entr" presetSubtype="1" fill="hold" nodeType="withEffect">
                                      <p:stCondLst>
                                        <p:cond delay="0"/>
                                      </p:stCondLst>
                                      <p:childTnLst>
                                        <p:set>
                                          <p:cBhvr>
                                            <p:cTn id="59" dur="1" fill="hold">
                                              <p:stCondLst>
                                                <p:cond delay="0"/>
                                              </p:stCondLst>
                                            </p:cTn>
                                            <p:tgtEl>
                                              <p:spTgt spid="65"/>
                                            </p:tgtEl>
                                            <p:attrNameLst>
                                              <p:attrName>style.visibility</p:attrName>
                                            </p:attrNameLst>
                                          </p:cBhvr>
                                          <p:to>
                                            <p:strVal val="visible"/>
                                          </p:to>
                                        </p:set>
                                        <p:animEffect transition="in" filter="wipe(up)">
                                          <p:cBhvr>
                                            <p:cTn id="60" dur="500"/>
                                            <p:tgtEl>
                                              <p:spTgt spid="65"/>
                                            </p:tgtEl>
                                          </p:cBhvr>
                                        </p:animEffect>
                                      </p:childTnLst>
                                    </p:cTn>
                                  </p:par>
                                </p:childTnLst>
                              </p:cTn>
                            </p:par>
                            <p:par>
                              <p:cTn id="61" fill="hold">
                                <p:stCondLst>
                                  <p:cond delay="4699"/>
                                </p:stCondLst>
                                <p:childTnLst>
                                  <p:par>
                                    <p:cTn id="62" presetID="22" presetClass="entr" presetSubtype="8" fill="hold" nodeType="afterEffect">
                                      <p:stCondLst>
                                        <p:cond delay="0"/>
                                      </p:stCondLst>
                                      <p:childTnLst>
                                        <p:set>
                                          <p:cBhvr>
                                            <p:cTn id="63" dur="1" fill="hold">
                                              <p:stCondLst>
                                                <p:cond delay="0"/>
                                              </p:stCondLst>
                                            </p:cTn>
                                            <p:tgtEl>
                                              <p:spTgt spid="62"/>
                                            </p:tgtEl>
                                            <p:attrNameLst>
                                              <p:attrName>style.visibility</p:attrName>
                                            </p:attrNameLst>
                                          </p:cBhvr>
                                          <p:to>
                                            <p:strVal val="visible"/>
                                          </p:to>
                                        </p:set>
                                        <p:animEffect transition="in" filter="wipe(left)">
                                          <p:cBhvr>
                                            <p:cTn id="64" dur="500"/>
                                            <p:tgtEl>
                                              <p:spTgt spid="62"/>
                                            </p:tgtEl>
                                          </p:cBhvr>
                                        </p:animEffect>
                                      </p:childTnLst>
                                    </p:cTn>
                                  </p:par>
                                </p:childTnLst>
                              </p:cTn>
                            </p:par>
                            <p:par>
                              <p:cTn id="65" fill="hold">
                                <p:stCondLst>
                                  <p:cond delay="5199"/>
                                </p:stCondLst>
                                <p:childTnLst>
                                  <p:par>
                                    <p:cTn id="66" presetID="2" presetClass="entr" presetSubtype="4" fill="hold" nodeType="afterEffect">
                                      <p:stCondLst>
                                        <p:cond delay="0"/>
                                      </p:stCondLst>
                                      <p:childTnLst>
                                        <p:set>
                                          <p:cBhvr>
                                            <p:cTn id="67" dur="1" fill="hold">
                                              <p:stCondLst>
                                                <p:cond delay="0"/>
                                              </p:stCondLst>
                                            </p:cTn>
                                            <p:tgtEl>
                                              <p:spTgt spid="66"/>
                                            </p:tgtEl>
                                            <p:attrNameLst>
                                              <p:attrName>style.visibility</p:attrName>
                                            </p:attrNameLst>
                                          </p:cBhvr>
                                          <p:to>
                                            <p:strVal val="visible"/>
                                          </p:to>
                                        </p:set>
                                        <p:anim calcmode="lin" valueType="num">
                                          <p:cBhvr additive="base">
                                            <p:cTn id="68" dur="500" fill="hold"/>
                                            <p:tgtEl>
                                              <p:spTgt spid="66"/>
                                            </p:tgtEl>
                                            <p:attrNameLst>
                                              <p:attrName>ppt_x</p:attrName>
                                            </p:attrNameLst>
                                          </p:cBhvr>
                                          <p:tavLst>
                                            <p:tav tm="0">
                                              <p:val>
                                                <p:strVal val="#ppt_x"/>
                                              </p:val>
                                            </p:tav>
                                            <p:tav tm="100000">
                                              <p:val>
                                                <p:strVal val="#ppt_x"/>
                                              </p:val>
                                            </p:tav>
                                          </p:tavLst>
                                        </p:anim>
                                        <p:anim calcmode="lin" valueType="num">
                                          <p:cBhvr additive="base">
                                            <p:cTn id="69" dur="500" fill="hold"/>
                                            <p:tgtEl>
                                              <p:spTgt spid="66"/>
                                            </p:tgtEl>
                                            <p:attrNameLst>
                                              <p:attrName>ppt_y</p:attrName>
                                            </p:attrNameLst>
                                          </p:cBhvr>
                                          <p:tavLst>
                                            <p:tav tm="0">
                                              <p:val>
                                                <p:strVal val="1+#ppt_h/2"/>
                                              </p:val>
                                            </p:tav>
                                            <p:tav tm="100000">
                                              <p:val>
                                                <p:strVal val="#ppt_y"/>
                                              </p:val>
                                            </p:tav>
                                          </p:tavLst>
                                        </p:anim>
                                      </p:childTnLst>
                                    </p:cTn>
                                  </p:par>
                                  <p:par>
                                    <p:cTn id="70" presetID="22" presetClass="entr" presetSubtype="1" fill="hold" nodeType="withEffect">
                                      <p:stCondLst>
                                        <p:cond delay="0"/>
                                      </p:stCondLst>
                                      <p:childTnLst>
                                        <p:set>
                                          <p:cBhvr>
                                            <p:cTn id="71" dur="1" fill="hold">
                                              <p:stCondLst>
                                                <p:cond delay="0"/>
                                              </p:stCondLst>
                                            </p:cTn>
                                            <p:tgtEl>
                                              <p:spTgt spid="74"/>
                                            </p:tgtEl>
                                            <p:attrNameLst>
                                              <p:attrName>style.visibility</p:attrName>
                                            </p:attrNameLst>
                                          </p:cBhvr>
                                          <p:to>
                                            <p:strVal val="visible"/>
                                          </p:to>
                                        </p:set>
                                        <p:animEffect transition="in" filter="wipe(up)">
                                          <p:cBhvr>
                                            <p:cTn id="72" dur="500"/>
                                            <p:tgtEl>
                                              <p:spTgt spid="74"/>
                                            </p:tgtEl>
                                          </p:cBhvr>
                                        </p:animEffect>
                                      </p:childTnLst>
                                    </p:cTn>
                                  </p:par>
                                </p:childTnLst>
                              </p:cTn>
                            </p:par>
                            <p:par>
                              <p:cTn id="73" fill="hold">
                                <p:stCondLst>
                                  <p:cond delay="5699"/>
                                </p:stCondLst>
                                <p:childTnLst>
                                  <p:par>
                                    <p:cTn id="74" presetID="22" presetClass="entr" presetSubtype="8" fill="hold" nodeType="afterEffect">
                                      <p:stCondLst>
                                        <p:cond delay="0"/>
                                      </p:stCondLst>
                                      <p:childTnLst>
                                        <p:set>
                                          <p:cBhvr>
                                            <p:cTn id="75" dur="1" fill="hold">
                                              <p:stCondLst>
                                                <p:cond delay="0"/>
                                              </p:stCondLst>
                                            </p:cTn>
                                            <p:tgtEl>
                                              <p:spTgt spid="71"/>
                                            </p:tgtEl>
                                            <p:attrNameLst>
                                              <p:attrName>style.visibility</p:attrName>
                                            </p:attrNameLst>
                                          </p:cBhvr>
                                          <p:to>
                                            <p:strVal val="visible"/>
                                          </p:to>
                                        </p:set>
                                        <p:animEffect transition="in" filter="wipe(left)">
                                          <p:cBhvr>
                                            <p:cTn id="76" dur="500"/>
                                            <p:tgtEl>
                                              <p:spTgt spid="71"/>
                                            </p:tgtEl>
                                          </p:cBhvr>
                                        </p:animEffect>
                                      </p:childTnLst>
                                    </p:cTn>
                                  </p:par>
                                </p:childTnLst>
                              </p:cTn>
                            </p:par>
                            <p:par>
                              <p:cTn id="77" fill="hold">
                                <p:stCondLst>
                                  <p:cond delay="6199"/>
                                </p:stCondLst>
                                <p:childTnLst>
                                  <p:par>
                                    <p:cTn id="78" presetID="2" presetClass="entr" presetSubtype="4" fill="hold" nodeType="afterEffect">
                                      <p:stCondLst>
                                        <p:cond delay="0"/>
                                      </p:stCondLst>
                                      <p:childTnLst>
                                        <p:set>
                                          <p:cBhvr>
                                            <p:cTn id="79" dur="1" fill="hold">
                                              <p:stCondLst>
                                                <p:cond delay="0"/>
                                              </p:stCondLst>
                                            </p:cTn>
                                            <p:tgtEl>
                                              <p:spTgt spid="75"/>
                                            </p:tgtEl>
                                            <p:attrNameLst>
                                              <p:attrName>style.visibility</p:attrName>
                                            </p:attrNameLst>
                                          </p:cBhvr>
                                          <p:to>
                                            <p:strVal val="visible"/>
                                          </p:to>
                                        </p:set>
                                        <p:anim calcmode="lin" valueType="num">
                                          <p:cBhvr additive="base">
                                            <p:cTn id="80" dur="500" fill="hold"/>
                                            <p:tgtEl>
                                              <p:spTgt spid="75"/>
                                            </p:tgtEl>
                                            <p:attrNameLst>
                                              <p:attrName>ppt_x</p:attrName>
                                            </p:attrNameLst>
                                          </p:cBhvr>
                                          <p:tavLst>
                                            <p:tav tm="0">
                                              <p:val>
                                                <p:strVal val="#ppt_x"/>
                                              </p:val>
                                            </p:tav>
                                            <p:tav tm="100000">
                                              <p:val>
                                                <p:strVal val="#ppt_x"/>
                                              </p:val>
                                            </p:tav>
                                          </p:tavLst>
                                        </p:anim>
                                        <p:anim calcmode="lin" valueType="num">
                                          <p:cBhvr additive="base">
                                            <p:cTn id="81" dur="500" fill="hold"/>
                                            <p:tgtEl>
                                              <p:spTgt spid="75"/>
                                            </p:tgtEl>
                                            <p:attrNameLst>
                                              <p:attrName>ppt_y</p:attrName>
                                            </p:attrNameLst>
                                          </p:cBhvr>
                                          <p:tavLst>
                                            <p:tav tm="0">
                                              <p:val>
                                                <p:strVal val="1+#ppt_h/2"/>
                                              </p:val>
                                            </p:tav>
                                            <p:tav tm="100000">
                                              <p:val>
                                                <p:strVal val="#ppt_y"/>
                                              </p:val>
                                            </p:tav>
                                          </p:tavLst>
                                        </p:anim>
                                      </p:childTnLst>
                                    </p:cTn>
                                  </p:par>
                                  <p:par>
                                    <p:cTn id="82" presetID="22" presetClass="entr" presetSubtype="1" fill="hold" nodeType="withEffect">
                                      <p:stCondLst>
                                        <p:cond delay="0"/>
                                      </p:stCondLst>
                                      <p:childTnLst>
                                        <p:set>
                                          <p:cBhvr>
                                            <p:cTn id="83" dur="1" fill="hold">
                                              <p:stCondLst>
                                                <p:cond delay="0"/>
                                              </p:stCondLst>
                                            </p:cTn>
                                            <p:tgtEl>
                                              <p:spTgt spid="83"/>
                                            </p:tgtEl>
                                            <p:attrNameLst>
                                              <p:attrName>style.visibility</p:attrName>
                                            </p:attrNameLst>
                                          </p:cBhvr>
                                          <p:to>
                                            <p:strVal val="visible"/>
                                          </p:to>
                                        </p:set>
                                        <p:animEffect transition="in" filter="wipe(up)">
                                          <p:cBhvr>
                                            <p:cTn id="84" dur="500"/>
                                            <p:tgtEl>
                                              <p:spTgt spid="83"/>
                                            </p:tgtEl>
                                          </p:cBhvr>
                                        </p:animEffect>
                                      </p:childTnLst>
                                    </p:cTn>
                                  </p:par>
                                </p:childTnLst>
                              </p:cTn>
                            </p:par>
                            <p:par>
                              <p:cTn id="85" fill="hold">
                                <p:stCondLst>
                                  <p:cond delay="6699"/>
                                </p:stCondLst>
                                <p:childTnLst>
                                  <p:par>
                                    <p:cTn id="86" presetID="22" presetClass="entr" presetSubtype="8" fill="hold" nodeType="afterEffect">
                                      <p:stCondLst>
                                        <p:cond delay="0"/>
                                      </p:stCondLst>
                                      <p:childTnLst>
                                        <p:set>
                                          <p:cBhvr>
                                            <p:cTn id="87" dur="1" fill="hold">
                                              <p:stCondLst>
                                                <p:cond delay="0"/>
                                              </p:stCondLst>
                                            </p:cTn>
                                            <p:tgtEl>
                                              <p:spTgt spid="80"/>
                                            </p:tgtEl>
                                            <p:attrNameLst>
                                              <p:attrName>style.visibility</p:attrName>
                                            </p:attrNameLst>
                                          </p:cBhvr>
                                          <p:to>
                                            <p:strVal val="visible"/>
                                          </p:to>
                                        </p:set>
                                        <p:animEffect transition="in" filter="wipe(left)">
                                          <p:cBhvr>
                                            <p:cTn id="88" dur="500"/>
                                            <p:tgtEl>
                                              <p:spTgt spid="80"/>
                                            </p:tgtEl>
                                          </p:cBhvr>
                                        </p:animEffect>
                                      </p:childTnLst>
                                    </p:cTn>
                                  </p:par>
                                </p:childTnLst>
                              </p:cTn>
                            </p:par>
                            <p:par>
                              <p:cTn id="89" fill="hold">
                                <p:stCondLst>
                                  <p:cond delay="7199"/>
                                </p:stCondLst>
                                <p:childTnLst>
                                  <p:par>
                                    <p:cTn id="90" presetID="2" presetClass="entr" presetSubtype="4" fill="hold" nodeType="afterEffect">
                                      <p:stCondLst>
                                        <p:cond delay="0"/>
                                      </p:stCondLst>
                                      <p:childTnLst>
                                        <p:set>
                                          <p:cBhvr>
                                            <p:cTn id="91" dur="1" fill="hold">
                                              <p:stCondLst>
                                                <p:cond delay="0"/>
                                              </p:stCondLst>
                                            </p:cTn>
                                            <p:tgtEl>
                                              <p:spTgt spid="84"/>
                                            </p:tgtEl>
                                            <p:attrNameLst>
                                              <p:attrName>style.visibility</p:attrName>
                                            </p:attrNameLst>
                                          </p:cBhvr>
                                          <p:to>
                                            <p:strVal val="visible"/>
                                          </p:to>
                                        </p:set>
                                        <p:anim calcmode="lin" valueType="num">
                                          <p:cBhvr additive="base">
                                            <p:cTn id="92" dur="500" fill="hold"/>
                                            <p:tgtEl>
                                              <p:spTgt spid="84"/>
                                            </p:tgtEl>
                                            <p:attrNameLst>
                                              <p:attrName>ppt_x</p:attrName>
                                            </p:attrNameLst>
                                          </p:cBhvr>
                                          <p:tavLst>
                                            <p:tav tm="0">
                                              <p:val>
                                                <p:strVal val="#ppt_x"/>
                                              </p:val>
                                            </p:tav>
                                            <p:tav tm="100000">
                                              <p:val>
                                                <p:strVal val="#ppt_x"/>
                                              </p:val>
                                            </p:tav>
                                          </p:tavLst>
                                        </p:anim>
                                        <p:anim calcmode="lin" valueType="num">
                                          <p:cBhvr additive="base">
                                            <p:cTn id="93" dur="500" fill="hold"/>
                                            <p:tgtEl>
                                              <p:spTgt spid="84"/>
                                            </p:tgtEl>
                                            <p:attrNameLst>
                                              <p:attrName>ppt_y</p:attrName>
                                            </p:attrNameLst>
                                          </p:cBhvr>
                                          <p:tavLst>
                                            <p:tav tm="0">
                                              <p:val>
                                                <p:strVal val="1+#ppt_h/2"/>
                                              </p:val>
                                            </p:tav>
                                            <p:tav tm="100000">
                                              <p:val>
                                                <p:strVal val="#ppt_y"/>
                                              </p:val>
                                            </p:tav>
                                          </p:tavLst>
                                        </p:anim>
                                      </p:childTnLst>
                                    </p:cTn>
                                  </p:par>
                                  <p:par>
                                    <p:cTn id="94" presetID="22" presetClass="entr" presetSubtype="1" fill="hold" nodeType="withEffect">
                                      <p:stCondLst>
                                        <p:cond delay="0"/>
                                      </p:stCondLst>
                                      <p:childTnLst>
                                        <p:set>
                                          <p:cBhvr>
                                            <p:cTn id="95" dur="1" fill="hold">
                                              <p:stCondLst>
                                                <p:cond delay="0"/>
                                              </p:stCondLst>
                                            </p:cTn>
                                            <p:tgtEl>
                                              <p:spTgt spid="94"/>
                                            </p:tgtEl>
                                            <p:attrNameLst>
                                              <p:attrName>style.visibility</p:attrName>
                                            </p:attrNameLst>
                                          </p:cBhvr>
                                          <p:to>
                                            <p:strVal val="visible"/>
                                          </p:to>
                                        </p:set>
                                        <p:animEffect transition="in" filter="wipe(up)">
                                          <p:cBhvr>
                                            <p:cTn id="96" dur="500"/>
                                            <p:tgtEl>
                                              <p:spTgt spid="94"/>
                                            </p:tgtEl>
                                          </p:cBhvr>
                                        </p:animEffect>
                                      </p:childTnLst>
                                    </p:cTn>
                                  </p:par>
                                </p:childTnLst>
                              </p:cTn>
                            </p:par>
                            <p:par>
                              <p:cTn id="97" fill="hold">
                                <p:stCondLst>
                                  <p:cond delay="7699"/>
                                </p:stCondLst>
                                <p:childTnLst>
                                  <p:par>
                                    <p:cTn id="98" presetID="22" presetClass="entr" presetSubtype="8" fill="hold" nodeType="afterEffect">
                                      <p:stCondLst>
                                        <p:cond delay="0"/>
                                      </p:stCondLst>
                                      <p:childTnLst>
                                        <p:set>
                                          <p:cBhvr>
                                            <p:cTn id="99" dur="1" fill="hold">
                                              <p:stCondLst>
                                                <p:cond delay="0"/>
                                              </p:stCondLst>
                                            </p:cTn>
                                            <p:tgtEl>
                                              <p:spTgt spid="91"/>
                                            </p:tgtEl>
                                            <p:attrNameLst>
                                              <p:attrName>style.visibility</p:attrName>
                                            </p:attrNameLst>
                                          </p:cBhvr>
                                          <p:to>
                                            <p:strVal val="visible"/>
                                          </p:to>
                                        </p:set>
                                        <p:animEffect transition="in" filter="wipe(left)">
                                          <p:cBhvr>
                                            <p:cTn id="100"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53" grpId="0"/>
          <p:bldP spid="54" grpId="0"/>
          <p:bldP spid="55" grpId="0"/>
          <p:bldP spid="5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62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6" presetClass="entr" presetSubtype="37"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outVertical)">
                                          <p:cBhvr>
                                            <p:cTn id="12" dur="500"/>
                                            <p:tgtEl>
                                              <p:spTgt spid="7"/>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par>
                              <p:cTn id="17" fill="hold">
                                <p:stCondLst>
                                  <p:cond delay="1500"/>
                                </p:stCondLst>
                                <p:childTnLst>
                                  <p:par>
                                    <p:cTn id="18" presetID="22" presetClass="entr" presetSubtype="4"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down)">
                                          <p:cBhvr>
                                            <p:cTn id="20" dur="500"/>
                                            <p:tgtEl>
                                              <p:spTgt spid="9"/>
                                            </p:tgtEl>
                                          </p:cBhvr>
                                        </p:animEffect>
                                      </p:childTnLst>
                                    </p:cTn>
                                  </p:par>
                                  <p:par>
                                    <p:cTn id="21" presetID="53" presetClass="entr" presetSubtype="16" fill="hold" grpId="0" nodeType="withEffect">
                                      <p:stCondLst>
                                        <p:cond delay="0"/>
                                      </p:stCondLst>
                                      <p:iterate type="lt">
                                        <p:tmPct val="10000"/>
                                      </p:iterate>
                                      <p:childTnLst>
                                        <p:set>
                                          <p:cBhvr>
                                            <p:cTn id="22" dur="1" fill="hold">
                                              <p:stCondLst>
                                                <p:cond delay="0"/>
                                              </p:stCondLst>
                                            </p:cTn>
                                            <p:tgtEl>
                                              <p:spTgt spid="53"/>
                                            </p:tgtEl>
                                            <p:attrNameLst>
                                              <p:attrName>style.visibility</p:attrName>
                                            </p:attrNameLst>
                                          </p:cBhvr>
                                          <p:to>
                                            <p:strVal val="visible"/>
                                          </p:to>
                                        </p:set>
                                        <p:anim calcmode="lin" valueType="num">
                                          <p:cBhvr>
                                            <p:cTn id="23" dur="500" fill="hold"/>
                                            <p:tgtEl>
                                              <p:spTgt spid="53"/>
                                            </p:tgtEl>
                                            <p:attrNameLst>
                                              <p:attrName>ppt_w</p:attrName>
                                            </p:attrNameLst>
                                          </p:cBhvr>
                                          <p:tavLst>
                                            <p:tav tm="0">
                                              <p:val>
                                                <p:fltVal val="0"/>
                                              </p:val>
                                            </p:tav>
                                            <p:tav tm="100000">
                                              <p:val>
                                                <p:strVal val="#ppt_w"/>
                                              </p:val>
                                            </p:tav>
                                          </p:tavLst>
                                        </p:anim>
                                        <p:anim calcmode="lin" valueType="num">
                                          <p:cBhvr>
                                            <p:cTn id="24" dur="500" fill="hold"/>
                                            <p:tgtEl>
                                              <p:spTgt spid="53"/>
                                            </p:tgtEl>
                                            <p:attrNameLst>
                                              <p:attrName>ppt_h</p:attrName>
                                            </p:attrNameLst>
                                          </p:cBhvr>
                                          <p:tavLst>
                                            <p:tav tm="0">
                                              <p:val>
                                                <p:fltVal val="0"/>
                                              </p:val>
                                            </p:tav>
                                            <p:tav tm="100000">
                                              <p:val>
                                                <p:strVal val="#ppt_h"/>
                                              </p:val>
                                            </p:tav>
                                          </p:tavLst>
                                        </p:anim>
                                        <p:animEffect transition="in" filter="fade">
                                          <p:cBhvr>
                                            <p:cTn id="25" dur="500"/>
                                            <p:tgtEl>
                                              <p:spTgt spid="53"/>
                                            </p:tgtEl>
                                          </p:cBhvr>
                                        </p:animEffect>
                                      </p:childTnLst>
                                    </p:cTn>
                                  </p:par>
                                </p:childTnLst>
                              </p:cTn>
                            </p:par>
                            <p:par>
                              <p:cTn id="26" fill="hold">
                                <p:stCondLst>
                                  <p:cond delay="1799"/>
                                </p:stCondLst>
                                <p:childTnLst>
                                  <p:par>
                                    <p:cTn id="27" presetID="22" presetClass="entr" presetSubtype="4" fill="hold"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ipe(down)">
                                          <p:cBhvr>
                                            <p:cTn id="29" dur="500"/>
                                            <p:tgtEl>
                                              <p:spTgt spid="20"/>
                                            </p:tgtEl>
                                          </p:cBhvr>
                                        </p:animEffect>
                                      </p:childTnLst>
                                    </p:cTn>
                                  </p:par>
                                  <p:par>
                                    <p:cTn id="30" presetID="53" presetClass="entr" presetSubtype="16" fill="hold" grpId="0" nodeType="withEffect">
                                      <p:stCondLst>
                                        <p:cond delay="0"/>
                                      </p:stCondLst>
                                      <p:iterate type="lt">
                                        <p:tmPct val="10000"/>
                                      </p:iterate>
                                      <p:childTnLst>
                                        <p:set>
                                          <p:cBhvr>
                                            <p:cTn id="31" dur="1" fill="hold">
                                              <p:stCondLst>
                                                <p:cond delay="0"/>
                                              </p:stCondLst>
                                            </p:cTn>
                                            <p:tgtEl>
                                              <p:spTgt spid="54"/>
                                            </p:tgtEl>
                                            <p:attrNameLst>
                                              <p:attrName>style.visibility</p:attrName>
                                            </p:attrNameLst>
                                          </p:cBhvr>
                                          <p:to>
                                            <p:strVal val="visible"/>
                                          </p:to>
                                        </p:set>
                                        <p:anim calcmode="lin" valueType="num">
                                          <p:cBhvr>
                                            <p:cTn id="32" dur="500" fill="hold"/>
                                            <p:tgtEl>
                                              <p:spTgt spid="54"/>
                                            </p:tgtEl>
                                            <p:attrNameLst>
                                              <p:attrName>ppt_w</p:attrName>
                                            </p:attrNameLst>
                                          </p:cBhvr>
                                          <p:tavLst>
                                            <p:tav tm="0">
                                              <p:val>
                                                <p:fltVal val="0"/>
                                              </p:val>
                                            </p:tav>
                                            <p:tav tm="100000">
                                              <p:val>
                                                <p:strVal val="#ppt_w"/>
                                              </p:val>
                                            </p:tav>
                                          </p:tavLst>
                                        </p:anim>
                                        <p:anim calcmode="lin" valueType="num">
                                          <p:cBhvr>
                                            <p:cTn id="33" dur="500" fill="hold"/>
                                            <p:tgtEl>
                                              <p:spTgt spid="54"/>
                                            </p:tgtEl>
                                            <p:attrNameLst>
                                              <p:attrName>ppt_h</p:attrName>
                                            </p:attrNameLst>
                                          </p:cBhvr>
                                          <p:tavLst>
                                            <p:tav tm="0">
                                              <p:val>
                                                <p:fltVal val="0"/>
                                              </p:val>
                                            </p:tav>
                                            <p:tav tm="100000">
                                              <p:val>
                                                <p:strVal val="#ppt_h"/>
                                              </p:val>
                                            </p:tav>
                                          </p:tavLst>
                                        </p:anim>
                                        <p:animEffect transition="in" filter="fade">
                                          <p:cBhvr>
                                            <p:cTn id="34" dur="500"/>
                                            <p:tgtEl>
                                              <p:spTgt spid="54"/>
                                            </p:tgtEl>
                                          </p:cBhvr>
                                        </p:animEffect>
                                      </p:childTnLst>
                                    </p:cTn>
                                  </p:par>
                                </p:childTnLst>
                              </p:cTn>
                            </p:par>
                            <p:par>
                              <p:cTn id="35" fill="hold">
                                <p:stCondLst>
                                  <p:cond delay="2599"/>
                                </p:stCondLst>
                                <p:childTnLst>
                                  <p:par>
                                    <p:cTn id="36" presetID="22" presetClass="entr" presetSubtype="4" fill="hold" nodeType="after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wipe(down)">
                                          <p:cBhvr>
                                            <p:cTn id="38" dur="500"/>
                                            <p:tgtEl>
                                              <p:spTgt spid="31"/>
                                            </p:tgtEl>
                                          </p:cBhvr>
                                        </p:animEffect>
                                      </p:childTnLst>
                                    </p:cTn>
                                  </p:par>
                                  <p:par>
                                    <p:cTn id="39" presetID="53" presetClass="entr" presetSubtype="16" fill="hold" grpId="0" nodeType="withEffect">
                                      <p:stCondLst>
                                        <p:cond delay="0"/>
                                      </p:stCondLst>
                                      <p:iterate type="lt">
                                        <p:tmPct val="10000"/>
                                      </p:iterate>
                                      <p:childTnLst>
                                        <p:set>
                                          <p:cBhvr>
                                            <p:cTn id="40" dur="1" fill="hold">
                                              <p:stCondLst>
                                                <p:cond delay="0"/>
                                              </p:stCondLst>
                                            </p:cTn>
                                            <p:tgtEl>
                                              <p:spTgt spid="55"/>
                                            </p:tgtEl>
                                            <p:attrNameLst>
                                              <p:attrName>style.visibility</p:attrName>
                                            </p:attrNameLst>
                                          </p:cBhvr>
                                          <p:to>
                                            <p:strVal val="visible"/>
                                          </p:to>
                                        </p:set>
                                        <p:anim calcmode="lin" valueType="num">
                                          <p:cBhvr>
                                            <p:cTn id="41" dur="500" fill="hold"/>
                                            <p:tgtEl>
                                              <p:spTgt spid="55"/>
                                            </p:tgtEl>
                                            <p:attrNameLst>
                                              <p:attrName>ppt_w</p:attrName>
                                            </p:attrNameLst>
                                          </p:cBhvr>
                                          <p:tavLst>
                                            <p:tav tm="0">
                                              <p:val>
                                                <p:fltVal val="0"/>
                                              </p:val>
                                            </p:tav>
                                            <p:tav tm="100000">
                                              <p:val>
                                                <p:strVal val="#ppt_w"/>
                                              </p:val>
                                            </p:tav>
                                          </p:tavLst>
                                        </p:anim>
                                        <p:anim calcmode="lin" valueType="num">
                                          <p:cBhvr>
                                            <p:cTn id="42" dur="500" fill="hold"/>
                                            <p:tgtEl>
                                              <p:spTgt spid="55"/>
                                            </p:tgtEl>
                                            <p:attrNameLst>
                                              <p:attrName>ppt_h</p:attrName>
                                            </p:attrNameLst>
                                          </p:cBhvr>
                                          <p:tavLst>
                                            <p:tav tm="0">
                                              <p:val>
                                                <p:fltVal val="0"/>
                                              </p:val>
                                            </p:tav>
                                            <p:tav tm="100000">
                                              <p:val>
                                                <p:strVal val="#ppt_h"/>
                                              </p:val>
                                            </p:tav>
                                          </p:tavLst>
                                        </p:anim>
                                        <p:animEffect transition="in" filter="fade">
                                          <p:cBhvr>
                                            <p:cTn id="43" dur="500"/>
                                            <p:tgtEl>
                                              <p:spTgt spid="55"/>
                                            </p:tgtEl>
                                          </p:cBhvr>
                                        </p:animEffect>
                                      </p:childTnLst>
                                    </p:cTn>
                                  </p:par>
                                </p:childTnLst>
                              </p:cTn>
                            </p:par>
                            <p:par>
                              <p:cTn id="44" fill="hold">
                                <p:stCondLst>
                                  <p:cond delay="3400"/>
                                </p:stCondLst>
                                <p:childTnLst>
                                  <p:par>
                                    <p:cTn id="45" presetID="22" presetClass="entr" presetSubtype="4" fill="hold" nodeType="after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wipe(down)">
                                          <p:cBhvr>
                                            <p:cTn id="47" dur="500"/>
                                            <p:tgtEl>
                                              <p:spTgt spid="42"/>
                                            </p:tgtEl>
                                          </p:cBhvr>
                                        </p:animEffect>
                                      </p:childTnLst>
                                    </p:cTn>
                                  </p:par>
                                  <p:par>
                                    <p:cTn id="48" presetID="53" presetClass="entr" presetSubtype="16" fill="hold" grpId="0" nodeType="withEffect">
                                      <p:stCondLst>
                                        <p:cond delay="0"/>
                                      </p:stCondLst>
                                      <p:iterate type="lt">
                                        <p:tmPct val="10000"/>
                                      </p:iterate>
                                      <p:childTnLst>
                                        <p:set>
                                          <p:cBhvr>
                                            <p:cTn id="49" dur="1" fill="hold">
                                              <p:stCondLst>
                                                <p:cond delay="0"/>
                                              </p:stCondLst>
                                            </p:cTn>
                                            <p:tgtEl>
                                              <p:spTgt spid="56"/>
                                            </p:tgtEl>
                                            <p:attrNameLst>
                                              <p:attrName>style.visibility</p:attrName>
                                            </p:attrNameLst>
                                          </p:cBhvr>
                                          <p:to>
                                            <p:strVal val="visible"/>
                                          </p:to>
                                        </p:set>
                                        <p:anim calcmode="lin" valueType="num">
                                          <p:cBhvr>
                                            <p:cTn id="50" dur="500" fill="hold"/>
                                            <p:tgtEl>
                                              <p:spTgt spid="56"/>
                                            </p:tgtEl>
                                            <p:attrNameLst>
                                              <p:attrName>ppt_w</p:attrName>
                                            </p:attrNameLst>
                                          </p:cBhvr>
                                          <p:tavLst>
                                            <p:tav tm="0">
                                              <p:val>
                                                <p:fltVal val="0"/>
                                              </p:val>
                                            </p:tav>
                                            <p:tav tm="100000">
                                              <p:val>
                                                <p:strVal val="#ppt_w"/>
                                              </p:val>
                                            </p:tav>
                                          </p:tavLst>
                                        </p:anim>
                                        <p:anim calcmode="lin" valueType="num">
                                          <p:cBhvr>
                                            <p:cTn id="51" dur="500" fill="hold"/>
                                            <p:tgtEl>
                                              <p:spTgt spid="56"/>
                                            </p:tgtEl>
                                            <p:attrNameLst>
                                              <p:attrName>ppt_h</p:attrName>
                                            </p:attrNameLst>
                                          </p:cBhvr>
                                          <p:tavLst>
                                            <p:tav tm="0">
                                              <p:val>
                                                <p:fltVal val="0"/>
                                              </p:val>
                                            </p:tav>
                                            <p:tav tm="100000">
                                              <p:val>
                                                <p:strVal val="#ppt_h"/>
                                              </p:val>
                                            </p:tav>
                                          </p:tavLst>
                                        </p:anim>
                                        <p:animEffect transition="in" filter="fade">
                                          <p:cBhvr>
                                            <p:cTn id="52" dur="500"/>
                                            <p:tgtEl>
                                              <p:spTgt spid="56"/>
                                            </p:tgtEl>
                                          </p:cBhvr>
                                        </p:animEffect>
                                      </p:childTnLst>
                                    </p:cTn>
                                  </p:par>
                                </p:childTnLst>
                              </p:cTn>
                            </p:par>
                            <p:par>
                              <p:cTn id="53" fill="hold">
                                <p:stCondLst>
                                  <p:cond delay="4199"/>
                                </p:stCondLst>
                                <p:childTnLst>
                                  <p:par>
                                    <p:cTn id="54" presetID="2" presetClass="entr" presetSubtype="4" fill="hold" nodeType="afterEffect">
                                      <p:stCondLst>
                                        <p:cond delay="0"/>
                                      </p:stCondLst>
                                      <p:childTnLst>
                                        <p:set>
                                          <p:cBhvr>
                                            <p:cTn id="55" dur="1" fill="hold">
                                              <p:stCondLst>
                                                <p:cond delay="0"/>
                                              </p:stCondLst>
                                            </p:cTn>
                                            <p:tgtEl>
                                              <p:spTgt spid="57"/>
                                            </p:tgtEl>
                                            <p:attrNameLst>
                                              <p:attrName>style.visibility</p:attrName>
                                            </p:attrNameLst>
                                          </p:cBhvr>
                                          <p:to>
                                            <p:strVal val="visible"/>
                                          </p:to>
                                        </p:set>
                                        <p:anim calcmode="lin" valueType="num">
                                          <p:cBhvr additive="base">
                                            <p:cTn id="56" dur="500" fill="hold"/>
                                            <p:tgtEl>
                                              <p:spTgt spid="57"/>
                                            </p:tgtEl>
                                            <p:attrNameLst>
                                              <p:attrName>ppt_x</p:attrName>
                                            </p:attrNameLst>
                                          </p:cBhvr>
                                          <p:tavLst>
                                            <p:tav tm="0">
                                              <p:val>
                                                <p:strVal val="#ppt_x"/>
                                              </p:val>
                                            </p:tav>
                                            <p:tav tm="100000">
                                              <p:val>
                                                <p:strVal val="#ppt_x"/>
                                              </p:val>
                                            </p:tav>
                                          </p:tavLst>
                                        </p:anim>
                                        <p:anim calcmode="lin" valueType="num">
                                          <p:cBhvr additive="base">
                                            <p:cTn id="57" dur="500" fill="hold"/>
                                            <p:tgtEl>
                                              <p:spTgt spid="57"/>
                                            </p:tgtEl>
                                            <p:attrNameLst>
                                              <p:attrName>ppt_y</p:attrName>
                                            </p:attrNameLst>
                                          </p:cBhvr>
                                          <p:tavLst>
                                            <p:tav tm="0">
                                              <p:val>
                                                <p:strVal val="1+#ppt_h/2"/>
                                              </p:val>
                                            </p:tav>
                                            <p:tav tm="100000">
                                              <p:val>
                                                <p:strVal val="#ppt_y"/>
                                              </p:val>
                                            </p:tav>
                                          </p:tavLst>
                                        </p:anim>
                                      </p:childTnLst>
                                    </p:cTn>
                                  </p:par>
                                  <p:par>
                                    <p:cTn id="58" presetID="22" presetClass="entr" presetSubtype="1" fill="hold" nodeType="withEffect">
                                      <p:stCondLst>
                                        <p:cond delay="0"/>
                                      </p:stCondLst>
                                      <p:childTnLst>
                                        <p:set>
                                          <p:cBhvr>
                                            <p:cTn id="59" dur="1" fill="hold">
                                              <p:stCondLst>
                                                <p:cond delay="0"/>
                                              </p:stCondLst>
                                            </p:cTn>
                                            <p:tgtEl>
                                              <p:spTgt spid="65"/>
                                            </p:tgtEl>
                                            <p:attrNameLst>
                                              <p:attrName>style.visibility</p:attrName>
                                            </p:attrNameLst>
                                          </p:cBhvr>
                                          <p:to>
                                            <p:strVal val="visible"/>
                                          </p:to>
                                        </p:set>
                                        <p:animEffect transition="in" filter="wipe(up)">
                                          <p:cBhvr>
                                            <p:cTn id="60" dur="500"/>
                                            <p:tgtEl>
                                              <p:spTgt spid="65"/>
                                            </p:tgtEl>
                                          </p:cBhvr>
                                        </p:animEffect>
                                      </p:childTnLst>
                                    </p:cTn>
                                  </p:par>
                                </p:childTnLst>
                              </p:cTn>
                            </p:par>
                            <p:par>
                              <p:cTn id="61" fill="hold">
                                <p:stCondLst>
                                  <p:cond delay="4699"/>
                                </p:stCondLst>
                                <p:childTnLst>
                                  <p:par>
                                    <p:cTn id="62" presetID="22" presetClass="entr" presetSubtype="8" fill="hold" nodeType="afterEffect">
                                      <p:stCondLst>
                                        <p:cond delay="0"/>
                                      </p:stCondLst>
                                      <p:childTnLst>
                                        <p:set>
                                          <p:cBhvr>
                                            <p:cTn id="63" dur="1" fill="hold">
                                              <p:stCondLst>
                                                <p:cond delay="0"/>
                                              </p:stCondLst>
                                            </p:cTn>
                                            <p:tgtEl>
                                              <p:spTgt spid="62"/>
                                            </p:tgtEl>
                                            <p:attrNameLst>
                                              <p:attrName>style.visibility</p:attrName>
                                            </p:attrNameLst>
                                          </p:cBhvr>
                                          <p:to>
                                            <p:strVal val="visible"/>
                                          </p:to>
                                        </p:set>
                                        <p:animEffect transition="in" filter="wipe(left)">
                                          <p:cBhvr>
                                            <p:cTn id="64" dur="500"/>
                                            <p:tgtEl>
                                              <p:spTgt spid="62"/>
                                            </p:tgtEl>
                                          </p:cBhvr>
                                        </p:animEffect>
                                      </p:childTnLst>
                                    </p:cTn>
                                  </p:par>
                                </p:childTnLst>
                              </p:cTn>
                            </p:par>
                            <p:par>
                              <p:cTn id="65" fill="hold">
                                <p:stCondLst>
                                  <p:cond delay="5199"/>
                                </p:stCondLst>
                                <p:childTnLst>
                                  <p:par>
                                    <p:cTn id="66" presetID="2" presetClass="entr" presetSubtype="4" fill="hold" nodeType="afterEffect">
                                      <p:stCondLst>
                                        <p:cond delay="0"/>
                                      </p:stCondLst>
                                      <p:childTnLst>
                                        <p:set>
                                          <p:cBhvr>
                                            <p:cTn id="67" dur="1" fill="hold">
                                              <p:stCondLst>
                                                <p:cond delay="0"/>
                                              </p:stCondLst>
                                            </p:cTn>
                                            <p:tgtEl>
                                              <p:spTgt spid="66"/>
                                            </p:tgtEl>
                                            <p:attrNameLst>
                                              <p:attrName>style.visibility</p:attrName>
                                            </p:attrNameLst>
                                          </p:cBhvr>
                                          <p:to>
                                            <p:strVal val="visible"/>
                                          </p:to>
                                        </p:set>
                                        <p:anim calcmode="lin" valueType="num">
                                          <p:cBhvr additive="base">
                                            <p:cTn id="68" dur="500" fill="hold"/>
                                            <p:tgtEl>
                                              <p:spTgt spid="66"/>
                                            </p:tgtEl>
                                            <p:attrNameLst>
                                              <p:attrName>ppt_x</p:attrName>
                                            </p:attrNameLst>
                                          </p:cBhvr>
                                          <p:tavLst>
                                            <p:tav tm="0">
                                              <p:val>
                                                <p:strVal val="#ppt_x"/>
                                              </p:val>
                                            </p:tav>
                                            <p:tav tm="100000">
                                              <p:val>
                                                <p:strVal val="#ppt_x"/>
                                              </p:val>
                                            </p:tav>
                                          </p:tavLst>
                                        </p:anim>
                                        <p:anim calcmode="lin" valueType="num">
                                          <p:cBhvr additive="base">
                                            <p:cTn id="69" dur="500" fill="hold"/>
                                            <p:tgtEl>
                                              <p:spTgt spid="66"/>
                                            </p:tgtEl>
                                            <p:attrNameLst>
                                              <p:attrName>ppt_y</p:attrName>
                                            </p:attrNameLst>
                                          </p:cBhvr>
                                          <p:tavLst>
                                            <p:tav tm="0">
                                              <p:val>
                                                <p:strVal val="1+#ppt_h/2"/>
                                              </p:val>
                                            </p:tav>
                                            <p:tav tm="100000">
                                              <p:val>
                                                <p:strVal val="#ppt_y"/>
                                              </p:val>
                                            </p:tav>
                                          </p:tavLst>
                                        </p:anim>
                                      </p:childTnLst>
                                    </p:cTn>
                                  </p:par>
                                  <p:par>
                                    <p:cTn id="70" presetID="22" presetClass="entr" presetSubtype="1" fill="hold" nodeType="withEffect">
                                      <p:stCondLst>
                                        <p:cond delay="0"/>
                                      </p:stCondLst>
                                      <p:childTnLst>
                                        <p:set>
                                          <p:cBhvr>
                                            <p:cTn id="71" dur="1" fill="hold">
                                              <p:stCondLst>
                                                <p:cond delay="0"/>
                                              </p:stCondLst>
                                            </p:cTn>
                                            <p:tgtEl>
                                              <p:spTgt spid="74"/>
                                            </p:tgtEl>
                                            <p:attrNameLst>
                                              <p:attrName>style.visibility</p:attrName>
                                            </p:attrNameLst>
                                          </p:cBhvr>
                                          <p:to>
                                            <p:strVal val="visible"/>
                                          </p:to>
                                        </p:set>
                                        <p:animEffect transition="in" filter="wipe(up)">
                                          <p:cBhvr>
                                            <p:cTn id="72" dur="500"/>
                                            <p:tgtEl>
                                              <p:spTgt spid="74"/>
                                            </p:tgtEl>
                                          </p:cBhvr>
                                        </p:animEffect>
                                      </p:childTnLst>
                                    </p:cTn>
                                  </p:par>
                                </p:childTnLst>
                              </p:cTn>
                            </p:par>
                            <p:par>
                              <p:cTn id="73" fill="hold">
                                <p:stCondLst>
                                  <p:cond delay="5699"/>
                                </p:stCondLst>
                                <p:childTnLst>
                                  <p:par>
                                    <p:cTn id="74" presetID="22" presetClass="entr" presetSubtype="8" fill="hold" nodeType="afterEffect">
                                      <p:stCondLst>
                                        <p:cond delay="0"/>
                                      </p:stCondLst>
                                      <p:childTnLst>
                                        <p:set>
                                          <p:cBhvr>
                                            <p:cTn id="75" dur="1" fill="hold">
                                              <p:stCondLst>
                                                <p:cond delay="0"/>
                                              </p:stCondLst>
                                            </p:cTn>
                                            <p:tgtEl>
                                              <p:spTgt spid="71"/>
                                            </p:tgtEl>
                                            <p:attrNameLst>
                                              <p:attrName>style.visibility</p:attrName>
                                            </p:attrNameLst>
                                          </p:cBhvr>
                                          <p:to>
                                            <p:strVal val="visible"/>
                                          </p:to>
                                        </p:set>
                                        <p:animEffect transition="in" filter="wipe(left)">
                                          <p:cBhvr>
                                            <p:cTn id="76" dur="500"/>
                                            <p:tgtEl>
                                              <p:spTgt spid="71"/>
                                            </p:tgtEl>
                                          </p:cBhvr>
                                        </p:animEffect>
                                      </p:childTnLst>
                                    </p:cTn>
                                  </p:par>
                                </p:childTnLst>
                              </p:cTn>
                            </p:par>
                            <p:par>
                              <p:cTn id="77" fill="hold">
                                <p:stCondLst>
                                  <p:cond delay="6199"/>
                                </p:stCondLst>
                                <p:childTnLst>
                                  <p:par>
                                    <p:cTn id="78" presetID="2" presetClass="entr" presetSubtype="4" fill="hold" nodeType="afterEffect">
                                      <p:stCondLst>
                                        <p:cond delay="0"/>
                                      </p:stCondLst>
                                      <p:childTnLst>
                                        <p:set>
                                          <p:cBhvr>
                                            <p:cTn id="79" dur="1" fill="hold">
                                              <p:stCondLst>
                                                <p:cond delay="0"/>
                                              </p:stCondLst>
                                            </p:cTn>
                                            <p:tgtEl>
                                              <p:spTgt spid="75"/>
                                            </p:tgtEl>
                                            <p:attrNameLst>
                                              <p:attrName>style.visibility</p:attrName>
                                            </p:attrNameLst>
                                          </p:cBhvr>
                                          <p:to>
                                            <p:strVal val="visible"/>
                                          </p:to>
                                        </p:set>
                                        <p:anim calcmode="lin" valueType="num">
                                          <p:cBhvr additive="base">
                                            <p:cTn id="80" dur="500" fill="hold"/>
                                            <p:tgtEl>
                                              <p:spTgt spid="75"/>
                                            </p:tgtEl>
                                            <p:attrNameLst>
                                              <p:attrName>ppt_x</p:attrName>
                                            </p:attrNameLst>
                                          </p:cBhvr>
                                          <p:tavLst>
                                            <p:tav tm="0">
                                              <p:val>
                                                <p:strVal val="#ppt_x"/>
                                              </p:val>
                                            </p:tav>
                                            <p:tav tm="100000">
                                              <p:val>
                                                <p:strVal val="#ppt_x"/>
                                              </p:val>
                                            </p:tav>
                                          </p:tavLst>
                                        </p:anim>
                                        <p:anim calcmode="lin" valueType="num">
                                          <p:cBhvr additive="base">
                                            <p:cTn id="81" dur="500" fill="hold"/>
                                            <p:tgtEl>
                                              <p:spTgt spid="75"/>
                                            </p:tgtEl>
                                            <p:attrNameLst>
                                              <p:attrName>ppt_y</p:attrName>
                                            </p:attrNameLst>
                                          </p:cBhvr>
                                          <p:tavLst>
                                            <p:tav tm="0">
                                              <p:val>
                                                <p:strVal val="1+#ppt_h/2"/>
                                              </p:val>
                                            </p:tav>
                                            <p:tav tm="100000">
                                              <p:val>
                                                <p:strVal val="#ppt_y"/>
                                              </p:val>
                                            </p:tav>
                                          </p:tavLst>
                                        </p:anim>
                                      </p:childTnLst>
                                    </p:cTn>
                                  </p:par>
                                  <p:par>
                                    <p:cTn id="82" presetID="22" presetClass="entr" presetSubtype="1" fill="hold" nodeType="withEffect">
                                      <p:stCondLst>
                                        <p:cond delay="0"/>
                                      </p:stCondLst>
                                      <p:childTnLst>
                                        <p:set>
                                          <p:cBhvr>
                                            <p:cTn id="83" dur="1" fill="hold">
                                              <p:stCondLst>
                                                <p:cond delay="0"/>
                                              </p:stCondLst>
                                            </p:cTn>
                                            <p:tgtEl>
                                              <p:spTgt spid="83"/>
                                            </p:tgtEl>
                                            <p:attrNameLst>
                                              <p:attrName>style.visibility</p:attrName>
                                            </p:attrNameLst>
                                          </p:cBhvr>
                                          <p:to>
                                            <p:strVal val="visible"/>
                                          </p:to>
                                        </p:set>
                                        <p:animEffect transition="in" filter="wipe(up)">
                                          <p:cBhvr>
                                            <p:cTn id="84" dur="500"/>
                                            <p:tgtEl>
                                              <p:spTgt spid="83"/>
                                            </p:tgtEl>
                                          </p:cBhvr>
                                        </p:animEffect>
                                      </p:childTnLst>
                                    </p:cTn>
                                  </p:par>
                                </p:childTnLst>
                              </p:cTn>
                            </p:par>
                            <p:par>
                              <p:cTn id="85" fill="hold">
                                <p:stCondLst>
                                  <p:cond delay="6699"/>
                                </p:stCondLst>
                                <p:childTnLst>
                                  <p:par>
                                    <p:cTn id="86" presetID="22" presetClass="entr" presetSubtype="8" fill="hold" nodeType="afterEffect">
                                      <p:stCondLst>
                                        <p:cond delay="0"/>
                                      </p:stCondLst>
                                      <p:childTnLst>
                                        <p:set>
                                          <p:cBhvr>
                                            <p:cTn id="87" dur="1" fill="hold">
                                              <p:stCondLst>
                                                <p:cond delay="0"/>
                                              </p:stCondLst>
                                            </p:cTn>
                                            <p:tgtEl>
                                              <p:spTgt spid="80"/>
                                            </p:tgtEl>
                                            <p:attrNameLst>
                                              <p:attrName>style.visibility</p:attrName>
                                            </p:attrNameLst>
                                          </p:cBhvr>
                                          <p:to>
                                            <p:strVal val="visible"/>
                                          </p:to>
                                        </p:set>
                                        <p:animEffect transition="in" filter="wipe(left)">
                                          <p:cBhvr>
                                            <p:cTn id="88" dur="500"/>
                                            <p:tgtEl>
                                              <p:spTgt spid="80"/>
                                            </p:tgtEl>
                                          </p:cBhvr>
                                        </p:animEffect>
                                      </p:childTnLst>
                                    </p:cTn>
                                  </p:par>
                                </p:childTnLst>
                              </p:cTn>
                            </p:par>
                            <p:par>
                              <p:cTn id="89" fill="hold">
                                <p:stCondLst>
                                  <p:cond delay="7199"/>
                                </p:stCondLst>
                                <p:childTnLst>
                                  <p:par>
                                    <p:cTn id="90" presetID="2" presetClass="entr" presetSubtype="4" fill="hold" nodeType="afterEffect">
                                      <p:stCondLst>
                                        <p:cond delay="0"/>
                                      </p:stCondLst>
                                      <p:childTnLst>
                                        <p:set>
                                          <p:cBhvr>
                                            <p:cTn id="91" dur="1" fill="hold">
                                              <p:stCondLst>
                                                <p:cond delay="0"/>
                                              </p:stCondLst>
                                            </p:cTn>
                                            <p:tgtEl>
                                              <p:spTgt spid="84"/>
                                            </p:tgtEl>
                                            <p:attrNameLst>
                                              <p:attrName>style.visibility</p:attrName>
                                            </p:attrNameLst>
                                          </p:cBhvr>
                                          <p:to>
                                            <p:strVal val="visible"/>
                                          </p:to>
                                        </p:set>
                                        <p:anim calcmode="lin" valueType="num">
                                          <p:cBhvr additive="base">
                                            <p:cTn id="92" dur="500" fill="hold"/>
                                            <p:tgtEl>
                                              <p:spTgt spid="84"/>
                                            </p:tgtEl>
                                            <p:attrNameLst>
                                              <p:attrName>ppt_x</p:attrName>
                                            </p:attrNameLst>
                                          </p:cBhvr>
                                          <p:tavLst>
                                            <p:tav tm="0">
                                              <p:val>
                                                <p:strVal val="#ppt_x"/>
                                              </p:val>
                                            </p:tav>
                                            <p:tav tm="100000">
                                              <p:val>
                                                <p:strVal val="#ppt_x"/>
                                              </p:val>
                                            </p:tav>
                                          </p:tavLst>
                                        </p:anim>
                                        <p:anim calcmode="lin" valueType="num">
                                          <p:cBhvr additive="base">
                                            <p:cTn id="93" dur="500" fill="hold"/>
                                            <p:tgtEl>
                                              <p:spTgt spid="84"/>
                                            </p:tgtEl>
                                            <p:attrNameLst>
                                              <p:attrName>ppt_y</p:attrName>
                                            </p:attrNameLst>
                                          </p:cBhvr>
                                          <p:tavLst>
                                            <p:tav tm="0">
                                              <p:val>
                                                <p:strVal val="1+#ppt_h/2"/>
                                              </p:val>
                                            </p:tav>
                                            <p:tav tm="100000">
                                              <p:val>
                                                <p:strVal val="#ppt_y"/>
                                              </p:val>
                                            </p:tav>
                                          </p:tavLst>
                                        </p:anim>
                                      </p:childTnLst>
                                    </p:cTn>
                                  </p:par>
                                  <p:par>
                                    <p:cTn id="94" presetID="22" presetClass="entr" presetSubtype="1" fill="hold" nodeType="withEffect">
                                      <p:stCondLst>
                                        <p:cond delay="0"/>
                                      </p:stCondLst>
                                      <p:childTnLst>
                                        <p:set>
                                          <p:cBhvr>
                                            <p:cTn id="95" dur="1" fill="hold">
                                              <p:stCondLst>
                                                <p:cond delay="0"/>
                                              </p:stCondLst>
                                            </p:cTn>
                                            <p:tgtEl>
                                              <p:spTgt spid="94"/>
                                            </p:tgtEl>
                                            <p:attrNameLst>
                                              <p:attrName>style.visibility</p:attrName>
                                            </p:attrNameLst>
                                          </p:cBhvr>
                                          <p:to>
                                            <p:strVal val="visible"/>
                                          </p:to>
                                        </p:set>
                                        <p:animEffect transition="in" filter="wipe(up)">
                                          <p:cBhvr>
                                            <p:cTn id="96" dur="500"/>
                                            <p:tgtEl>
                                              <p:spTgt spid="94"/>
                                            </p:tgtEl>
                                          </p:cBhvr>
                                        </p:animEffect>
                                      </p:childTnLst>
                                    </p:cTn>
                                  </p:par>
                                </p:childTnLst>
                              </p:cTn>
                            </p:par>
                            <p:par>
                              <p:cTn id="97" fill="hold">
                                <p:stCondLst>
                                  <p:cond delay="7699"/>
                                </p:stCondLst>
                                <p:childTnLst>
                                  <p:par>
                                    <p:cTn id="98" presetID="22" presetClass="entr" presetSubtype="8" fill="hold" nodeType="afterEffect">
                                      <p:stCondLst>
                                        <p:cond delay="0"/>
                                      </p:stCondLst>
                                      <p:childTnLst>
                                        <p:set>
                                          <p:cBhvr>
                                            <p:cTn id="99" dur="1" fill="hold">
                                              <p:stCondLst>
                                                <p:cond delay="0"/>
                                              </p:stCondLst>
                                            </p:cTn>
                                            <p:tgtEl>
                                              <p:spTgt spid="91"/>
                                            </p:tgtEl>
                                            <p:attrNameLst>
                                              <p:attrName>style.visibility</p:attrName>
                                            </p:attrNameLst>
                                          </p:cBhvr>
                                          <p:to>
                                            <p:strVal val="visible"/>
                                          </p:to>
                                        </p:set>
                                        <p:animEffect transition="in" filter="wipe(left)">
                                          <p:cBhvr>
                                            <p:cTn id="100"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53" grpId="0"/>
          <p:bldP spid="54" grpId="0"/>
          <p:bldP spid="55" grpId="0"/>
          <p:bldP spid="56" grpId="0"/>
        </p:bldLst>
      </p:timing>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704217" y="2212281"/>
            <a:ext cx="2448272" cy="2375693"/>
          </a:xfrm>
          <a:prstGeom prst="roundRect">
            <a:avLst>
              <a:gd name="adj" fmla="val 9450"/>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nvGrpSpPr>
          <p:cNvPr id="5" name="组合 4"/>
          <p:cNvGrpSpPr/>
          <p:nvPr/>
        </p:nvGrpSpPr>
        <p:grpSpPr>
          <a:xfrm>
            <a:off x="1183983" y="1080397"/>
            <a:ext cx="1447442" cy="1447442"/>
            <a:chOff x="304800" y="673100"/>
            <a:chExt cx="4000500" cy="4000500"/>
          </a:xfrm>
          <a:effectLst>
            <a:outerShdw blurRad="444500" dist="254000" dir="8100000" algn="tr" rotWithShape="0">
              <a:prstClr val="black">
                <a:alpha val="50000"/>
              </a:prstClr>
            </a:outerShdw>
          </a:effectLst>
        </p:grpSpPr>
        <p:sp>
          <p:nvSpPr>
            <p:cNvPr id="6" name="同心圆 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 name="椭圆 6"/>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8" name="椭圆 7"/>
          <p:cNvSpPr/>
          <p:nvPr/>
        </p:nvSpPr>
        <p:spPr>
          <a:xfrm>
            <a:off x="2288070" y="2025625"/>
            <a:ext cx="373310" cy="373310"/>
          </a:xfrm>
          <a:prstGeom prst="ellipse">
            <a:avLst/>
          </a:prstGeom>
          <a:solidFill>
            <a:schemeClr val="accent3"/>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1</a:t>
            </a: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9" name="矩形 8"/>
          <p:cNvSpPr/>
          <p:nvPr/>
        </p:nvSpPr>
        <p:spPr>
          <a:xfrm>
            <a:off x="1366729" y="1601897"/>
            <a:ext cx="1176925"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 标题内容</a:t>
            </a:r>
          </a:p>
        </p:txBody>
      </p:sp>
      <p:sp>
        <p:nvSpPr>
          <p:cNvPr id="10" name="圆角矩形 9"/>
          <p:cNvSpPr/>
          <p:nvPr/>
        </p:nvSpPr>
        <p:spPr>
          <a:xfrm>
            <a:off x="3422037" y="2212280"/>
            <a:ext cx="2448272" cy="2375693"/>
          </a:xfrm>
          <a:prstGeom prst="roundRect">
            <a:avLst>
              <a:gd name="adj" fmla="val 7846"/>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1" name="圆角矩形 10"/>
          <p:cNvSpPr/>
          <p:nvPr/>
        </p:nvSpPr>
        <p:spPr>
          <a:xfrm>
            <a:off x="6156176" y="2212279"/>
            <a:ext cx="2448272" cy="2375693"/>
          </a:xfrm>
          <a:prstGeom prst="roundRect">
            <a:avLst>
              <a:gd name="adj" fmla="val 744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nvGrpSpPr>
          <p:cNvPr id="12" name="组合 11"/>
          <p:cNvGrpSpPr/>
          <p:nvPr/>
        </p:nvGrpSpPr>
        <p:grpSpPr>
          <a:xfrm>
            <a:off x="3922452" y="1124308"/>
            <a:ext cx="1447442" cy="1447442"/>
            <a:chOff x="304800" y="673100"/>
            <a:chExt cx="4000500" cy="4000500"/>
          </a:xfrm>
          <a:effectLst>
            <a:outerShdw blurRad="444500" dist="254000" dir="8100000" algn="tr" rotWithShape="0">
              <a:prstClr val="black">
                <a:alpha val="50000"/>
              </a:prstClr>
            </a:outerShdw>
          </a:effectLst>
        </p:grpSpPr>
        <p:sp>
          <p:nvSpPr>
            <p:cNvPr id="13" name="同心圆 1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4" name="椭圆 13"/>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15" name="组合 14"/>
          <p:cNvGrpSpPr/>
          <p:nvPr/>
        </p:nvGrpSpPr>
        <p:grpSpPr>
          <a:xfrm>
            <a:off x="6656591" y="1080397"/>
            <a:ext cx="1447442" cy="1447442"/>
            <a:chOff x="304800" y="673100"/>
            <a:chExt cx="4000500" cy="4000500"/>
          </a:xfrm>
          <a:effectLst>
            <a:outerShdw blurRad="444500" dist="254000" dir="8100000" algn="tr" rotWithShape="0">
              <a:prstClr val="black">
                <a:alpha val="50000"/>
              </a:prstClr>
            </a:outerShdw>
          </a:effectLst>
        </p:grpSpPr>
        <p:sp>
          <p:nvSpPr>
            <p:cNvPr id="16" name="同心圆 1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7" name="椭圆 16"/>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18" name="椭圆 17"/>
          <p:cNvSpPr/>
          <p:nvPr/>
        </p:nvSpPr>
        <p:spPr>
          <a:xfrm>
            <a:off x="5079697" y="2025625"/>
            <a:ext cx="373310" cy="373310"/>
          </a:xfrm>
          <a:prstGeom prst="ellipse">
            <a:avLst/>
          </a:prstGeom>
          <a:solidFill>
            <a:schemeClr val="accent4"/>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2</a:t>
            </a: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9" name="椭圆 18"/>
          <p:cNvSpPr/>
          <p:nvPr/>
        </p:nvSpPr>
        <p:spPr>
          <a:xfrm>
            <a:off x="7816001" y="2025625"/>
            <a:ext cx="373310" cy="373310"/>
          </a:xfrm>
          <a:prstGeom prst="ellipse">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3</a:t>
            </a: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0" name="矩形 19"/>
          <p:cNvSpPr/>
          <p:nvPr/>
        </p:nvSpPr>
        <p:spPr>
          <a:xfrm>
            <a:off x="4092175" y="1626354"/>
            <a:ext cx="1107996"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标题内容</a:t>
            </a:r>
          </a:p>
        </p:txBody>
      </p:sp>
      <p:sp>
        <p:nvSpPr>
          <p:cNvPr id="21" name="矩形 20"/>
          <p:cNvSpPr/>
          <p:nvPr/>
        </p:nvSpPr>
        <p:spPr>
          <a:xfrm>
            <a:off x="6826314" y="1626354"/>
            <a:ext cx="1107996"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标题内容</a:t>
            </a:r>
          </a:p>
        </p:txBody>
      </p:sp>
      <p:sp>
        <p:nvSpPr>
          <p:cNvPr id="22" name="TextBox 20"/>
          <p:cNvSpPr txBox="1"/>
          <p:nvPr/>
        </p:nvSpPr>
        <p:spPr>
          <a:xfrm>
            <a:off x="968366" y="2757760"/>
            <a:ext cx="1944216" cy="1600438"/>
          </a:xfrm>
          <a:prstGeom prst="rect">
            <a:avLst/>
          </a:prstGeom>
          <a:noFill/>
        </p:spPr>
        <p:txBody>
          <a:bodyPr wrap="square" lIns="0" tIns="0" rIns="0" bIns="0" rtlCol="0">
            <a:spAutoFit/>
          </a:bodyPr>
          <a:lstStyle/>
          <a:p>
            <a:pPr marL="0" marR="0" lvl="0" indent="0" algn="l" defTabSz="914400" rtl="0" eaLnBrk="1" fontAlgn="base" latinLnBrk="0" hangingPunct="1">
              <a:lnSpc>
                <a:spcPct val="130000"/>
              </a:lnSpc>
              <a:spcBef>
                <a:spcPct val="0"/>
              </a:spcBef>
              <a:spcAft>
                <a:spcPct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       点击输入简要文字内容，文字内容需概括精炼，不用多余的文字修饰。点击输入简要文字内容，文字内容需概括精炼，不用多余的文字修饰。</a:t>
            </a:r>
            <a:endParaRPr kumimoji="0" lang="en-US" altLang="zh-CN" sz="10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base" latinLnBrk="0" hangingPunct="1">
              <a:lnSpc>
                <a:spcPct val="130000"/>
              </a:lnSpc>
              <a:spcBef>
                <a:spcPct val="0"/>
              </a:spcBef>
              <a:spcAft>
                <a:spcPct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       点击输入简要文字内容，文字内容需概括精炼，不用多余的文字修饰。</a:t>
            </a:r>
            <a:endParaRPr kumimoji="0" lang="zh-CN" altLang="en-US" sz="16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23" name="TextBox 21"/>
          <p:cNvSpPr txBox="1"/>
          <p:nvPr/>
        </p:nvSpPr>
        <p:spPr>
          <a:xfrm>
            <a:off x="3674065" y="2752116"/>
            <a:ext cx="1944216" cy="1600438"/>
          </a:xfrm>
          <a:prstGeom prst="rect">
            <a:avLst/>
          </a:prstGeom>
          <a:noFill/>
        </p:spPr>
        <p:txBody>
          <a:bodyPr wrap="square" lIns="0" tIns="0" rIns="0" bIns="0" rtlCol="0">
            <a:spAutoFit/>
          </a:bodyPr>
          <a:lstStyle/>
          <a:p>
            <a:pPr marL="0" marR="0" lvl="0" indent="0" algn="l" defTabSz="914400" rtl="0" eaLnBrk="1" fontAlgn="base" latinLnBrk="0" hangingPunct="1">
              <a:lnSpc>
                <a:spcPct val="130000"/>
              </a:lnSpc>
              <a:spcBef>
                <a:spcPct val="0"/>
              </a:spcBef>
              <a:spcAft>
                <a:spcPct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       点击输入简要文字内容，文字内容需概括精炼，不用多余的文字修饰。点击输入简要文字内容，文字内容需概括精炼，不用多余的文字修饰。</a:t>
            </a:r>
            <a:endParaRPr kumimoji="0" lang="en-US" altLang="zh-CN" sz="10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base" latinLnBrk="0" hangingPunct="1">
              <a:lnSpc>
                <a:spcPct val="130000"/>
              </a:lnSpc>
              <a:spcBef>
                <a:spcPct val="0"/>
              </a:spcBef>
              <a:spcAft>
                <a:spcPct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       点击输入简要文字内容，文字内容需概括精炼，不用多余的文字修饰。</a:t>
            </a:r>
            <a:endParaRPr kumimoji="0" lang="zh-CN" altLang="en-US" sz="16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24" name="TextBox 22"/>
          <p:cNvSpPr txBox="1"/>
          <p:nvPr/>
        </p:nvSpPr>
        <p:spPr>
          <a:xfrm>
            <a:off x="6408204" y="2758992"/>
            <a:ext cx="1944216" cy="1600438"/>
          </a:xfrm>
          <a:prstGeom prst="rect">
            <a:avLst/>
          </a:prstGeom>
          <a:noFill/>
        </p:spPr>
        <p:txBody>
          <a:bodyPr wrap="square" lIns="0" tIns="0" rIns="0" bIns="0" rtlCol="0">
            <a:spAutoFit/>
          </a:bodyPr>
          <a:lstStyle/>
          <a:p>
            <a:pPr marL="0" marR="0" lvl="0" indent="0" algn="l" defTabSz="914400" rtl="0" eaLnBrk="1" fontAlgn="base" latinLnBrk="0" hangingPunct="1">
              <a:lnSpc>
                <a:spcPct val="130000"/>
              </a:lnSpc>
              <a:spcBef>
                <a:spcPct val="0"/>
              </a:spcBef>
              <a:spcAft>
                <a:spcPct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       点击输入简要文字内容，文字内容需概括精炼，不用多余的文字修饰。点击输入简要文字内容，文字内容需概括精炼，不用多余的文字修饰。</a:t>
            </a:r>
            <a:endParaRPr kumimoji="0" lang="en-US" altLang="zh-CN" sz="10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base" latinLnBrk="0" hangingPunct="1">
              <a:lnSpc>
                <a:spcPct val="130000"/>
              </a:lnSpc>
              <a:spcBef>
                <a:spcPct val="0"/>
              </a:spcBef>
              <a:spcAft>
                <a:spcPct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       点击输入简要文字内容，文字内容需概括精炼，不用多余的文字修饰。</a:t>
            </a:r>
            <a:endParaRPr kumimoji="0" lang="zh-CN" altLang="en-US" sz="16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2000" fill="hold" nodeType="withEffect" p14:presetBounceEnd="52000">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14:bounceEnd="52000">
                                          <p:cBhvr additive="base">
                                            <p:cTn id="7" dur="1400" fill="hold"/>
                                            <p:tgtEl>
                                              <p:spTgt spid="5"/>
                                            </p:tgtEl>
                                            <p:attrNameLst>
                                              <p:attrName>ppt_x</p:attrName>
                                            </p:attrNameLst>
                                          </p:cBhvr>
                                          <p:tavLst>
                                            <p:tav tm="0">
                                              <p:val>
                                                <p:strVal val="0-#ppt_w/2"/>
                                              </p:val>
                                            </p:tav>
                                            <p:tav tm="100000">
                                              <p:val>
                                                <p:strVal val="#ppt_x"/>
                                              </p:val>
                                            </p:tav>
                                          </p:tavLst>
                                        </p:anim>
                                        <p:anim calcmode="lin" valueType="num" p14:bounceEnd="52000">
                                          <p:cBhvr additive="base">
                                            <p:cTn id="8" dur="14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1" accel="52000" fill="hold" nodeType="withEffect" p14:presetBounceEnd="52000">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14:bounceEnd="52000">
                                          <p:cBhvr additive="base">
                                            <p:cTn id="11" dur="1400" fill="hold"/>
                                            <p:tgtEl>
                                              <p:spTgt spid="12"/>
                                            </p:tgtEl>
                                            <p:attrNameLst>
                                              <p:attrName>ppt_x</p:attrName>
                                            </p:attrNameLst>
                                          </p:cBhvr>
                                          <p:tavLst>
                                            <p:tav tm="0">
                                              <p:val>
                                                <p:strVal val="#ppt_x"/>
                                              </p:val>
                                            </p:tav>
                                            <p:tav tm="100000">
                                              <p:val>
                                                <p:strVal val="#ppt_x"/>
                                              </p:val>
                                            </p:tav>
                                          </p:tavLst>
                                        </p:anim>
                                        <p:anim calcmode="lin" valueType="num" p14:bounceEnd="52000">
                                          <p:cBhvr additive="base">
                                            <p:cTn id="12" dur="1400" fill="hold"/>
                                            <p:tgtEl>
                                              <p:spTgt spid="12"/>
                                            </p:tgtEl>
                                            <p:attrNameLst>
                                              <p:attrName>ppt_y</p:attrName>
                                            </p:attrNameLst>
                                          </p:cBhvr>
                                          <p:tavLst>
                                            <p:tav tm="0">
                                              <p:val>
                                                <p:strVal val="0-#ppt_h/2"/>
                                              </p:val>
                                            </p:tav>
                                            <p:tav tm="100000">
                                              <p:val>
                                                <p:strVal val="#ppt_y"/>
                                              </p:val>
                                            </p:tav>
                                          </p:tavLst>
                                        </p:anim>
                                      </p:childTnLst>
                                    </p:cTn>
                                  </p:par>
                                  <p:par>
                                    <p:cTn id="13" presetID="2" presetClass="entr" presetSubtype="2" accel="52000" fill="hold" nodeType="withEffect" p14:presetBounceEnd="52000">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14:bounceEnd="52000">
                                          <p:cBhvr additive="base">
                                            <p:cTn id="15" dur="1400" fill="hold"/>
                                            <p:tgtEl>
                                              <p:spTgt spid="15"/>
                                            </p:tgtEl>
                                            <p:attrNameLst>
                                              <p:attrName>ppt_x</p:attrName>
                                            </p:attrNameLst>
                                          </p:cBhvr>
                                          <p:tavLst>
                                            <p:tav tm="0">
                                              <p:val>
                                                <p:strVal val="1+#ppt_w/2"/>
                                              </p:val>
                                            </p:tav>
                                            <p:tav tm="100000">
                                              <p:val>
                                                <p:strVal val="#ppt_x"/>
                                              </p:val>
                                            </p:tav>
                                          </p:tavLst>
                                        </p:anim>
                                        <p:anim calcmode="lin" valueType="num" p14:bounceEnd="52000">
                                          <p:cBhvr additive="base">
                                            <p:cTn id="16" dur="1400" fill="hold"/>
                                            <p:tgtEl>
                                              <p:spTgt spid="15"/>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500" fill="hold"/>
                                            <p:tgtEl>
                                              <p:spTgt spid="8"/>
                                            </p:tgtEl>
                                            <p:attrNameLst>
                                              <p:attrName>ppt_w</p:attrName>
                                            </p:attrNameLst>
                                          </p:cBhvr>
                                          <p:tavLst>
                                            <p:tav tm="0">
                                              <p:val>
                                                <p:fltVal val="0"/>
                                              </p:val>
                                            </p:tav>
                                            <p:tav tm="100000">
                                              <p:val>
                                                <p:strVal val="#ppt_w"/>
                                              </p:val>
                                            </p:tav>
                                          </p:tavLst>
                                        </p:anim>
                                        <p:anim calcmode="lin" valueType="num">
                                          <p:cBhvr>
                                            <p:cTn id="21" dur="500" fill="hold"/>
                                            <p:tgtEl>
                                              <p:spTgt spid="8"/>
                                            </p:tgtEl>
                                            <p:attrNameLst>
                                              <p:attrName>ppt_h</p:attrName>
                                            </p:attrNameLst>
                                          </p:cBhvr>
                                          <p:tavLst>
                                            <p:tav tm="0">
                                              <p:val>
                                                <p:fltVal val="0"/>
                                              </p:val>
                                            </p:tav>
                                            <p:tav tm="100000">
                                              <p:val>
                                                <p:strVal val="#ppt_h"/>
                                              </p:val>
                                            </p:tav>
                                          </p:tavLst>
                                        </p:anim>
                                        <p:animEffect transition="in" filter="fade">
                                          <p:cBhvr>
                                            <p:cTn id="22" dur="500"/>
                                            <p:tgtEl>
                                              <p:spTgt spid="8"/>
                                            </p:tgtEl>
                                          </p:cBhvr>
                                        </p:animEffect>
                                      </p:childTnLst>
                                    </p:cTn>
                                  </p:par>
                                  <p:par>
                                    <p:cTn id="23" presetID="53" presetClass="entr" presetSubtype="16" fill="hold" grpId="0" nodeType="withEffect">
                                      <p:stCondLst>
                                        <p:cond delay="200"/>
                                      </p:stCondLst>
                                      <p:childTnLst>
                                        <p:set>
                                          <p:cBhvr>
                                            <p:cTn id="24" dur="1" fill="hold">
                                              <p:stCondLst>
                                                <p:cond delay="0"/>
                                              </p:stCondLst>
                                            </p:cTn>
                                            <p:tgtEl>
                                              <p:spTgt spid="18"/>
                                            </p:tgtEl>
                                            <p:attrNameLst>
                                              <p:attrName>style.visibility</p:attrName>
                                            </p:attrNameLst>
                                          </p:cBhvr>
                                          <p:to>
                                            <p:strVal val="visible"/>
                                          </p:to>
                                        </p:set>
                                        <p:anim calcmode="lin" valueType="num">
                                          <p:cBhvr>
                                            <p:cTn id="25" dur="500" fill="hold"/>
                                            <p:tgtEl>
                                              <p:spTgt spid="18"/>
                                            </p:tgtEl>
                                            <p:attrNameLst>
                                              <p:attrName>ppt_w</p:attrName>
                                            </p:attrNameLst>
                                          </p:cBhvr>
                                          <p:tavLst>
                                            <p:tav tm="0">
                                              <p:val>
                                                <p:fltVal val="0"/>
                                              </p:val>
                                            </p:tav>
                                            <p:tav tm="100000">
                                              <p:val>
                                                <p:strVal val="#ppt_w"/>
                                              </p:val>
                                            </p:tav>
                                          </p:tavLst>
                                        </p:anim>
                                        <p:anim calcmode="lin" valueType="num">
                                          <p:cBhvr>
                                            <p:cTn id="26" dur="500" fill="hold"/>
                                            <p:tgtEl>
                                              <p:spTgt spid="18"/>
                                            </p:tgtEl>
                                            <p:attrNameLst>
                                              <p:attrName>ppt_h</p:attrName>
                                            </p:attrNameLst>
                                          </p:cBhvr>
                                          <p:tavLst>
                                            <p:tav tm="0">
                                              <p:val>
                                                <p:fltVal val="0"/>
                                              </p:val>
                                            </p:tav>
                                            <p:tav tm="100000">
                                              <p:val>
                                                <p:strVal val="#ppt_h"/>
                                              </p:val>
                                            </p:tav>
                                          </p:tavLst>
                                        </p:anim>
                                        <p:animEffect transition="in" filter="fade">
                                          <p:cBhvr>
                                            <p:cTn id="27" dur="500"/>
                                            <p:tgtEl>
                                              <p:spTgt spid="18"/>
                                            </p:tgtEl>
                                          </p:cBhvr>
                                        </p:animEffect>
                                      </p:childTnLst>
                                    </p:cTn>
                                  </p:par>
                                  <p:par>
                                    <p:cTn id="28" presetID="53" presetClass="entr" presetSubtype="16" fill="hold" grpId="0" nodeType="withEffect">
                                      <p:stCondLst>
                                        <p:cond delay="20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ppt_w</p:attrName>
                                            </p:attrNameLst>
                                          </p:cBhvr>
                                          <p:tavLst>
                                            <p:tav tm="0">
                                              <p:val>
                                                <p:fltVal val="0"/>
                                              </p:val>
                                            </p:tav>
                                            <p:tav tm="100000">
                                              <p:val>
                                                <p:strVal val="#ppt_w"/>
                                              </p:val>
                                            </p:tav>
                                          </p:tavLst>
                                        </p:anim>
                                        <p:anim calcmode="lin" valueType="num">
                                          <p:cBhvr>
                                            <p:cTn id="31" dur="500" fill="hold"/>
                                            <p:tgtEl>
                                              <p:spTgt spid="19"/>
                                            </p:tgtEl>
                                            <p:attrNameLst>
                                              <p:attrName>ppt_h</p:attrName>
                                            </p:attrNameLst>
                                          </p:cBhvr>
                                          <p:tavLst>
                                            <p:tav tm="0">
                                              <p:val>
                                                <p:fltVal val="0"/>
                                              </p:val>
                                            </p:tav>
                                            <p:tav tm="100000">
                                              <p:val>
                                                <p:strVal val="#ppt_h"/>
                                              </p:val>
                                            </p:tav>
                                          </p:tavLst>
                                        </p:anim>
                                        <p:animEffect transition="in" filter="fade">
                                          <p:cBhvr>
                                            <p:cTn id="32" dur="500"/>
                                            <p:tgtEl>
                                              <p:spTgt spid="19"/>
                                            </p:tgtEl>
                                          </p:cBhvr>
                                        </p:animEffect>
                                      </p:childTnLst>
                                    </p:cTn>
                                  </p:par>
                                </p:childTnLst>
                              </p:cTn>
                            </p:par>
                            <p:par>
                              <p:cTn id="33" fill="hold">
                                <p:stCondLst>
                                  <p:cond delay="2000"/>
                                </p:stCondLst>
                                <p:childTnLst>
                                  <p:par>
                                    <p:cTn id="34" presetID="16" presetClass="entr" presetSubtype="37" fill="hold" grpId="0" nodeType="after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barn(outVertical)">
                                          <p:cBhvr>
                                            <p:cTn id="36" dur="500"/>
                                            <p:tgtEl>
                                              <p:spTgt spid="20"/>
                                            </p:tgtEl>
                                          </p:cBhvr>
                                        </p:animEffect>
                                      </p:childTnLst>
                                    </p:cTn>
                                  </p:par>
                                  <p:par>
                                    <p:cTn id="37" presetID="16" presetClass="entr" presetSubtype="37"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barn(outVertical)">
                                          <p:cBhvr>
                                            <p:cTn id="39" dur="500"/>
                                            <p:tgtEl>
                                              <p:spTgt spid="9"/>
                                            </p:tgtEl>
                                          </p:cBhvr>
                                        </p:animEffect>
                                      </p:childTnLst>
                                    </p:cTn>
                                  </p:par>
                                  <p:par>
                                    <p:cTn id="40" presetID="16" presetClass="entr" presetSubtype="37" fill="hold" grpId="0" nodeType="with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barn(outVertical)">
                                          <p:cBhvr>
                                            <p:cTn id="42" dur="500"/>
                                            <p:tgtEl>
                                              <p:spTgt spid="21"/>
                                            </p:tgtEl>
                                          </p:cBhvr>
                                        </p:animEffect>
                                      </p:childTnLst>
                                    </p:cTn>
                                  </p:par>
                                </p:childTnLst>
                              </p:cTn>
                            </p:par>
                            <p:par>
                              <p:cTn id="43" fill="hold">
                                <p:stCondLst>
                                  <p:cond delay="2500"/>
                                </p:stCondLst>
                                <p:childTnLst>
                                  <p:par>
                                    <p:cTn id="44" presetID="21" presetClass="entr" presetSubtype="1" fill="hold" grpId="0" nodeType="after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wheel(1)">
                                          <p:cBhvr>
                                            <p:cTn id="46" dur="800"/>
                                            <p:tgtEl>
                                              <p:spTgt spid="4"/>
                                            </p:tgtEl>
                                          </p:cBhvr>
                                        </p:animEffect>
                                      </p:childTnLst>
                                    </p:cTn>
                                  </p:par>
                                  <p:par>
                                    <p:cTn id="47" presetID="21" presetClass="entr" presetSubtype="1" fill="hold" grpId="0" nodeType="withEffect">
                                      <p:stCondLst>
                                        <p:cond delay="200"/>
                                      </p:stCondLst>
                                      <p:childTnLst>
                                        <p:set>
                                          <p:cBhvr>
                                            <p:cTn id="48" dur="1" fill="hold">
                                              <p:stCondLst>
                                                <p:cond delay="0"/>
                                              </p:stCondLst>
                                            </p:cTn>
                                            <p:tgtEl>
                                              <p:spTgt spid="10"/>
                                            </p:tgtEl>
                                            <p:attrNameLst>
                                              <p:attrName>style.visibility</p:attrName>
                                            </p:attrNameLst>
                                          </p:cBhvr>
                                          <p:to>
                                            <p:strVal val="visible"/>
                                          </p:to>
                                        </p:set>
                                        <p:animEffect transition="in" filter="wheel(1)">
                                          <p:cBhvr>
                                            <p:cTn id="49" dur="800"/>
                                            <p:tgtEl>
                                              <p:spTgt spid="10"/>
                                            </p:tgtEl>
                                          </p:cBhvr>
                                        </p:animEffect>
                                      </p:childTnLst>
                                    </p:cTn>
                                  </p:par>
                                  <p:par>
                                    <p:cTn id="50" presetID="21" presetClass="entr" presetSubtype="1" fill="hold" grpId="0" nodeType="withEffect">
                                      <p:stCondLst>
                                        <p:cond delay="400"/>
                                      </p:stCondLst>
                                      <p:childTnLst>
                                        <p:set>
                                          <p:cBhvr>
                                            <p:cTn id="51" dur="1" fill="hold">
                                              <p:stCondLst>
                                                <p:cond delay="0"/>
                                              </p:stCondLst>
                                            </p:cTn>
                                            <p:tgtEl>
                                              <p:spTgt spid="11"/>
                                            </p:tgtEl>
                                            <p:attrNameLst>
                                              <p:attrName>style.visibility</p:attrName>
                                            </p:attrNameLst>
                                          </p:cBhvr>
                                          <p:to>
                                            <p:strVal val="visible"/>
                                          </p:to>
                                        </p:set>
                                        <p:animEffect transition="in" filter="wheel(1)">
                                          <p:cBhvr>
                                            <p:cTn id="52" dur="800"/>
                                            <p:tgtEl>
                                              <p:spTgt spid="11"/>
                                            </p:tgtEl>
                                          </p:cBhvr>
                                        </p:animEffect>
                                      </p:childTnLst>
                                    </p:cTn>
                                  </p:par>
                                </p:childTnLst>
                              </p:cTn>
                            </p:par>
                            <p:par>
                              <p:cTn id="53" fill="hold">
                                <p:stCondLst>
                                  <p:cond delay="3500"/>
                                </p:stCondLst>
                                <p:childTnLst>
                                  <p:par>
                                    <p:cTn id="54" presetID="22" presetClass="entr" presetSubtype="8" fill="hold" grpId="0" nodeType="afterEffect">
                                      <p:stCondLst>
                                        <p:cond delay="0"/>
                                      </p:stCondLst>
                                      <p:iterate type="lt">
                                        <p:tmPct val="30000"/>
                                      </p:iterate>
                                      <p:childTnLst>
                                        <p:set>
                                          <p:cBhvr>
                                            <p:cTn id="55" dur="1" fill="hold">
                                              <p:stCondLst>
                                                <p:cond delay="0"/>
                                              </p:stCondLst>
                                            </p:cTn>
                                            <p:tgtEl>
                                              <p:spTgt spid="22"/>
                                            </p:tgtEl>
                                            <p:attrNameLst>
                                              <p:attrName>style.visibility</p:attrName>
                                            </p:attrNameLst>
                                          </p:cBhvr>
                                          <p:to>
                                            <p:strVal val="visible"/>
                                          </p:to>
                                        </p:set>
                                        <p:animEffect transition="in" filter="wipe(left)">
                                          <p:cBhvr>
                                            <p:cTn id="56" dur="50"/>
                                            <p:tgtEl>
                                              <p:spTgt spid="22"/>
                                            </p:tgtEl>
                                          </p:cBhvr>
                                        </p:animEffect>
                                      </p:childTnLst>
                                    </p:cTn>
                                  </p:par>
                                  <p:par>
                                    <p:cTn id="57" presetID="36" presetClass="emph" presetSubtype="0" fill="hold" grpId="1" nodeType="withEffect">
                                      <p:stCondLst>
                                        <p:cond delay="0"/>
                                      </p:stCondLst>
                                      <p:iterate type="lt">
                                        <p:tmPct val="30000"/>
                                      </p:iterate>
                                      <p:childTnLst>
                                        <p:animScale>
                                          <p:cBhvr>
                                            <p:cTn id="58" dur="25" autoRev="1" fill="hold">
                                              <p:stCondLst>
                                                <p:cond delay="0"/>
                                              </p:stCondLst>
                                            </p:cTn>
                                            <p:tgtEl>
                                              <p:spTgt spid="22"/>
                                            </p:tgtEl>
                                          </p:cBhvr>
                                          <p:to x="80000" y="100000"/>
                                        </p:animScale>
                                        <p:anim by="(#ppt_w*0.10)" calcmode="lin" valueType="num">
                                          <p:cBhvr>
                                            <p:cTn id="59" dur="25" autoRev="1" fill="hold">
                                              <p:stCondLst>
                                                <p:cond delay="0"/>
                                              </p:stCondLst>
                                            </p:cTn>
                                            <p:tgtEl>
                                              <p:spTgt spid="22"/>
                                            </p:tgtEl>
                                            <p:attrNameLst>
                                              <p:attrName>ppt_x</p:attrName>
                                            </p:attrNameLst>
                                          </p:cBhvr>
                                        </p:anim>
                                        <p:anim by="(-#ppt_w*0.10)" calcmode="lin" valueType="num">
                                          <p:cBhvr>
                                            <p:cTn id="60" dur="25" autoRev="1" fill="hold">
                                              <p:stCondLst>
                                                <p:cond delay="0"/>
                                              </p:stCondLst>
                                            </p:cTn>
                                            <p:tgtEl>
                                              <p:spTgt spid="22"/>
                                            </p:tgtEl>
                                            <p:attrNameLst>
                                              <p:attrName>ppt_y</p:attrName>
                                            </p:attrNameLst>
                                          </p:cBhvr>
                                        </p:anim>
                                        <p:animRot by="-480000">
                                          <p:cBhvr>
                                            <p:cTn id="61" dur="25" autoRev="1" fill="hold">
                                              <p:stCondLst>
                                                <p:cond delay="0"/>
                                              </p:stCondLst>
                                            </p:cTn>
                                            <p:tgtEl>
                                              <p:spTgt spid="22"/>
                                            </p:tgtEl>
                                            <p:attrNameLst>
                                              <p:attrName>r</p:attrName>
                                            </p:attrNameLst>
                                          </p:cBhvr>
                                        </p:animRot>
                                      </p:childTnLst>
                                    </p:cTn>
                                  </p:par>
                                  <p:par>
                                    <p:cTn id="62" presetID="22" presetClass="entr" presetSubtype="8" fill="hold" grpId="0" nodeType="withEffect">
                                      <p:stCondLst>
                                        <p:cond delay="500"/>
                                      </p:stCondLst>
                                      <p:iterate type="lt">
                                        <p:tmPct val="30000"/>
                                      </p:iterate>
                                      <p:childTnLst>
                                        <p:set>
                                          <p:cBhvr>
                                            <p:cTn id="63" dur="1" fill="hold">
                                              <p:stCondLst>
                                                <p:cond delay="0"/>
                                              </p:stCondLst>
                                            </p:cTn>
                                            <p:tgtEl>
                                              <p:spTgt spid="23"/>
                                            </p:tgtEl>
                                            <p:attrNameLst>
                                              <p:attrName>style.visibility</p:attrName>
                                            </p:attrNameLst>
                                          </p:cBhvr>
                                          <p:to>
                                            <p:strVal val="visible"/>
                                          </p:to>
                                        </p:set>
                                        <p:animEffect transition="in" filter="wipe(left)">
                                          <p:cBhvr>
                                            <p:cTn id="64" dur="50"/>
                                            <p:tgtEl>
                                              <p:spTgt spid="23"/>
                                            </p:tgtEl>
                                          </p:cBhvr>
                                        </p:animEffect>
                                      </p:childTnLst>
                                    </p:cTn>
                                  </p:par>
                                  <p:par>
                                    <p:cTn id="65" presetID="36" presetClass="emph" presetSubtype="0" fill="hold" grpId="1" nodeType="withEffect">
                                      <p:stCondLst>
                                        <p:cond delay="500"/>
                                      </p:stCondLst>
                                      <p:iterate type="lt">
                                        <p:tmPct val="30000"/>
                                      </p:iterate>
                                      <p:childTnLst>
                                        <p:animScale>
                                          <p:cBhvr>
                                            <p:cTn id="66" dur="25" autoRev="1" fill="hold">
                                              <p:stCondLst>
                                                <p:cond delay="0"/>
                                              </p:stCondLst>
                                            </p:cTn>
                                            <p:tgtEl>
                                              <p:spTgt spid="23"/>
                                            </p:tgtEl>
                                          </p:cBhvr>
                                          <p:to x="80000" y="100000"/>
                                        </p:animScale>
                                        <p:anim by="(#ppt_w*0.10)" calcmode="lin" valueType="num">
                                          <p:cBhvr>
                                            <p:cTn id="67" dur="25" autoRev="1" fill="hold">
                                              <p:stCondLst>
                                                <p:cond delay="0"/>
                                              </p:stCondLst>
                                            </p:cTn>
                                            <p:tgtEl>
                                              <p:spTgt spid="23"/>
                                            </p:tgtEl>
                                            <p:attrNameLst>
                                              <p:attrName>ppt_x</p:attrName>
                                            </p:attrNameLst>
                                          </p:cBhvr>
                                        </p:anim>
                                        <p:anim by="(-#ppt_w*0.10)" calcmode="lin" valueType="num">
                                          <p:cBhvr>
                                            <p:cTn id="68" dur="25" autoRev="1" fill="hold">
                                              <p:stCondLst>
                                                <p:cond delay="0"/>
                                              </p:stCondLst>
                                            </p:cTn>
                                            <p:tgtEl>
                                              <p:spTgt spid="23"/>
                                            </p:tgtEl>
                                            <p:attrNameLst>
                                              <p:attrName>ppt_y</p:attrName>
                                            </p:attrNameLst>
                                          </p:cBhvr>
                                        </p:anim>
                                        <p:animRot by="-480000">
                                          <p:cBhvr>
                                            <p:cTn id="69" dur="25" autoRev="1" fill="hold">
                                              <p:stCondLst>
                                                <p:cond delay="0"/>
                                              </p:stCondLst>
                                            </p:cTn>
                                            <p:tgtEl>
                                              <p:spTgt spid="23"/>
                                            </p:tgtEl>
                                            <p:attrNameLst>
                                              <p:attrName>r</p:attrName>
                                            </p:attrNameLst>
                                          </p:cBhvr>
                                        </p:animRot>
                                      </p:childTnLst>
                                    </p:cTn>
                                  </p:par>
                                  <p:par>
                                    <p:cTn id="70" presetID="22" presetClass="entr" presetSubtype="8" fill="hold" grpId="0" nodeType="withEffect">
                                      <p:stCondLst>
                                        <p:cond delay="1000"/>
                                      </p:stCondLst>
                                      <p:iterate type="lt">
                                        <p:tmPct val="30000"/>
                                      </p:iterate>
                                      <p:childTnLst>
                                        <p:set>
                                          <p:cBhvr>
                                            <p:cTn id="71" dur="1" fill="hold">
                                              <p:stCondLst>
                                                <p:cond delay="0"/>
                                              </p:stCondLst>
                                            </p:cTn>
                                            <p:tgtEl>
                                              <p:spTgt spid="24"/>
                                            </p:tgtEl>
                                            <p:attrNameLst>
                                              <p:attrName>style.visibility</p:attrName>
                                            </p:attrNameLst>
                                          </p:cBhvr>
                                          <p:to>
                                            <p:strVal val="visible"/>
                                          </p:to>
                                        </p:set>
                                        <p:animEffect transition="in" filter="wipe(left)">
                                          <p:cBhvr>
                                            <p:cTn id="72" dur="50"/>
                                            <p:tgtEl>
                                              <p:spTgt spid="24"/>
                                            </p:tgtEl>
                                          </p:cBhvr>
                                        </p:animEffect>
                                      </p:childTnLst>
                                    </p:cTn>
                                  </p:par>
                                  <p:par>
                                    <p:cTn id="73" presetID="36" presetClass="emph" presetSubtype="0" fill="hold" grpId="1" nodeType="withEffect">
                                      <p:stCondLst>
                                        <p:cond delay="1000"/>
                                      </p:stCondLst>
                                      <p:iterate type="lt">
                                        <p:tmPct val="30000"/>
                                      </p:iterate>
                                      <p:childTnLst>
                                        <p:animScale>
                                          <p:cBhvr>
                                            <p:cTn id="74" dur="25" autoRev="1" fill="hold">
                                              <p:stCondLst>
                                                <p:cond delay="0"/>
                                              </p:stCondLst>
                                            </p:cTn>
                                            <p:tgtEl>
                                              <p:spTgt spid="24"/>
                                            </p:tgtEl>
                                          </p:cBhvr>
                                          <p:to x="80000" y="100000"/>
                                        </p:animScale>
                                        <p:anim by="(#ppt_w*0.10)" calcmode="lin" valueType="num">
                                          <p:cBhvr>
                                            <p:cTn id="75" dur="25" autoRev="1" fill="hold">
                                              <p:stCondLst>
                                                <p:cond delay="0"/>
                                              </p:stCondLst>
                                            </p:cTn>
                                            <p:tgtEl>
                                              <p:spTgt spid="24"/>
                                            </p:tgtEl>
                                            <p:attrNameLst>
                                              <p:attrName>ppt_x</p:attrName>
                                            </p:attrNameLst>
                                          </p:cBhvr>
                                        </p:anim>
                                        <p:anim by="(-#ppt_w*0.10)" calcmode="lin" valueType="num">
                                          <p:cBhvr>
                                            <p:cTn id="76" dur="25" autoRev="1" fill="hold">
                                              <p:stCondLst>
                                                <p:cond delay="0"/>
                                              </p:stCondLst>
                                            </p:cTn>
                                            <p:tgtEl>
                                              <p:spTgt spid="24"/>
                                            </p:tgtEl>
                                            <p:attrNameLst>
                                              <p:attrName>ppt_y</p:attrName>
                                            </p:attrNameLst>
                                          </p:cBhvr>
                                        </p:anim>
                                        <p:animRot by="-480000">
                                          <p:cBhvr>
                                            <p:cTn id="77" dur="25" autoRev="1" fill="hold">
                                              <p:stCondLst>
                                                <p:cond delay="0"/>
                                              </p:stCondLst>
                                            </p:cTn>
                                            <p:tgtEl>
                                              <p:spTgt spid="2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p:bldP spid="10" grpId="0" animBg="1"/>
          <p:bldP spid="11" grpId="0" animBg="1"/>
          <p:bldP spid="18" grpId="0" animBg="1"/>
          <p:bldP spid="19" grpId="0" animBg="1"/>
          <p:bldP spid="20" grpId="0"/>
          <p:bldP spid="21" grpId="0"/>
          <p:bldP spid="22" grpId="0"/>
          <p:bldP spid="22" grpId="1"/>
          <p:bldP spid="23" grpId="0"/>
          <p:bldP spid="23" grpId="1"/>
          <p:bldP spid="24" grpId="0"/>
          <p:bldP spid="24" grpId="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200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400" fill="hold"/>
                                            <p:tgtEl>
                                              <p:spTgt spid="5"/>
                                            </p:tgtEl>
                                            <p:attrNameLst>
                                              <p:attrName>ppt_x</p:attrName>
                                            </p:attrNameLst>
                                          </p:cBhvr>
                                          <p:tavLst>
                                            <p:tav tm="0">
                                              <p:val>
                                                <p:strVal val="0-#ppt_w/2"/>
                                              </p:val>
                                            </p:tav>
                                            <p:tav tm="100000">
                                              <p:val>
                                                <p:strVal val="#ppt_x"/>
                                              </p:val>
                                            </p:tav>
                                          </p:tavLst>
                                        </p:anim>
                                        <p:anim calcmode="lin" valueType="num">
                                          <p:cBhvr additive="base">
                                            <p:cTn id="8" dur="14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1" accel="5200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400" fill="hold"/>
                                            <p:tgtEl>
                                              <p:spTgt spid="12"/>
                                            </p:tgtEl>
                                            <p:attrNameLst>
                                              <p:attrName>ppt_x</p:attrName>
                                            </p:attrNameLst>
                                          </p:cBhvr>
                                          <p:tavLst>
                                            <p:tav tm="0">
                                              <p:val>
                                                <p:strVal val="#ppt_x"/>
                                              </p:val>
                                            </p:tav>
                                            <p:tav tm="100000">
                                              <p:val>
                                                <p:strVal val="#ppt_x"/>
                                              </p:val>
                                            </p:tav>
                                          </p:tavLst>
                                        </p:anim>
                                        <p:anim calcmode="lin" valueType="num">
                                          <p:cBhvr additive="base">
                                            <p:cTn id="12" dur="1400" fill="hold"/>
                                            <p:tgtEl>
                                              <p:spTgt spid="12"/>
                                            </p:tgtEl>
                                            <p:attrNameLst>
                                              <p:attrName>ppt_y</p:attrName>
                                            </p:attrNameLst>
                                          </p:cBhvr>
                                          <p:tavLst>
                                            <p:tav tm="0">
                                              <p:val>
                                                <p:strVal val="0-#ppt_h/2"/>
                                              </p:val>
                                            </p:tav>
                                            <p:tav tm="100000">
                                              <p:val>
                                                <p:strVal val="#ppt_y"/>
                                              </p:val>
                                            </p:tav>
                                          </p:tavLst>
                                        </p:anim>
                                      </p:childTnLst>
                                    </p:cTn>
                                  </p:par>
                                  <p:par>
                                    <p:cTn id="13" presetID="2" presetClass="entr" presetSubtype="2" accel="5200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1400" fill="hold"/>
                                            <p:tgtEl>
                                              <p:spTgt spid="15"/>
                                            </p:tgtEl>
                                            <p:attrNameLst>
                                              <p:attrName>ppt_x</p:attrName>
                                            </p:attrNameLst>
                                          </p:cBhvr>
                                          <p:tavLst>
                                            <p:tav tm="0">
                                              <p:val>
                                                <p:strVal val="1+#ppt_w/2"/>
                                              </p:val>
                                            </p:tav>
                                            <p:tav tm="100000">
                                              <p:val>
                                                <p:strVal val="#ppt_x"/>
                                              </p:val>
                                            </p:tav>
                                          </p:tavLst>
                                        </p:anim>
                                        <p:anim calcmode="lin" valueType="num">
                                          <p:cBhvr additive="base">
                                            <p:cTn id="16" dur="1400" fill="hold"/>
                                            <p:tgtEl>
                                              <p:spTgt spid="15"/>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500" fill="hold"/>
                                            <p:tgtEl>
                                              <p:spTgt spid="8"/>
                                            </p:tgtEl>
                                            <p:attrNameLst>
                                              <p:attrName>ppt_w</p:attrName>
                                            </p:attrNameLst>
                                          </p:cBhvr>
                                          <p:tavLst>
                                            <p:tav tm="0">
                                              <p:val>
                                                <p:fltVal val="0"/>
                                              </p:val>
                                            </p:tav>
                                            <p:tav tm="100000">
                                              <p:val>
                                                <p:strVal val="#ppt_w"/>
                                              </p:val>
                                            </p:tav>
                                          </p:tavLst>
                                        </p:anim>
                                        <p:anim calcmode="lin" valueType="num">
                                          <p:cBhvr>
                                            <p:cTn id="21" dur="500" fill="hold"/>
                                            <p:tgtEl>
                                              <p:spTgt spid="8"/>
                                            </p:tgtEl>
                                            <p:attrNameLst>
                                              <p:attrName>ppt_h</p:attrName>
                                            </p:attrNameLst>
                                          </p:cBhvr>
                                          <p:tavLst>
                                            <p:tav tm="0">
                                              <p:val>
                                                <p:fltVal val="0"/>
                                              </p:val>
                                            </p:tav>
                                            <p:tav tm="100000">
                                              <p:val>
                                                <p:strVal val="#ppt_h"/>
                                              </p:val>
                                            </p:tav>
                                          </p:tavLst>
                                        </p:anim>
                                        <p:animEffect transition="in" filter="fade">
                                          <p:cBhvr>
                                            <p:cTn id="22" dur="500"/>
                                            <p:tgtEl>
                                              <p:spTgt spid="8"/>
                                            </p:tgtEl>
                                          </p:cBhvr>
                                        </p:animEffect>
                                      </p:childTnLst>
                                    </p:cTn>
                                  </p:par>
                                  <p:par>
                                    <p:cTn id="23" presetID="53" presetClass="entr" presetSubtype="16" fill="hold" grpId="0" nodeType="withEffect">
                                      <p:stCondLst>
                                        <p:cond delay="200"/>
                                      </p:stCondLst>
                                      <p:childTnLst>
                                        <p:set>
                                          <p:cBhvr>
                                            <p:cTn id="24" dur="1" fill="hold">
                                              <p:stCondLst>
                                                <p:cond delay="0"/>
                                              </p:stCondLst>
                                            </p:cTn>
                                            <p:tgtEl>
                                              <p:spTgt spid="18"/>
                                            </p:tgtEl>
                                            <p:attrNameLst>
                                              <p:attrName>style.visibility</p:attrName>
                                            </p:attrNameLst>
                                          </p:cBhvr>
                                          <p:to>
                                            <p:strVal val="visible"/>
                                          </p:to>
                                        </p:set>
                                        <p:anim calcmode="lin" valueType="num">
                                          <p:cBhvr>
                                            <p:cTn id="25" dur="500" fill="hold"/>
                                            <p:tgtEl>
                                              <p:spTgt spid="18"/>
                                            </p:tgtEl>
                                            <p:attrNameLst>
                                              <p:attrName>ppt_w</p:attrName>
                                            </p:attrNameLst>
                                          </p:cBhvr>
                                          <p:tavLst>
                                            <p:tav tm="0">
                                              <p:val>
                                                <p:fltVal val="0"/>
                                              </p:val>
                                            </p:tav>
                                            <p:tav tm="100000">
                                              <p:val>
                                                <p:strVal val="#ppt_w"/>
                                              </p:val>
                                            </p:tav>
                                          </p:tavLst>
                                        </p:anim>
                                        <p:anim calcmode="lin" valueType="num">
                                          <p:cBhvr>
                                            <p:cTn id="26" dur="500" fill="hold"/>
                                            <p:tgtEl>
                                              <p:spTgt spid="18"/>
                                            </p:tgtEl>
                                            <p:attrNameLst>
                                              <p:attrName>ppt_h</p:attrName>
                                            </p:attrNameLst>
                                          </p:cBhvr>
                                          <p:tavLst>
                                            <p:tav tm="0">
                                              <p:val>
                                                <p:fltVal val="0"/>
                                              </p:val>
                                            </p:tav>
                                            <p:tav tm="100000">
                                              <p:val>
                                                <p:strVal val="#ppt_h"/>
                                              </p:val>
                                            </p:tav>
                                          </p:tavLst>
                                        </p:anim>
                                        <p:animEffect transition="in" filter="fade">
                                          <p:cBhvr>
                                            <p:cTn id="27" dur="500"/>
                                            <p:tgtEl>
                                              <p:spTgt spid="18"/>
                                            </p:tgtEl>
                                          </p:cBhvr>
                                        </p:animEffect>
                                      </p:childTnLst>
                                    </p:cTn>
                                  </p:par>
                                  <p:par>
                                    <p:cTn id="28" presetID="53" presetClass="entr" presetSubtype="16" fill="hold" grpId="0" nodeType="withEffect">
                                      <p:stCondLst>
                                        <p:cond delay="20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ppt_w</p:attrName>
                                            </p:attrNameLst>
                                          </p:cBhvr>
                                          <p:tavLst>
                                            <p:tav tm="0">
                                              <p:val>
                                                <p:fltVal val="0"/>
                                              </p:val>
                                            </p:tav>
                                            <p:tav tm="100000">
                                              <p:val>
                                                <p:strVal val="#ppt_w"/>
                                              </p:val>
                                            </p:tav>
                                          </p:tavLst>
                                        </p:anim>
                                        <p:anim calcmode="lin" valueType="num">
                                          <p:cBhvr>
                                            <p:cTn id="31" dur="500" fill="hold"/>
                                            <p:tgtEl>
                                              <p:spTgt spid="19"/>
                                            </p:tgtEl>
                                            <p:attrNameLst>
                                              <p:attrName>ppt_h</p:attrName>
                                            </p:attrNameLst>
                                          </p:cBhvr>
                                          <p:tavLst>
                                            <p:tav tm="0">
                                              <p:val>
                                                <p:fltVal val="0"/>
                                              </p:val>
                                            </p:tav>
                                            <p:tav tm="100000">
                                              <p:val>
                                                <p:strVal val="#ppt_h"/>
                                              </p:val>
                                            </p:tav>
                                          </p:tavLst>
                                        </p:anim>
                                        <p:animEffect transition="in" filter="fade">
                                          <p:cBhvr>
                                            <p:cTn id="32" dur="500"/>
                                            <p:tgtEl>
                                              <p:spTgt spid="19"/>
                                            </p:tgtEl>
                                          </p:cBhvr>
                                        </p:animEffect>
                                      </p:childTnLst>
                                    </p:cTn>
                                  </p:par>
                                </p:childTnLst>
                              </p:cTn>
                            </p:par>
                            <p:par>
                              <p:cTn id="33" fill="hold">
                                <p:stCondLst>
                                  <p:cond delay="2000"/>
                                </p:stCondLst>
                                <p:childTnLst>
                                  <p:par>
                                    <p:cTn id="34" presetID="16" presetClass="entr" presetSubtype="37" fill="hold" grpId="0" nodeType="after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barn(outVertical)">
                                          <p:cBhvr>
                                            <p:cTn id="36" dur="500"/>
                                            <p:tgtEl>
                                              <p:spTgt spid="20"/>
                                            </p:tgtEl>
                                          </p:cBhvr>
                                        </p:animEffect>
                                      </p:childTnLst>
                                    </p:cTn>
                                  </p:par>
                                  <p:par>
                                    <p:cTn id="37" presetID="16" presetClass="entr" presetSubtype="37"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barn(outVertical)">
                                          <p:cBhvr>
                                            <p:cTn id="39" dur="500"/>
                                            <p:tgtEl>
                                              <p:spTgt spid="9"/>
                                            </p:tgtEl>
                                          </p:cBhvr>
                                        </p:animEffect>
                                      </p:childTnLst>
                                    </p:cTn>
                                  </p:par>
                                  <p:par>
                                    <p:cTn id="40" presetID="16" presetClass="entr" presetSubtype="37" fill="hold" grpId="0" nodeType="with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barn(outVertical)">
                                          <p:cBhvr>
                                            <p:cTn id="42" dur="500"/>
                                            <p:tgtEl>
                                              <p:spTgt spid="21"/>
                                            </p:tgtEl>
                                          </p:cBhvr>
                                        </p:animEffect>
                                      </p:childTnLst>
                                    </p:cTn>
                                  </p:par>
                                </p:childTnLst>
                              </p:cTn>
                            </p:par>
                            <p:par>
                              <p:cTn id="43" fill="hold">
                                <p:stCondLst>
                                  <p:cond delay="2500"/>
                                </p:stCondLst>
                                <p:childTnLst>
                                  <p:par>
                                    <p:cTn id="44" presetID="21" presetClass="entr" presetSubtype="1" fill="hold" grpId="0" nodeType="after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wheel(1)">
                                          <p:cBhvr>
                                            <p:cTn id="46" dur="800"/>
                                            <p:tgtEl>
                                              <p:spTgt spid="4"/>
                                            </p:tgtEl>
                                          </p:cBhvr>
                                        </p:animEffect>
                                      </p:childTnLst>
                                    </p:cTn>
                                  </p:par>
                                  <p:par>
                                    <p:cTn id="47" presetID="21" presetClass="entr" presetSubtype="1" fill="hold" grpId="0" nodeType="withEffect">
                                      <p:stCondLst>
                                        <p:cond delay="200"/>
                                      </p:stCondLst>
                                      <p:childTnLst>
                                        <p:set>
                                          <p:cBhvr>
                                            <p:cTn id="48" dur="1" fill="hold">
                                              <p:stCondLst>
                                                <p:cond delay="0"/>
                                              </p:stCondLst>
                                            </p:cTn>
                                            <p:tgtEl>
                                              <p:spTgt spid="10"/>
                                            </p:tgtEl>
                                            <p:attrNameLst>
                                              <p:attrName>style.visibility</p:attrName>
                                            </p:attrNameLst>
                                          </p:cBhvr>
                                          <p:to>
                                            <p:strVal val="visible"/>
                                          </p:to>
                                        </p:set>
                                        <p:animEffect transition="in" filter="wheel(1)">
                                          <p:cBhvr>
                                            <p:cTn id="49" dur="800"/>
                                            <p:tgtEl>
                                              <p:spTgt spid="10"/>
                                            </p:tgtEl>
                                          </p:cBhvr>
                                        </p:animEffect>
                                      </p:childTnLst>
                                    </p:cTn>
                                  </p:par>
                                  <p:par>
                                    <p:cTn id="50" presetID="21" presetClass="entr" presetSubtype="1" fill="hold" grpId="0" nodeType="withEffect">
                                      <p:stCondLst>
                                        <p:cond delay="400"/>
                                      </p:stCondLst>
                                      <p:childTnLst>
                                        <p:set>
                                          <p:cBhvr>
                                            <p:cTn id="51" dur="1" fill="hold">
                                              <p:stCondLst>
                                                <p:cond delay="0"/>
                                              </p:stCondLst>
                                            </p:cTn>
                                            <p:tgtEl>
                                              <p:spTgt spid="11"/>
                                            </p:tgtEl>
                                            <p:attrNameLst>
                                              <p:attrName>style.visibility</p:attrName>
                                            </p:attrNameLst>
                                          </p:cBhvr>
                                          <p:to>
                                            <p:strVal val="visible"/>
                                          </p:to>
                                        </p:set>
                                        <p:animEffect transition="in" filter="wheel(1)">
                                          <p:cBhvr>
                                            <p:cTn id="52" dur="800"/>
                                            <p:tgtEl>
                                              <p:spTgt spid="11"/>
                                            </p:tgtEl>
                                          </p:cBhvr>
                                        </p:animEffect>
                                      </p:childTnLst>
                                    </p:cTn>
                                  </p:par>
                                </p:childTnLst>
                              </p:cTn>
                            </p:par>
                            <p:par>
                              <p:cTn id="53" fill="hold">
                                <p:stCondLst>
                                  <p:cond delay="3500"/>
                                </p:stCondLst>
                                <p:childTnLst>
                                  <p:par>
                                    <p:cTn id="54" presetID="22" presetClass="entr" presetSubtype="8" fill="hold" grpId="0" nodeType="afterEffect">
                                      <p:stCondLst>
                                        <p:cond delay="0"/>
                                      </p:stCondLst>
                                      <p:iterate type="lt">
                                        <p:tmPct val="30000"/>
                                      </p:iterate>
                                      <p:childTnLst>
                                        <p:set>
                                          <p:cBhvr>
                                            <p:cTn id="55" dur="1" fill="hold">
                                              <p:stCondLst>
                                                <p:cond delay="0"/>
                                              </p:stCondLst>
                                            </p:cTn>
                                            <p:tgtEl>
                                              <p:spTgt spid="22"/>
                                            </p:tgtEl>
                                            <p:attrNameLst>
                                              <p:attrName>style.visibility</p:attrName>
                                            </p:attrNameLst>
                                          </p:cBhvr>
                                          <p:to>
                                            <p:strVal val="visible"/>
                                          </p:to>
                                        </p:set>
                                        <p:animEffect transition="in" filter="wipe(left)">
                                          <p:cBhvr>
                                            <p:cTn id="56" dur="50"/>
                                            <p:tgtEl>
                                              <p:spTgt spid="22"/>
                                            </p:tgtEl>
                                          </p:cBhvr>
                                        </p:animEffect>
                                      </p:childTnLst>
                                    </p:cTn>
                                  </p:par>
                                  <p:par>
                                    <p:cTn id="57" presetID="36" presetClass="emph" presetSubtype="0" fill="hold" grpId="1" nodeType="withEffect">
                                      <p:stCondLst>
                                        <p:cond delay="0"/>
                                      </p:stCondLst>
                                      <p:iterate type="lt">
                                        <p:tmPct val="30000"/>
                                      </p:iterate>
                                      <p:childTnLst>
                                        <p:animScale>
                                          <p:cBhvr>
                                            <p:cTn id="58" dur="25" autoRev="1" fill="hold">
                                              <p:stCondLst>
                                                <p:cond delay="0"/>
                                              </p:stCondLst>
                                            </p:cTn>
                                            <p:tgtEl>
                                              <p:spTgt spid="22"/>
                                            </p:tgtEl>
                                          </p:cBhvr>
                                          <p:to x="80000" y="100000"/>
                                        </p:animScale>
                                        <p:anim by="(#ppt_w*0.10)" calcmode="lin" valueType="num">
                                          <p:cBhvr>
                                            <p:cTn id="59" dur="25" autoRev="1" fill="hold">
                                              <p:stCondLst>
                                                <p:cond delay="0"/>
                                              </p:stCondLst>
                                            </p:cTn>
                                            <p:tgtEl>
                                              <p:spTgt spid="22"/>
                                            </p:tgtEl>
                                            <p:attrNameLst>
                                              <p:attrName>ppt_x</p:attrName>
                                            </p:attrNameLst>
                                          </p:cBhvr>
                                        </p:anim>
                                        <p:anim by="(-#ppt_w*0.10)" calcmode="lin" valueType="num">
                                          <p:cBhvr>
                                            <p:cTn id="60" dur="25" autoRev="1" fill="hold">
                                              <p:stCondLst>
                                                <p:cond delay="0"/>
                                              </p:stCondLst>
                                            </p:cTn>
                                            <p:tgtEl>
                                              <p:spTgt spid="22"/>
                                            </p:tgtEl>
                                            <p:attrNameLst>
                                              <p:attrName>ppt_y</p:attrName>
                                            </p:attrNameLst>
                                          </p:cBhvr>
                                        </p:anim>
                                        <p:animRot by="-480000">
                                          <p:cBhvr>
                                            <p:cTn id="61" dur="25" autoRev="1" fill="hold">
                                              <p:stCondLst>
                                                <p:cond delay="0"/>
                                              </p:stCondLst>
                                            </p:cTn>
                                            <p:tgtEl>
                                              <p:spTgt spid="22"/>
                                            </p:tgtEl>
                                            <p:attrNameLst>
                                              <p:attrName>r</p:attrName>
                                            </p:attrNameLst>
                                          </p:cBhvr>
                                        </p:animRot>
                                      </p:childTnLst>
                                    </p:cTn>
                                  </p:par>
                                  <p:par>
                                    <p:cTn id="62" presetID="22" presetClass="entr" presetSubtype="8" fill="hold" grpId="0" nodeType="withEffect">
                                      <p:stCondLst>
                                        <p:cond delay="500"/>
                                      </p:stCondLst>
                                      <p:iterate type="lt">
                                        <p:tmPct val="30000"/>
                                      </p:iterate>
                                      <p:childTnLst>
                                        <p:set>
                                          <p:cBhvr>
                                            <p:cTn id="63" dur="1" fill="hold">
                                              <p:stCondLst>
                                                <p:cond delay="0"/>
                                              </p:stCondLst>
                                            </p:cTn>
                                            <p:tgtEl>
                                              <p:spTgt spid="23"/>
                                            </p:tgtEl>
                                            <p:attrNameLst>
                                              <p:attrName>style.visibility</p:attrName>
                                            </p:attrNameLst>
                                          </p:cBhvr>
                                          <p:to>
                                            <p:strVal val="visible"/>
                                          </p:to>
                                        </p:set>
                                        <p:animEffect transition="in" filter="wipe(left)">
                                          <p:cBhvr>
                                            <p:cTn id="64" dur="50"/>
                                            <p:tgtEl>
                                              <p:spTgt spid="23"/>
                                            </p:tgtEl>
                                          </p:cBhvr>
                                        </p:animEffect>
                                      </p:childTnLst>
                                    </p:cTn>
                                  </p:par>
                                  <p:par>
                                    <p:cTn id="65" presetID="36" presetClass="emph" presetSubtype="0" fill="hold" grpId="1" nodeType="withEffect">
                                      <p:stCondLst>
                                        <p:cond delay="500"/>
                                      </p:stCondLst>
                                      <p:iterate type="lt">
                                        <p:tmPct val="30000"/>
                                      </p:iterate>
                                      <p:childTnLst>
                                        <p:animScale>
                                          <p:cBhvr>
                                            <p:cTn id="66" dur="25" autoRev="1" fill="hold">
                                              <p:stCondLst>
                                                <p:cond delay="0"/>
                                              </p:stCondLst>
                                            </p:cTn>
                                            <p:tgtEl>
                                              <p:spTgt spid="23"/>
                                            </p:tgtEl>
                                          </p:cBhvr>
                                          <p:to x="80000" y="100000"/>
                                        </p:animScale>
                                        <p:anim by="(#ppt_w*0.10)" calcmode="lin" valueType="num">
                                          <p:cBhvr>
                                            <p:cTn id="67" dur="25" autoRev="1" fill="hold">
                                              <p:stCondLst>
                                                <p:cond delay="0"/>
                                              </p:stCondLst>
                                            </p:cTn>
                                            <p:tgtEl>
                                              <p:spTgt spid="23"/>
                                            </p:tgtEl>
                                            <p:attrNameLst>
                                              <p:attrName>ppt_x</p:attrName>
                                            </p:attrNameLst>
                                          </p:cBhvr>
                                        </p:anim>
                                        <p:anim by="(-#ppt_w*0.10)" calcmode="lin" valueType="num">
                                          <p:cBhvr>
                                            <p:cTn id="68" dur="25" autoRev="1" fill="hold">
                                              <p:stCondLst>
                                                <p:cond delay="0"/>
                                              </p:stCondLst>
                                            </p:cTn>
                                            <p:tgtEl>
                                              <p:spTgt spid="23"/>
                                            </p:tgtEl>
                                            <p:attrNameLst>
                                              <p:attrName>ppt_y</p:attrName>
                                            </p:attrNameLst>
                                          </p:cBhvr>
                                        </p:anim>
                                        <p:animRot by="-480000">
                                          <p:cBhvr>
                                            <p:cTn id="69" dur="25" autoRev="1" fill="hold">
                                              <p:stCondLst>
                                                <p:cond delay="0"/>
                                              </p:stCondLst>
                                            </p:cTn>
                                            <p:tgtEl>
                                              <p:spTgt spid="23"/>
                                            </p:tgtEl>
                                            <p:attrNameLst>
                                              <p:attrName>r</p:attrName>
                                            </p:attrNameLst>
                                          </p:cBhvr>
                                        </p:animRot>
                                      </p:childTnLst>
                                    </p:cTn>
                                  </p:par>
                                  <p:par>
                                    <p:cTn id="70" presetID="22" presetClass="entr" presetSubtype="8" fill="hold" grpId="0" nodeType="withEffect">
                                      <p:stCondLst>
                                        <p:cond delay="1000"/>
                                      </p:stCondLst>
                                      <p:iterate type="lt">
                                        <p:tmPct val="30000"/>
                                      </p:iterate>
                                      <p:childTnLst>
                                        <p:set>
                                          <p:cBhvr>
                                            <p:cTn id="71" dur="1" fill="hold">
                                              <p:stCondLst>
                                                <p:cond delay="0"/>
                                              </p:stCondLst>
                                            </p:cTn>
                                            <p:tgtEl>
                                              <p:spTgt spid="24"/>
                                            </p:tgtEl>
                                            <p:attrNameLst>
                                              <p:attrName>style.visibility</p:attrName>
                                            </p:attrNameLst>
                                          </p:cBhvr>
                                          <p:to>
                                            <p:strVal val="visible"/>
                                          </p:to>
                                        </p:set>
                                        <p:animEffect transition="in" filter="wipe(left)">
                                          <p:cBhvr>
                                            <p:cTn id="72" dur="50"/>
                                            <p:tgtEl>
                                              <p:spTgt spid="24"/>
                                            </p:tgtEl>
                                          </p:cBhvr>
                                        </p:animEffect>
                                      </p:childTnLst>
                                    </p:cTn>
                                  </p:par>
                                  <p:par>
                                    <p:cTn id="73" presetID="36" presetClass="emph" presetSubtype="0" fill="hold" grpId="1" nodeType="withEffect">
                                      <p:stCondLst>
                                        <p:cond delay="1000"/>
                                      </p:stCondLst>
                                      <p:iterate type="lt">
                                        <p:tmPct val="30000"/>
                                      </p:iterate>
                                      <p:childTnLst>
                                        <p:animScale>
                                          <p:cBhvr>
                                            <p:cTn id="74" dur="25" autoRev="1" fill="hold">
                                              <p:stCondLst>
                                                <p:cond delay="0"/>
                                              </p:stCondLst>
                                            </p:cTn>
                                            <p:tgtEl>
                                              <p:spTgt spid="24"/>
                                            </p:tgtEl>
                                          </p:cBhvr>
                                          <p:to x="80000" y="100000"/>
                                        </p:animScale>
                                        <p:anim by="(#ppt_w*0.10)" calcmode="lin" valueType="num">
                                          <p:cBhvr>
                                            <p:cTn id="75" dur="25" autoRev="1" fill="hold">
                                              <p:stCondLst>
                                                <p:cond delay="0"/>
                                              </p:stCondLst>
                                            </p:cTn>
                                            <p:tgtEl>
                                              <p:spTgt spid="24"/>
                                            </p:tgtEl>
                                            <p:attrNameLst>
                                              <p:attrName>ppt_x</p:attrName>
                                            </p:attrNameLst>
                                          </p:cBhvr>
                                        </p:anim>
                                        <p:anim by="(-#ppt_w*0.10)" calcmode="lin" valueType="num">
                                          <p:cBhvr>
                                            <p:cTn id="76" dur="25" autoRev="1" fill="hold">
                                              <p:stCondLst>
                                                <p:cond delay="0"/>
                                              </p:stCondLst>
                                            </p:cTn>
                                            <p:tgtEl>
                                              <p:spTgt spid="24"/>
                                            </p:tgtEl>
                                            <p:attrNameLst>
                                              <p:attrName>ppt_y</p:attrName>
                                            </p:attrNameLst>
                                          </p:cBhvr>
                                        </p:anim>
                                        <p:animRot by="-480000">
                                          <p:cBhvr>
                                            <p:cTn id="77" dur="25" autoRev="1" fill="hold">
                                              <p:stCondLst>
                                                <p:cond delay="0"/>
                                              </p:stCondLst>
                                            </p:cTn>
                                            <p:tgtEl>
                                              <p:spTgt spid="2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p:bldP spid="10" grpId="0" animBg="1"/>
          <p:bldP spid="11" grpId="0" animBg="1"/>
          <p:bldP spid="18" grpId="0" animBg="1"/>
          <p:bldP spid="19" grpId="0" animBg="1"/>
          <p:bldP spid="20" grpId="0"/>
          <p:bldP spid="21" grpId="0"/>
          <p:bldP spid="22" grpId="0"/>
          <p:bldP spid="22" grpId="1"/>
          <p:bldP spid="23" grpId="0"/>
          <p:bldP spid="23" grpId="1"/>
          <p:bldP spid="24" grpId="0"/>
          <p:bldP spid="24" grpId="1"/>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1681" y="0"/>
            <a:ext cx="9143244" cy="5143500"/>
            <a:chOff x="-1681" y="0"/>
            <a:chExt cx="9143244" cy="5143500"/>
          </a:xfrm>
        </p:grpSpPr>
        <p:pic>
          <p:nvPicPr>
            <p:cNvPr id="14" name="图片 13"/>
            <p:cNvPicPr>
              <a:picLocks noChangeAspect="1"/>
            </p:cNvPicPr>
            <p:nvPr/>
          </p:nvPicPr>
          <p:blipFill>
            <a:blip r:embed="rId2" cstate="email"/>
            <a:stretch>
              <a:fillRect/>
            </a:stretch>
          </p:blipFill>
          <p:spPr>
            <a:xfrm>
              <a:off x="2437" y="0"/>
              <a:ext cx="9139126" cy="5143500"/>
            </a:xfrm>
            <a:prstGeom prst="rect">
              <a:avLst/>
            </a:prstGeom>
          </p:spPr>
        </p:pic>
        <p:pic>
          <p:nvPicPr>
            <p:cNvPr id="15" name="图片 14"/>
            <p:cNvPicPr>
              <a:picLocks noChangeAspect="1"/>
            </p:cNvPicPr>
            <p:nvPr/>
          </p:nvPicPr>
          <p:blipFill>
            <a:blip r:embed="rId3" cstate="email"/>
            <a:stretch>
              <a:fillRect/>
            </a:stretch>
          </p:blipFill>
          <p:spPr>
            <a:xfrm>
              <a:off x="-1681" y="3197992"/>
              <a:ext cx="9143244" cy="1889604"/>
            </a:xfrm>
            <a:prstGeom prst="rect">
              <a:avLst/>
            </a:prstGeom>
          </p:spPr>
        </p:pic>
      </p:grpSp>
      <p:sp>
        <p:nvSpPr>
          <p:cNvPr id="5" name="矩形 4"/>
          <p:cNvSpPr/>
          <p:nvPr/>
        </p:nvSpPr>
        <p:spPr>
          <a:xfrm>
            <a:off x="3505228" y="819150"/>
            <a:ext cx="3445972" cy="431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prstClr val="white"/>
                </a:solidFill>
                <a:effectLst/>
                <a:uLnTx/>
                <a:uFillTx/>
                <a:latin typeface="等线" panose="02010600030101010101" charset="-122"/>
                <a:ea typeface="微软雅黑" panose="020B0503020204020204" pitchFamily="34" charset="-122"/>
                <a:cs typeface="+mn-cs"/>
              </a:rPr>
              <a:t>第一部分：单击添加文字内容</a:t>
            </a:r>
          </a:p>
        </p:txBody>
      </p:sp>
      <p:sp>
        <p:nvSpPr>
          <p:cNvPr id="74" name="矩形 73"/>
          <p:cNvSpPr/>
          <p:nvPr/>
        </p:nvSpPr>
        <p:spPr>
          <a:xfrm>
            <a:off x="3505228" y="1403350"/>
            <a:ext cx="3445972" cy="431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prstClr val="white"/>
                </a:solidFill>
                <a:effectLst/>
                <a:uLnTx/>
                <a:uFillTx/>
                <a:latin typeface="等线" panose="02010600030101010101" charset="-122"/>
                <a:ea typeface="微软雅黑" panose="020B0503020204020204" pitchFamily="34" charset="-122"/>
                <a:cs typeface="+mn-cs"/>
              </a:rPr>
              <a:t>第二部分：单击添加文字内容</a:t>
            </a:r>
          </a:p>
        </p:txBody>
      </p:sp>
      <p:sp>
        <p:nvSpPr>
          <p:cNvPr id="75" name="矩形 74"/>
          <p:cNvSpPr/>
          <p:nvPr/>
        </p:nvSpPr>
        <p:spPr>
          <a:xfrm>
            <a:off x="3505228" y="1987550"/>
            <a:ext cx="3445972" cy="431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prstClr val="white"/>
                </a:solidFill>
                <a:effectLst/>
                <a:uLnTx/>
                <a:uFillTx/>
                <a:latin typeface="等线" panose="02010600030101010101" charset="-122"/>
                <a:ea typeface="微软雅黑" panose="020B0503020204020204" pitchFamily="34" charset="-122"/>
                <a:cs typeface="+mn-cs"/>
              </a:rPr>
              <a:t>第三部分：单击添加文字内容</a:t>
            </a:r>
          </a:p>
        </p:txBody>
      </p:sp>
      <p:sp>
        <p:nvSpPr>
          <p:cNvPr id="76" name="矩形 75"/>
          <p:cNvSpPr/>
          <p:nvPr/>
        </p:nvSpPr>
        <p:spPr>
          <a:xfrm>
            <a:off x="3505228" y="2571750"/>
            <a:ext cx="3445972" cy="431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prstClr val="white"/>
                </a:solidFill>
                <a:effectLst/>
                <a:uLnTx/>
                <a:uFillTx/>
                <a:latin typeface="等线" panose="02010600030101010101" charset="-122"/>
                <a:ea typeface="微软雅黑" panose="020B0503020204020204" pitchFamily="34" charset="-122"/>
                <a:cs typeface="+mn-cs"/>
              </a:rPr>
              <a:t>第四部分：单击添加文字内容</a:t>
            </a:r>
          </a:p>
        </p:txBody>
      </p:sp>
      <p:pic>
        <p:nvPicPr>
          <p:cNvPr id="16" name="图片 15"/>
          <p:cNvPicPr>
            <a:picLocks noChangeAspect="1"/>
          </p:cNvPicPr>
          <p:nvPr/>
        </p:nvPicPr>
        <p:blipFill>
          <a:blip r:embed="rId4" cstate="email"/>
          <a:stretch>
            <a:fillRect/>
          </a:stretch>
        </p:blipFill>
        <p:spPr>
          <a:xfrm>
            <a:off x="1066892" y="1095809"/>
            <a:ext cx="1676356" cy="170656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fltVal val="0"/>
                                          </p:val>
                                        </p:tav>
                                        <p:tav tm="100000">
                                          <p:val>
                                            <p:strVal val="#ppt_w"/>
                                          </p:val>
                                        </p:tav>
                                      </p:tavLst>
                                    </p:anim>
                                    <p:anim calcmode="lin" valueType="num">
                                      <p:cBhvr>
                                        <p:cTn id="8" dur="1000" fill="hold"/>
                                        <p:tgtEl>
                                          <p:spTgt spid="16"/>
                                        </p:tgtEl>
                                        <p:attrNameLst>
                                          <p:attrName>ppt_h</p:attrName>
                                        </p:attrNameLst>
                                      </p:cBhvr>
                                      <p:tavLst>
                                        <p:tav tm="0">
                                          <p:val>
                                            <p:strVal val="#ppt_h"/>
                                          </p:val>
                                        </p:tav>
                                        <p:tav tm="100000">
                                          <p:val>
                                            <p:strVal val="#ppt_h"/>
                                          </p:val>
                                        </p:tav>
                                      </p:tavLst>
                                    </p:anim>
                                  </p:childTnLst>
                                </p:cTn>
                              </p:par>
                            </p:childTnLst>
                          </p:cTn>
                        </p:par>
                        <p:par>
                          <p:cTn id="9" fill="hold">
                            <p:stCondLst>
                              <p:cond delay="1000"/>
                            </p:stCondLst>
                            <p:childTnLst>
                              <p:par>
                                <p:cTn id="10" presetID="23" presetClass="entr" presetSubtype="528"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 calcmode="lin" valueType="num">
                                      <p:cBhvr>
                                        <p:cTn id="14" dur="500" fill="hold"/>
                                        <p:tgtEl>
                                          <p:spTgt spid="5"/>
                                        </p:tgtEl>
                                        <p:attrNameLst>
                                          <p:attrName>ppt_x</p:attrName>
                                        </p:attrNameLst>
                                      </p:cBhvr>
                                      <p:tavLst>
                                        <p:tav tm="0">
                                          <p:val>
                                            <p:fltVal val="0.5"/>
                                          </p:val>
                                        </p:tav>
                                        <p:tav tm="100000">
                                          <p:val>
                                            <p:strVal val="#ppt_x"/>
                                          </p:val>
                                        </p:tav>
                                      </p:tavLst>
                                    </p:anim>
                                    <p:anim calcmode="lin" valueType="num">
                                      <p:cBhvr>
                                        <p:cTn id="15" dur="500" fill="hold"/>
                                        <p:tgtEl>
                                          <p:spTgt spid="5"/>
                                        </p:tgtEl>
                                        <p:attrNameLst>
                                          <p:attrName>ppt_y</p:attrName>
                                        </p:attrNameLst>
                                      </p:cBhvr>
                                      <p:tavLst>
                                        <p:tav tm="0">
                                          <p:val>
                                            <p:fltVal val="0.5"/>
                                          </p:val>
                                        </p:tav>
                                        <p:tav tm="100000">
                                          <p:val>
                                            <p:strVal val="#ppt_y"/>
                                          </p:val>
                                        </p:tav>
                                      </p:tavLst>
                                    </p:anim>
                                  </p:childTnLst>
                                </p:cTn>
                              </p:par>
                            </p:childTnLst>
                          </p:cTn>
                        </p:par>
                        <p:par>
                          <p:cTn id="16" fill="hold">
                            <p:stCondLst>
                              <p:cond delay="1500"/>
                            </p:stCondLst>
                            <p:childTnLst>
                              <p:par>
                                <p:cTn id="17" presetID="23" presetClass="entr" presetSubtype="528" fill="hold" grpId="0" nodeType="afterEffect">
                                  <p:stCondLst>
                                    <p:cond delay="0"/>
                                  </p:stCondLst>
                                  <p:childTnLst>
                                    <p:set>
                                      <p:cBhvr>
                                        <p:cTn id="18" dur="1" fill="hold">
                                          <p:stCondLst>
                                            <p:cond delay="0"/>
                                          </p:stCondLst>
                                        </p:cTn>
                                        <p:tgtEl>
                                          <p:spTgt spid="74"/>
                                        </p:tgtEl>
                                        <p:attrNameLst>
                                          <p:attrName>style.visibility</p:attrName>
                                        </p:attrNameLst>
                                      </p:cBhvr>
                                      <p:to>
                                        <p:strVal val="visible"/>
                                      </p:to>
                                    </p:set>
                                    <p:anim calcmode="lin" valueType="num">
                                      <p:cBhvr>
                                        <p:cTn id="19" dur="500" fill="hold"/>
                                        <p:tgtEl>
                                          <p:spTgt spid="74"/>
                                        </p:tgtEl>
                                        <p:attrNameLst>
                                          <p:attrName>ppt_w</p:attrName>
                                        </p:attrNameLst>
                                      </p:cBhvr>
                                      <p:tavLst>
                                        <p:tav tm="0">
                                          <p:val>
                                            <p:fltVal val="0"/>
                                          </p:val>
                                        </p:tav>
                                        <p:tav tm="100000">
                                          <p:val>
                                            <p:strVal val="#ppt_w"/>
                                          </p:val>
                                        </p:tav>
                                      </p:tavLst>
                                    </p:anim>
                                    <p:anim calcmode="lin" valueType="num">
                                      <p:cBhvr>
                                        <p:cTn id="20" dur="500" fill="hold"/>
                                        <p:tgtEl>
                                          <p:spTgt spid="74"/>
                                        </p:tgtEl>
                                        <p:attrNameLst>
                                          <p:attrName>ppt_h</p:attrName>
                                        </p:attrNameLst>
                                      </p:cBhvr>
                                      <p:tavLst>
                                        <p:tav tm="0">
                                          <p:val>
                                            <p:fltVal val="0"/>
                                          </p:val>
                                        </p:tav>
                                        <p:tav tm="100000">
                                          <p:val>
                                            <p:strVal val="#ppt_h"/>
                                          </p:val>
                                        </p:tav>
                                      </p:tavLst>
                                    </p:anim>
                                    <p:anim calcmode="lin" valueType="num">
                                      <p:cBhvr>
                                        <p:cTn id="21" dur="500" fill="hold"/>
                                        <p:tgtEl>
                                          <p:spTgt spid="74"/>
                                        </p:tgtEl>
                                        <p:attrNameLst>
                                          <p:attrName>ppt_x</p:attrName>
                                        </p:attrNameLst>
                                      </p:cBhvr>
                                      <p:tavLst>
                                        <p:tav tm="0">
                                          <p:val>
                                            <p:fltVal val="0.5"/>
                                          </p:val>
                                        </p:tav>
                                        <p:tav tm="100000">
                                          <p:val>
                                            <p:strVal val="#ppt_x"/>
                                          </p:val>
                                        </p:tav>
                                      </p:tavLst>
                                    </p:anim>
                                    <p:anim calcmode="lin" valueType="num">
                                      <p:cBhvr>
                                        <p:cTn id="22" dur="500" fill="hold"/>
                                        <p:tgtEl>
                                          <p:spTgt spid="74"/>
                                        </p:tgtEl>
                                        <p:attrNameLst>
                                          <p:attrName>ppt_y</p:attrName>
                                        </p:attrNameLst>
                                      </p:cBhvr>
                                      <p:tavLst>
                                        <p:tav tm="0">
                                          <p:val>
                                            <p:fltVal val="0.5"/>
                                          </p:val>
                                        </p:tav>
                                        <p:tav tm="100000">
                                          <p:val>
                                            <p:strVal val="#ppt_y"/>
                                          </p:val>
                                        </p:tav>
                                      </p:tavLst>
                                    </p:anim>
                                  </p:childTnLst>
                                </p:cTn>
                              </p:par>
                            </p:childTnLst>
                          </p:cTn>
                        </p:par>
                        <p:par>
                          <p:cTn id="23" fill="hold">
                            <p:stCondLst>
                              <p:cond delay="2000"/>
                            </p:stCondLst>
                            <p:childTnLst>
                              <p:par>
                                <p:cTn id="24" presetID="23" presetClass="entr" presetSubtype="528" fill="hold" grpId="0" nodeType="afterEffect">
                                  <p:stCondLst>
                                    <p:cond delay="0"/>
                                  </p:stCondLst>
                                  <p:childTnLst>
                                    <p:set>
                                      <p:cBhvr>
                                        <p:cTn id="25" dur="1" fill="hold">
                                          <p:stCondLst>
                                            <p:cond delay="0"/>
                                          </p:stCondLst>
                                        </p:cTn>
                                        <p:tgtEl>
                                          <p:spTgt spid="75"/>
                                        </p:tgtEl>
                                        <p:attrNameLst>
                                          <p:attrName>style.visibility</p:attrName>
                                        </p:attrNameLst>
                                      </p:cBhvr>
                                      <p:to>
                                        <p:strVal val="visible"/>
                                      </p:to>
                                    </p:set>
                                    <p:anim calcmode="lin" valueType="num">
                                      <p:cBhvr>
                                        <p:cTn id="26" dur="500" fill="hold"/>
                                        <p:tgtEl>
                                          <p:spTgt spid="75"/>
                                        </p:tgtEl>
                                        <p:attrNameLst>
                                          <p:attrName>ppt_w</p:attrName>
                                        </p:attrNameLst>
                                      </p:cBhvr>
                                      <p:tavLst>
                                        <p:tav tm="0">
                                          <p:val>
                                            <p:fltVal val="0"/>
                                          </p:val>
                                        </p:tav>
                                        <p:tav tm="100000">
                                          <p:val>
                                            <p:strVal val="#ppt_w"/>
                                          </p:val>
                                        </p:tav>
                                      </p:tavLst>
                                    </p:anim>
                                    <p:anim calcmode="lin" valueType="num">
                                      <p:cBhvr>
                                        <p:cTn id="27" dur="500" fill="hold"/>
                                        <p:tgtEl>
                                          <p:spTgt spid="75"/>
                                        </p:tgtEl>
                                        <p:attrNameLst>
                                          <p:attrName>ppt_h</p:attrName>
                                        </p:attrNameLst>
                                      </p:cBhvr>
                                      <p:tavLst>
                                        <p:tav tm="0">
                                          <p:val>
                                            <p:fltVal val="0"/>
                                          </p:val>
                                        </p:tav>
                                        <p:tav tm="100000">
                                          <p:val>
                                            <p:strVal val="#ppt_h"/>
                                          </p:val>
                                        </p:tav>
                                      </p:tavLst>
                                    </p:anim>
                                    <p:anim calcmode="lin" valueType="num">
                                      <p:cBhvr>
                                        <p:cTn id="28" dur="500" fill="hold"/>
                                        <p:tgtEl>
                                          <p:spTgt spid="75"/>
                                        </p:tgtEl>
                                        <p:attrNameLst>
                                          <p:attrName>ppt_x</p:attrName>
                                        </p:attrNameLst>
                                      </p:cBhvr>
                                      <p:tavLst>
                                        <p:tav tm="0">
                                          <p:val>
                                            <p:fltVal val="0.5"/>
                                          </p:val>
                                        </p:tav>
                                        <p:tav tm="100000">
                                          <p:val>
                                            <p:strVal val="#ppt_x"/>
                                          </p:val>
                                        </p:tav>
                                      </p:tavLst>
                                    </p:anim>
                                    <p:anim calcmode="lin" valueType="num">
                                      <p:cBhvr>
                                        <p:cTn id="29" dur="500" fill="hold"/>
                                        <p:tgtEl>
                                          <p:spTgt spid="75"/>
                                        </p:tgtEl>
                                        <p:attrNameLst>
                                          <p:attrName>ppt_y</p:attrName>
                                        </p:attrNameLst>
                                      </p:cBhvr>
                                      <p:tavLst>
                                        <p:tav tm="0">
                                          <p:val>
                                            <p:fltVal val="0.5"/>
                                          </p:val>
                                        </p:tav>
                                        <p:tav tm="100000">
                                          <p:val>
                                            <p:strVal val="#ppt_y"/>
                                          </p:val>
                                        </p:tav>
                                      </p:tavLst>
                                    </p:anim>
                                  </p:childTnLst>
                                </p:cTn>
                              </p:par>
                            </p:childTnLst>
                          </p:cTn>
                        </p:par>
                        <p:par>
                          <p:cTn id="30" fill="hold">
                            <p:stCondLst>
                              <p:cond delay="2500"/>
                            </p:stCondLst>
                            <p:childTnLst>
                              <p:par>
                                <p:cTn id="31" presetID="23" presetClass="entr" presetSubtype="528" fill="hold" grpId="0" nodeType="afterEffect">
                                  <p:stCondLst>
                                    <p:cond delay="0"/>
                                  </p:stCondLst>
                                  <p:childTnLst>
                                    <p:set>
                                      <p:cBhvr>
                                        <p:cTn id="32" dur="1" fill="hold">
                                          <p:stCondLst>
                                            <p:cond delay="0"/>
                                          </p:stCondLst>
                                        </p:cTn>
                                        <p:tgtEl>
                                          <p:spTgt spid="76"/>
                                        </p:tgtEl>
                                        <p:attrNameLst>
                                          <p:attrName>style.visibility</p:attrName>
                                        </p:attrNameLst>
                                      </p:cBhvr>
                                      <p:to>
                                        <p:strVal val="visible"/>
                                      </p:to>
                                    </p:set>
                                    <p:anim calcmode="lin" valueType="num">
                                      <p:cBhvr>
                                        <p:cTn id="33" dur="500" fill="hold"/>
                                        <p:tgtEl>
                                          <p:spTgt spid="76"/>
                                        </p:tgtEl>
                                        <p:attrNameLst>
                                          <p:attrName>ppt_w</p:attrName>
                                        </p:attrNameLst>
                                      </p:cBhvr>
                                      <p:tavLst>
                                        <p:tav tm="0">
                                          <p:val>
                                            <p:fltVal val="0"/>
                                          </p:val>
                                        </p:tav>
                                        <p:tav tm="100000">
                                          <p:val>
                                            <p:strVal val="#ppt_w"/>
                                          </p:val>
                                        </p:tav>
                                      </p:tavLst>
                                    </p:anim>
                                    <p:anim calcmode="lin" valueType="num">
                                      <p:cBhvr>
                                        <p:cTn id="34" dur="500" fill="hold"/>
                                        <p:tgtEl>
                                          <p:spTgt spid="76"/>
                                        </p:tgtEl>
                                        <p:attrNameLst>
                                          <p:attrName>ppt_h</p:attrName>
                                        </p:attrNameLst>
                                      </p:cBhvr>
                                      <p:tavLst>
                                        <p:tav tm="0">
                                          <p:val>
                                            <p:fltVal val="0"/>
                                          </p:val>
                                        </p:tav>
                                        <p:tav tm="100000">
                                          <p:val>
                                            <p:strVal val="#ppt_h"/>
                                          </p:val>
                                        </p:tav>
                                      </p:tavLst>
                                    </p:anim>
                                    <p:anim calcmode="lin" valueType="num">
                                      <p:cBhvr>
                                        <p:cTn id="35" dur="500" fill="hold"/>
                                        <p:tgtEl>
                                          <p:spTgt spid="76"/>
                                        </p:tgtEl>
                                        <p:attrNameLst>
                                          <p:attrName>ppt_x</p:attrName>
                                        </p:attrNameLst>
                                      </p:cBhvr>
                                      <p:tavLst>
                                        <p:tav tm="0">
                                          <p:val>
                                            <p:fltVal val="0.5"/>
                                          </p:val>
                                        </p:tav>
                                        <p:tav tm="100000">
                                          <p:val>
                                            <p:strVal val="#ppt_x"/>
                                          </p:val>
                                        </p:tav>
                                      </p:tavLst>
                                    </p:anim>
                                    <p:anim calcmode="lin" valueType="num">
                                      <p:cBhvr>
                                        <p:cTn id="36" dur="500" fill="hold"/>
                                        <p:tgtEl>
                                          <p:spTgt spid="7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4" grpId="0" animBg="1"/>
      <p:bldP spid="75" grpId="0" animBg="1"/>
      <p:bldP spid="7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1681" y="0"/>
            <a:ext cx="9143244" cy="5143500"/>
            <a:chOff x="-1681" y="0"/>
            <a:chExt cx="9143244" cy="5143500"/>
          </a:xfrm>
        </p:grpSpPr>
        <p:pic>
          <p:nvPicPr>
            <p:cNvPr id="21" name="图片 20"/>
            <p:cNvPicPr>
              <a:picLocks noChangeAspect="1"/>
            </p:cNvPicPr>
            <p:nvPr/>
          </p:nvPicPr>
          <p:blipFill>
            <a:blip r:embed="rId2" cstate="email"/>
            <a:stretch>
              <a:fillRect/>
            </a:stretch>
          </p:blipFill>
          <p:spPr>
            <a:xfrm>
              <a:off x="2437" y="0"/>
              <a:ext cx="9139126" cy="5143500"/>
            </a:xfrm>
            <a:prstGeom prst="rect">
              <a:avLst/>
            </a:prstGeom>
          </p:spPr>
        </p:pic>
        <p:pic>
          <p:nvPicPr>
            <p:cNvPr id="22" name="图片 21"/>
            <p:cNvPicPr>
              <a:picLocks noChangeAspect="1"/>
            </p:cNvPicPr>
            <p:nvPr/>
          </p:nvPicPr>
          <p:blipFill>
            <a:blip r:embed="rId3" cstate="email"/>
            <a:stretch>
              <a:fillRect/>
            </a:stretch>
          </p:blipFill>
          <p:spPr>
            <a:xfrm>
              <a:off x="-1681" y="3197992"/>
              <a:ext cx="9143244" cy="1889604"/>
            </a:xfrm>
            <a:prstGeom prst="rect">
              <a:avLst/>
            </a:prstGeom>
          </p:spPr>
        </p:pic>
      </p:grpSp>
      <p:sp>
        <p:nvSpPr>
          <p:cNvPr id="5" name="矩形 4"/>
          <p:cNvSpPr/>
          <p:nvPr/>
        </p:nvSpPr>
        <p:spPr>
          <a:xfrm>
            <a:off x="1654780" y="2159001"/>
            <a:ext cx="5702008" cy="71449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3200" b="1" i="0" u="none" strike="noStrike" kern="1200" cap="none" spc="0" normalizeH="0" baseline="0" noProof="0" dirty="0">
                <a:ln>
                  <a:noFill/>
                </a:ln>
                <a:solidFill>
                  <a:prstClr val="white"/>
                </a:solidFill>
                <a:effectLst/>
                <a:uLnTx/>
                <a:uFillTx/>
                <a:latin typeface="等线" panose="02010600030101010101" charset="-122"/>
                <a:ea typeface="微软雅黑" panose="020B0503020204020204" pitchFamily="34" charset="-122"/>
                <a:cs typeface="+mn-cs"/>
              </a:rPr>
              <a:t>第一部分：单击添加文字内容</a:t>
            </a:r>
          </a:p>
        </p:txBody>
      </p:sp>
      <p:grpSp>
        <p:nvGrpSpPr>
          <p:cNvPr id="13" name="组合 12"/>
          <p:cNvGrpSpPr/>
          <p:nvPr/>
        </p:nvGrpSpPr>
        <p:grpSpPr>
          <a:xfrm>
            <a:off x="3852716" y="639612"/>
            <a:ext cx="1306135" cy="1269327"/>
            <a:chOff x="2132199" y="770251"/>
            <a:chExt cx="1306135" cy="1269327"/>
          </a:xfrm>
        </p:grpSpPr>
        <p:grpSp>
          <p:nvGrpSpPr>
            <p:cNvPr id="14" name="组合 13"/>
            <p:cNvGrpSpPr/>
            <p:nvPr/>
          </p:nvGrpSpPr>
          <p:grpSpPr>
            <a:xfrm>
              <a:off x="2132199" y="770251"/>
              <a:ext cx="1306135" cy="1269327"/>
              <a:chOff x="4345444" y="2542859"/>
              <a:chExt cx="1810550" cy="1811205"/>
            </a:xfrm>
          </p:grpSpPr>
          <p:grpSp>
            <p:nvGrpSpPr>
              <p:cNvPr id="16" name="组合 15"/>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18" name="同心圆 17"/>
                <p:cNvSpPr/>
                <p:nvPr/>
              </p:nvSpPr>
              <p:spPr>
                <a:xfrm>
                  <a:off x="1463339" y="1072758"/>
                  <a:ext cx="1546058" cy="1546058"/>
                </a:xfrm>
                <a:prstGeom prst="donut">
                  <a:avLst>
                    <a:gd name="adj" fmla="val 4879"/>
                  </a:avLst>
                </a:prstGeom>
                <a:gradFill>
                  <a:gsLst>
                    <a:gs pos="0">
                      <a:sysClr val="window" lastClr="FFFFFF">
                        <a:lumMod val="95000"/>
                      </a:sysClr>
                    </a:gs>
                    <a:gs pos="55000">
                      <a:sysClr val="window" lastClr="FFFFFF">
                        <a:lumMod val="95000"/>
                      </a:sysClr>
                    </a:gs>
                    <a:gs pos="100000">
                      <a:sysClr val="window" lastClr="FFFFFF">
                        <a:lumMod val="85000"/>
                      </a:sysClr>
                    </a:gs>
                  </a:gsLst>
                  <a:lin ang="8100000" scaled="0"/>
                </a:gra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9" name="椭圆 18"/>
                <p:cNvSpPr/>
                <p:nvPr/>
              </p:nvSpPr>
              <p:spPr>
                <a:xfrm>
                  <a:off x="1484232" y="1093651"/>
                  <a:ext cx="1504274" cy="1504273"/>
                </a:xfrm>
                <a:prstGeom prst="ellipse">
                  <a:avLst/>
                </a:prstGeom>
                <a:gradFill>
                  <a:gsLst>
                    <a:gs pos="0">
                      <a:sysClr val="window" lastClr="FFFFFF"/>
                    </a:gs>
                    <a:gs pos="51000">
                      <a:sysClr val="window" lastClr="FFFFFF">
                        <a:lumMod val="95000"/>
                      </a:sysClr>
                    </a:gs>
                    <a:gs pos="100000">
                      <a:sysClr val="window" lastClr="FFFFFF">
                        <a:lumMod val="85000"/>
                      </a:sysClr>
                    </a:gs>
                  </a:gsLst>
                  <a:lin ang="18900000" scaled="0"/>
                </a:gra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17" name="椭圆 16"/>
              <p:cNvSpPr/>
              <p:nvPr/>
            </p:nvSpPr>
            <p:spPr>
              <a:xfrm>
                <a:off x="4565570" y="2763062"/>
                <a:ext cx="1370298" cy="1370793"/>
              </a:xfrm>
              <a:prstGeom prst="ellipse">
                <a:avLst/>
              </a:prstGeom>
              <a:solidFill>
                <a:srgbClr val="C00002"/>
              </a:soli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15" name="TextBox 11"/>
            <p:cNvSpPr txBox="1"/>
            <p:nvPr/>
          </p:nvSpPr>
          <p:spPr>
            <a:xfrm>
              <a:off x="2346492" y="1030463"/>
              <a:ext cx="950693" cy="78483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45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01</a:t>
              </a:r>
              <a:endParaRPr kumimoji="0" lang="zh-CN" altLang="en-US" sz="45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23" presetClass="entr" presetSubtype="528"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 calcmode="lin" valueType="num">
                                      <p:cBhvr>
                                        <p:cTn id="15" dur="500" fill="hold"/>
                                        <p:tgtEl>
                                          <p:spTgt spid="5"/>
                                        </p:tgtEl>
                                        <p:attrNameLst>
                                          <p:attrName>ppt_x</p:attrName>
                                        </p:attrNameLst>
                                      </p:cBhvr>
                                      <p:tavLst>
                                        <p:tav tm="0">
                                          <p:val>
                                            <p:fltVal val="0.5"/>
                                          </p:val>
                                        </p:tav>
                                        <p:tav tm="100000">
                                          <p:val>
                                            <p:strVal val="#ppt_x"/>
                                          </p:val>
                                        </p:tav>
                                      </p:tavLst>
                                    </p:anim>
                                    <p:anim calcmode="lin" valueType="num">
                                      <p:cBhvr>
                                        <p:cTn id="16" dur="500" fill="hold"/>
                                        <p:tgtEl>
                                          <p:spTgt spid="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空心弧 3"/>
          <p:cNvSpPr/>
          <p:nvPr/>
        </p:nvSpPr>
        <p:spPr>
          <a:xfrm rot="5400000">
            <a:off x="386026" y="1406854"/>
            <a:ext cx="3142978" cy="2924714"/>
          </a:xfrm>
          <a:prstGeom prst="blockArc">
            <a:avLst>
              <a:gd name="adj1" fmla="val 10897210"/>
              <a:gd name="adj2" fmla="val 6953"/>
              <a:gd name="adj3" fmla="val 1246"/>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9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cxnSp>
        <p:nvCxnSpPr>
          <p:cNvPr id="5" name="直接连接符 4"/>
          <p:cNvCxnSpPr/>
          <p:nvPr/>
        </p:nvCxnSpPr>
        <p:spPr bwMode="auto">
          <a:xfrm>
            <a:off x="2566927" y="1492084"/>
            <a:ext cx="1441450" cy="0"/>
          </a:xfrm>
          <a:prstGeom prst="line">
            <a:avLst/>
          </a:prstGeom>
          <a:ln w="12700">
            <a:solidFill>
              <a:srgbClr val="9DA8B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bwMode="auto">
          <a:xfrm>
            <a:off x="2616574" y="4282724"/>
            <a:ext cx="1439863" cy="0"/>
          </a:xfrm>
          <a:prstGeom prst="line">
            <a:avLst/>
          </a:prstGeom>
          <a:ln w="12700">
            <a:solidFill>
              <a:srgbClr val="9DA8B1"/>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bwMode="auto">
          <a:xfrm>
            <a:off x="3438546" y="2438436"/>
            <a:ext cx="1334133" cy="0"/>
          </a:xfrm>
          <a:prstGeom prst="line">
            <a:avLst/>
          </a:prstGeom>
          <a:ln w="12700">
            <a:solidFill>
              <a:srgbClr val="9DA8B1"/>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a:endCxn id="34" idx="2"/>
          </p:cNvCxnSpPr>
          <p:nvPr/>
        </p:nvCxnSpPr>
        <p:spPr bwMode="auto">
          <a:xfrm>
            <a:off x="3294063" y="3423431"/>
            <a:ext cx="1440700" cy="0"/>
          </a:xfrm>
          <a:prstGeom prst="line">
            <a:avLst/>
          </a:prstGeom>
          <a:ln w="12700">
            <a:solidFill>
              <a:srgbClr val="9DA8B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961382" y="1136730"/>
            <a:ext cx="954089" cy="323157"/>
          </a:xfrm>
          <a:prstGeom prst="rect">
            <a:avLst/>
          </a:prstGeom>
        </p:spPr>
        <p:txBody>
          <a:bodyPr wrap="none" lIns="91431" tIns="45716" rIns="91431" bIns="45716">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500" b="0"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标题内容</a:t>
            </a:r>
          </a:p>
        </p:txBody>
      </p:sp>
      <p:sp>
        <p:nvSpPr>
          <p:cNvPr id="10" name="矩形 47"/>
          <p:cNvSpPr>
            <a:spLocks noChangeArrowheads="1"/>
          </p:cNvSpPr>
          <p:nvPr/>
        </p:nvSpPr>
        <p:spPr bwMode="auto">
          <a:xfrm>
            <a:off x="4932040" y="1369458"/>
            <a:ext cx="3043238" cy="553990"/>
          </a:xfrm>
          <a:prstGeom prst="rect">
            <a:avLst/>
          </a:prstGeom>
          <a:noFill/>
          <a:ln>
            <a:noFill/>
          </a:ln>
        </p:spPr>
        <p:txBody>
          <a:bodyPr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l" defTabSz="914400" rtl="0" eaLnBrk="1" fontAlgn="base" latinLnBrk="0" hangingPunct="1">
              <a:lnSpc>
                <a:spcPct val="150000"/>
              </a:lnSpc>
              <a:spcBef>
                <a:spcPct val="20000"/>
              </a:spcBef>
              <a:spcAft>
                <a:spcPct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点击输入简要文字内容，文字内容需概括精炼，不用多余的文字修饰，言简意赅的说明该项内容。</a:t>
            </a:r>
            <a:endParaRPr kumimoji="0" lang="en-US" altLang="zh-CN"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endParaRPr>
          </a:p>
        </p:txBody>
      </p:sp>
      <p:grpSp>
        <p:nvGrpSpPr>
          <p:cNvPr id="11" name="组合 10"/>
          <p:cNvGrpSpPr/>
          <p:nvPr/>
        </p:nvGrpSpPr>
        <p:grpSpPr bwMode="auto">
          <a:xfrm>
            <a:off x="600323" y="1737476"/>
            <a:ext cx="2259643" cy="2259643"/>
            <a:chOff x="1103084" y="2155824"/>
            <a:chExt cx="3176815" cy="3176815"/>
          </a:xfrm>
        </p:grpSpPr>
        <p:sp>
          <p:nvSpPr>
            <p:cNvPr id="12" name="椭圆 11"/>
            <p:cNvSpPr/>
            <p:nvPr/>
          </p:nvSpPr>
          <p:spPr>
            <a:xfrm>
              <a:off x="1103084" y="2155824"/>
              <a:ext cx="3176815" cy="3176815"/>
            </a:xfrm>
            <a:prstGeom prst="ellipse">
              <a:avLst/>
            </a:prstGeom>
            <a:solidFill>
              <a:srgbClr val="CCD0D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13" name="椭圆 12"/>
            <p:cNvSpPr/>
            <p:nvPr/>
          </p:nvSpPr>
          <p:spPr>
            <a:xfrm>
              <a:off x="1281790" y="2334530"/>
              <a:ext cx="2819403" cy="2819403"/>
            </a:xfrm>
            <a:prstGeom prst="ellipse">
              <a:avLst/>
            </a:prstGeom>
            <a:blipFill dpi="0" rotWithShape="1">
              <a:blip r:embed="rId3"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grpSp>
      <p:sp>
        <p:nvSpPr>
          <p:cNvPr id="14" name="椭圆 13"/>
          <p:cNvSpPr/>
          <p:nvPr/>
        </p:nvSpPr>
        <p:spPr>
          <a:xfrm>
            <a:off x="2339752" y="1275606"/>
            <a:ext cx="373310" cy="373310"/>
          </a:xfrm>
          <a:prstGeom prst="ellipse">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1</a:t>
            </a: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5" name="椭圆 14"/>
          <p:cNvSpPr/>
          <p:nvPr/>
        </p:nvSpPr>
        <p:spPr>
          <a:xfrm>
            <a:off x="3131840" y="2236528"/>
            <a:ext cx="373310" cy="373310"/>
          </a:xfrm>
          <a:prstGeom prst="ellipse">
            <a:avLst/>
          </a:prstGeom>
          <a:solidFill>
            <a:schemeClr val="accent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2</a:t>
            </a: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6" name="椭圆 15"/>
          <p:cNvSpPr/>
          <p:nvPr/>
        </p:nvSpPr>
        <p:spPr>
          <a:xfrm>
            <a:off x="3110900" y="3218921"/>
            <a:ext cx="373310" cy="373310"/>
          </a:xfrm>
          <a:prstGeom prst="ellipse">
            <a:avLst/>
          </a:prstGeom>
          <a:solidFill>
            <a:schemeClr val="accent3"/>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3</a:t>
            </a: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7" name="椭圆 16"/>
          <p:cNvSpPr/>
          <p:nvPr/>
        </p:nvSpPr>
        <p:spPr>
          <a:xfrm>
            <a:off x="2339752" y="4069127"/>
            <a:ext cx="373310" cy="373310"/>
          </a:xfrm>
          <a:prstGeom prst="ellipse">
            <a:avLst/>
          </a:prstGeom>
          <a:solidFill>
            <a:schemeClr val="accent4"/>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4</a:t>
            </a: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nvGrpSpPr>
          <p:cNvPr id="18" name="组合 17"/>
          <p:cNvGrpSpPr/>
          <p:nvPr/>
        </p:nvGrpSpPr>
        <p:grpSpPr>
          <a:xfrm>
            <a:off x="3989630" y="1064722"/>
            <a:ext cx="858956" cy="858956"/>
            <a:chOff x="3989630" y="984316"/>
            <a:chExt cx="858956" cy="858956"/>
          </a:xfrm>
        </p:grpSpPr>
        <p:grpSp>
          <p:nvGrpSpPr>
            <p:cNvPr id="19" name="组合 18"/>
            <p:cNvGrpSpPr/>
            <p:nvPr/>
          </p:nvGrpSpPr>
          <p:grpSpPr>
            <a:xfrm>
              <a:off x="3989630" y="984316"/>
              <a:ext cx="858956" cy="858956"/>
              <a:chOff x="304800" y="673100"/>
              <a:chExt cx="4000500" cy="4000500"/>
            </a:xfrm>
            <a:effectLst>
              <a:outerShdw blurRad="444500" dist="254000" dir="8100000" algn="tr" rotWithShape="0">
                <a:prstClr val="black">
                  <a:alpha val="50000"/>
                </a:prstClr>
              </a:outerShdw>
            </a:effectLst>
          </p:grpSpPr>
          <p:sp>
            <p:nvSpPr>
              <p:cNvPr id="23" name="同心圆 2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4" name="椭圆 23"/>
              <p:cNvSpPr/>
              <p:nvPr/>
            </p:nvSpPr>
            <p:spPr>
              <a:xfrm>
                <a:off x="392112" y="760412"/>
                <a:ext cx="3825876" cy="3825876"/>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20" name="组合 54"/>
            <p:cNvGrpSpPr>
              <a:grpSpLocks noChangeAspect="1"/>
            </p:cNvGrpSpPr>
            <p:nvPr/>
          </p:nvGrpSpPr>
          <p:grpSpPr bwMode="auto">
            <a:xfrm>
              <a:off x="4230408" y="1145668"/>
              <a:ext cx="389996" cy="469766"/>
              <a:chOff x="3452849" y="2667439"/>
              <a:chExt cx="239345" cy="288607"/>
            </a:xfrm>
          </p:grpSpPr>
          <p:sp>
            <p:nvSpPr>
              <p:cNvPr id="21" name="Freeform 846"/>
              <p:cNvSpPr/>
              <p:nvPr/>
            </p:nvSpPr>
            <p:spPr bwMode="auto">
              <a:xfrm>
                <a:off x="3452849" y="2721892"/>
                <a:ext cx="239345" cy="234154"/>
              </a:xfrm>
              <a:custGeom>
                <a:avLst/>
                <a:gdLst>
                  <a:gd name="T0" fmla="*/ 29 w 48"/>
                  <a:gd name="T1" fmla="*/ 0 h 47"/>
                  <a:gd name="T2" fmla="*/ 29 w 48"/>
                  <a:gd name="T3" fmla="*/ 7 h 47"/>
                  <a:gd name="T4" fmla="*/ 41 w 48"/>
                  <a:gd name="T5" fmla="*/ 23 h 47"/>
                  <a:gd name="T6" fmla="*/ 24 w 48"/>
                  <a:gd name="T7" fmla="*/ 41 h 47"/>
                  <a:gd name="T8" fmla="*/ 6 w 48"/>
                  <a:gd name="T9" fmla="*/ 23 h 47"/>
                  <a:gd name="T10" fmla="*/ 18 w 48"/>
                  <a:gd name="T11" fmla="*/ 7 h 47"/>
                  <a:gd name="T12" fmla="*/ 18 w 48"/>
                  <a:gd name="T13" fmla="*/ 0 h 47"/>
                  <a:gd name="T14" fmla="*/ 0 w 48"/>
                  <a:gd name="T15" fmla="*/ 23 h 47"/>
                  <a:gd name="T16" fmla="*/ 24 w 48"/>
                  <a:gd name="T17" fmla="*/ 47 h 47"/>
                  <a:gd name="T18" fmla="*/ 48 w 48"/>
                  <a:gd name="T19" fmla="*/ 23 h 47"/>
                  <a:gd name="T20" fmla="*/ 29 w 48"/>
                  <a:gd name="T21"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7">
                    <a:moveTo>
                      <a:pt x="29" y="0"/>
                    </a:moveTo>
                    <a:cubicBezTo>
                      <a:pt x="29" y="7"/>
                      <a:pt x="29" y="7"/>
                      <a:pt x="29" y="7"/>
                    </a:cubicBezTo>
                    <a:cubicBezTo>
                      <a:pt x="36" y="9"/>
                      <a:pt x="41" y="16"/>
                      <a:pt x="41" y="23"/>
                    </a:cubicBezTo>
                    <a:cubicBezTo>
                      <a:pt x="41" y="33"/>
                      <a:pt x="33" y="41"/>
                      <a:pt x="24" y="41"/>
                    </a:cubicBezTo>
                    <a:cubicBezTo>
                      <a:pt x="14" y="41"/>
                      <a:pt x="6" y="33"/>
                      <a:pt x="6" y="23"/>
                    </a:cubicBezTo>
                    <a:cubicBezTo>
                      <a:pt x="6" y="16"/>
                      <a:pt x="11" y="9"/>
                      <a:pt x="18" y="7"/>
                    </a:cubicBezTo>
                    <a:cubicBezTo>
                      <a:pt x="18" y="0"/>
                      <a:pt x="18" y="0"/>
                      <a:pt x="18" y="0"/>
                    </a:cubicBezTo>
                    <a:cubicBezTo>
                      <a:pt x="7" y="2"/>
                      <a:pt x="0" y="12"/>
                      <a:pt x="0" y="23"/>
                    </a:cubicBezTo>
                    <a:cubicBezTo>
                      <a:pt x="0" y="37"/>
                      <a:pt x="10" y="47"/>
                      <a:pt x="24" y="47"/>
                    </a:cubicBezTo>
                    <a:cubicBezTo>
                      <a:pt x="37" y="47"/>
                      <a:pt x="48" y="37"/>
                      <a:pt x="48" y="23"/>
                    </a:cubicBezTo>
                    <a:cubicBezTo>
                      <a:pt x="48" y="12"/>
                      <a:pt x="40" y="2"/>
                      <a:pt x="29" y="0"/>
                    </a:cubicBezTo>
                    <a:close/>
                  </a:path>
                </a:pathLst>
              </a:custGeom>
              <a:solidFill>
                <a:schemeClr val="accent1"/>
              </a:solidFill>
              <a:ln>
                <a:noFill/>
              </a:ln>
            </p:spPr>
            <p:txBody>
              <a:bodyPr lIns="121920" tIns="60960" rIns="121920" bIns="6096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49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22" name="Freeform 847"/>
              <p:cNvSpPr/>
              <p:nvPr/>
            </p:nvSpPr>
            <p:spPr bwMode="auto">
              <a:xfrm>
                <a:off x="3547138" y="2667439"/>
                <a:ext cx="44424" cy="138859"/>
              </a:xfrm>
              <a:custGeom>
                <a:avLst/>
                <a:gdLst>
                  <a:gd name="T0" fmla="*/ 7 w 9"/>
                  <a:gd name="T1" fmla="*/ 0 h 28"/>
                  <a:gd name="T2" fmla="*/ 2 w 9"/>
                  <a:gd name="T3" fmla="*/ 0 h 28"/>
                  <a:gd name="T4" fmla="*/ 0 w 9"/>
                  <a:gd name="T5" fmla="*/ 2 h 28"/>
                  <a:gd name="T6" fmla="*/ 0 w 9"/>
                  <a:gd name="T7" fmla="*/ 10 h 28"/>
                  <a:gd name="T8" fmla="*/ 0 w 9"/>
                  <a:gd name="T9" fmla="*/ 16 h 28"/>
                  <a:gd name="T10" fmla="*/ 0 w 9"/>
                  <a:gd name="T11" fmla="*/ 26 h 28"/>
                  <a:gd name="T12" fmla="*/ 2 w 9"/>
                  <a:gd name="T13" fmla="*/ 28 h 28"/>
                  <a:gd name="T14" fmla="*/ 7 w 9"/>
                  <a:gd name="T15" fmla="*/ 28 h 28"/>
                  <a:gd name="T16" fmla="*/ 9 w 9"/>
                  <a:gd name="T17" fmla="*/ 26 h 28"/>
                  <a:gd name="T18" fmla="*/ 9 w 9"/>
                  <a:gd name="T19" fmla="*/ 16 h 28"/>
                  <a:gd name="T20" fmla="*/ 9 w 9"/>
                  <a:gd name="T21" fmla="*/ 10 h 28"/>
                  <a:gd name="T22" fmla="*/ 9 w 9"/>
                  <a:gd name="T23" fmla="*/ 2 h 28"/>
                  <a:gd name="T24" fmla="*/ 7 w 9"/>
                  <a:gd name="T25"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 h="28">
                    <a:moveTo>
                      <a:pt x="7" y="0"/>
                    </a:moveTo>
                    <a:cubicBezTo>
                      <a:pt x="2" y="0"/>
                      <a:pt x="2" y="0"/>
                      <a:pt x="2" y="0"/>
                    </a:cubicBezTo>
                    <a:cubicBezTo>
                      <a:pt x="1" y="0"/>
                      <a:pt x="0" y="1"/>
                      <a:pt x="0" y="2"/>
                    </a:cubicBezTo>
                    <a:cubicBezTo>
                      <a:pt x="0" y="10"/>
                      <a:pt x="0" y="10"/>
                      <a:pt x="0" y="10"/>
                    </a:cubicBezTo>
                    <a:cubicBezTo>
                      <a:pt x="0" y="16"/>
                      <a:pt x="0" y="16"/>
                      <a:pt x="0" y="16"/>
                    </a:cubicBezTo>
                    <a:cubicBezTo>
                      <a:pt x="0" y="26"/>
                      <a:pt x="0" y="26"/>
                      <a:pt x="0" y="26"/>
                    </a:cubicBezTo>
                    <a:cubicBezTo>
                      <a:pt x="0" y="27"/>
                      <a:pt x="1" y="28"/>
                      <a:pt x="2" y="28"/>
                    </a:cubicBezTo>
                    <a:cubicBezTo>
                      <a:pt x="7" y="28"/>
                      <a:pt x="7" y="28"/>
                      <a:pt x="7" y="28"/>
                    </a:cubicBezTo>
                    <a:cubicBezTo>
                      <a:pt x="8" y="28"/>
                      <a:pt x="9" y="27"/>
                      <a:pt x="9" y="26"/>
                    </a:cubicBezTo>
                    <a:cubicBezTo>
                      <a:pt x="9" y="16"/>
                      <a:pt x="9" y="16"/>
                      <a:pt x="9" y="16"/>
                    </a:cubicBezTo>
                    <a:cubicBezTo>
                      <a:pt x="9" y="10"/>
                      <a:pt x="9" y="10"/>
                      <a:pt x="9" y="10"/>
                    </a:cubicBezTo>
                    <a:cubicBezTo>
                      <a:pt x="9" y="2"/>
                      <a:pt x="9" y="2"/>
                      <a:pt x="9" y="2"/>
                    </a:cubicBezTo>
                    <a:cubicBezTo>
                      <a:pt x="9" y="1"/>
                      <a:pt x="8" y="0"/>
                      <a:pt x="7" y="0"/>
                    </a:cubicBezTo>
                    <a:close/>
                  </a:path>
                </a:pathLst>
              </a:custGeom>
              <a:solidFill>
                <a:schemeClr val="accent1"/>
              </a:solidFill>
              <a:ln>
                <a:noFill/>
              </a:ln>
            </p:spPr>
            <p:txBody>
              <a:bodyPr lIns="121920" tIns="60960" rIns="121920" bIns="6096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49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grpSp>
      </p:grpSp>
      <p:grpSp>
        <p:nvGrpSpPr>
          <p:cNvPr id="25" name="组合 24"/>
          <p:cNvGrpSpPr/>
          <p:nvPr/>
        </p:nvGrpSpPr>
        <p:grpSpPr>
          <a:xfrm>
            <a:off x="4684712" y="1948340"/>
            <a:ext cx="858956" cy="858956"/>
            <a:chOff x="4684712" y="1948340"/>
            <a:chExt cx="858956" cy="858956"/>
          </a:xfrm>
        </p:grpSpPr>
        <p:grpSp>
          <p:nvGrpSpPr>
            <p:cNvPr id="26" name="组合 25"/>
            <p:cNvGrpSpPr/>
            <p:nvPr/>
          </p:nvGrpSpPr>
          <p:grpSpPr>
            <a:xfrm>
              <a:off x="4684712" y="1948340"/>
              <a:ext cx="858956" cy="858956"/>
              <a:chOff x="304800" y="673100"/>
              <a:chExt cx="4000500" cy="4000500"/>
            </a:xfrm>
            <a:effectLst>
              <a:outerShdw blurRad="444500" dist="254000" dir="8100000" algn="tr" rotWithShape="0">
                <a:prstClr val="black">
                  <a:alpha val="50000"/>
                </a:prstClr>
              </a:outerShdw>
            </a:effectLst>
          </p:grpSpPr>
          <p:sp>
            <p:nvSpPr>
              <p:cNvPr id="28" name="同心圆 2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9" name="椭圆 28"/>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27" name="Freeform 168"/>
            <p:cNvSpPr>
              <a:spLocks noChangeAspect="1" noEditPoints="1"/>
            </p:cNvSpPr>
            <p:nvPr/>
          </p:nvSpPr>
          <p:spPr bwMode="auto">
            <a:xfrm>
              <a:off x="4918327" y="2222412"/>
              <a:ext cx="425533" cy="364326"/>
            </a:xfrm>
            <a:custGeom>
              <a:avLst/>
              <a:gdLst>
                <a:gd name="T0" fmla="*/ 4 w 94"/>
                <a:gd name="T1" fmla="*/ 19 h 81"/>
                <a:gd name="T2" fmla="*/ 46 w 94"/>
                <a:gd name="T3" fmla="*/ 19 h 81"/>
                <a:gd name="T4" fmla="*/ 50 w 94"/>
                <a:gd name="T5" fmla="*/ 16 h 81"/>
                <a:gd name="T6" fmla="*/ 73 w 94"/>
                <a:gd name="T7" fmla="*/ 0 h 81"/>
                <a:gd name="T8" fmla="*/ 73 w 94"/>
                <a:gd name="T9" fmla="*/ 33 h 81"/>
                <a:gd name="T10" fmla="*/ 73 w 94"/>
                <a:gd name="T11" fmla="*/ 66 h 81"/>
                <a:gd name="T12" fmla="*/ 50 w 94"/>
                <a:gd name="T13" fmla="*/ 49 h 81"/>
                <a:gd name="T14" fmla="*/ 46 w 94"/>
                <a:gd name="T15" fmla="*/ 47 h 81"/>
                <a:gd name="T16" fmla="*/ 33 w 94"/>
                <a:gd name="T17" fmla="*/ 47 h 81"/>
                <a:gd name="T18" fmla="*/ 40 w 94"/>
                <a:gd name="T19" fmla="*/ 70 h 81"/>
                <a:gd name="T20" fmla="*/ 45 w 94"/>
                <a:gd name="T21" fmla="*/ 70 h 81"/>
                <a:gd name="T22" fmla="*/ 45 w 94"/>
                <a:gd name="T23" fmla="*/ 81 h 81"/>
                <a:gd name="T24" fmla="*/ 43 w 94"/>
                <a:gd name="T25" fmla="*/ 81 h 81"/>
                <a:gd name="T26" fmla="*/ 21 w 94"/>
                <a:gd name="T27" fmla="*/ 81 h 81"/>
                <a:gd name="T28" fmla="*/ 11 w 94"/>
                <a:gd name="T29" fmla="*/ 47 h 81"/>
                <a:gd name="T30" fmla="*/ 4 w 94"/>
                <a:gd name="T31" fmla="*/ 47 h 81"/>
                <a:gd name="T32" fmla="*/ 4 w 94"/>
                <a:gd name="T33" fmla="*/ 19 h 81"/>
                <a:gd name="T34" fmla="*/ 87 w 94"/>
                <a:gd name="T35" fmla="*/ 23 h 81"/>
                <a:gd name="T36" fmla="*/ 94 w 94"/>
                <a:gd name="T37" fmla="*/ 33 h 81"/>
                <a:gd name="T38" fmla="*/ 87 w 94"/>
                <a:gd name="T39" fmla="*/ 43 h 81"/>
                <a:gd name="T40" fmla="*/ 87 w 94"/>
                <a:gd name="T41" fmla="*/ 66 h 81"/>
                <a:gd name="T42" fmla="*/ 78 w 94"/>
                <a:gd name="T43" fmla="*/ 66 h 81"/>
                <a:gd name="T44" fmla="*/ 78 w 94"/>
                <a:gd name="T45" fmla="*/ 0 h 81"/>
                <a:gd name="T46" fmla="*/ 87 w 94"/>
                <a:gd name="T47" fmla="*/ 0 h 81"/>
                <a:gd name="T48" fmla="*/ 87 w 94"/>
                <a:gd name="T49" fmla="*/ 23 h 81"/>
                <a:gd name="T50" fmla="*/ 46 w 94"/>
                <a:gd name="T51" fmla="*/ 49 h 81"/>
                <a:gd name="T52" fmla="*/ 37 w 94"/>
                <a:gd name="T53" fmla="*/ 49 h 81"/>
                <a:gd name="T54" fmla="*/ 40 w 94"/>
                <a:gd name="T55" fmla="*/ 61 h 81"/>
                <a:gd name="T56" fmla="*/ 43 w 94"/>
                <a:gd name="T57" fmla="*/ 61 h 81"/>
                <a:gd name="T58" fmla="*/ 43 w 94"/>
                <a:gd name="T59" fmla="*/ 57 h 81"/>
                <a:gd name="T60" fmla="*/ 46 w 94"/>
                <a:gd name="T61" fmla="*/ 49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81">
                  <a:moveTo>
                    <a:pt x="4" y="19"/>
                  </a:moveTo>
                  <a:cubicBezTo>
                    <a:pt x="46" y="19"/>
                    <a:pt x="46" y="19"/>
                    <a:pt x="46" y="19"/>
                  </a:cubicBezTo>
                  <a:cubicBezTo>
                    <a:pt x="50" y="16"/>
                    <a:pt x="50" y="16"/>
                    <a:pt x="50" y="16"/>
                  </a:cubicBezTo>
                  <a:cubicBezTo>
                    <a:pt x="73" y="0"/>
                    <a:pt x="73" y="0"/>
                    <a:pt x="73" y="0"/>
                  </a:cubicBezTo>
                  <a:cubicBezTo>
                    <a:pt x="73" y="33"/>
                    <a:pt x="73" y="33"/>
                    <a:pt x="73" y="33"/>
                  </a:cubicBezTo>
                  <a:cubicBezTo>
                    <a:pt x="73" y="66"/>
                    <a:pt x="73" y="66"/>
                    <a:pt x="73" y="66"/>
                  </a:cubicBezTo>
                  <a:cubicBezTo>
                    <a:pt x="50" y="49"/>
                    <a:pt x="50" y="49"/>
                    <a:pt x="50" y="49"/>
                  </a:cubicBezTo>
                  <a:cubicBezTo>
                    <a:pt x="46" y="47"/>
                    <a:pt x="46" y="47"/>
                    <a:pt x="46" y="47"/>
                  </a:cubicBezTo>
                  <a:cubicBezTo>
                    <a:pt x="33" y="47"/>
                    <a:pt x="33" y="47"/>
                    <a:pt x="33" y="47"/>
                  </a:cubicBezTo>
                  <a:cubicBezTo>
                    <a:pt x="40" y="70"/>
                    <a:pt x="40" y="70"/>
                    <a:pt x="40" y="70"/>
                  </a:cubicBezTo>
                  <a:cubicBezTo>
                    <a:pt x="45" y="70"/>
                    <a:pt x="45" y="70"/>
                    <a:pt x="45" y="70"/>
                  </a:cubicBezTo>
                  <a:cubicBezTo>
                    <a:pt x="45" y="81"/>
                    <a:pt x="45" y="81"/>
                    <a:pt x="45" y="81"/>
                  </a:cubicBezTo>
                  <a:cubicBezTo>
                    <a:pt x="43" y="81"/>
                    <a:pt x="43" y="81"/>
                    <a:pt x="43" y="81"/>
                  </a:cubicBezTo>
                  <a:cubicBezTo>
                    <a:pt x="21" y="81"/>
                    <a:pt x="21" y="81"/>
                    <a:pt x="21" y="81"/>
                  </a:cubicBezTo>
                  <a:cubicBezTo>
                    <a:pt x="11" y="47"/>
                    <a:pt x="11" y="47"/>
                    <a:pt x="11" y="47"/>
                  </a:cubicBezTo>
                  <a:cubicBezTo>
                    <a:pt x="4" y="47"/>
                    <a:pt x="4" y="47"/>
                    <a:pt x="4" y="47"/>
                  </a:cubicBezTo>
                  <a:cubicBezTo>
                    <a:pt x="0" y="37"/>
                    <a:pt x="0" y="28"/>
                    <a:pt x="4" y="19"/>
                  </a:cubicBezTo>
                  <a:close/>
                  <a:moveTo>
                    <a:pt x="87" y="23"/>
                  </a:moveTo>
                  <a:cubicBezTo>
                    <a:pt x="91" y="24"/>
                    <a:pt x="94" y="28"/>
                    <a:pt x="94" y="33"/>
                  </a:cubicBezTo>
                  <a:cubicBezTo>
                    <a:pt x="94" y="38"/>
                    <a:pt x="91" y="42"/>
                    <a:pt x="87" y="43"/>
                  </a:cubicBezTo>
                  <a:cubicBezTo>
                    <a:pt x="87" y="66"/>
                    <a:pt x="87" y="66"/>
                    <a:pt x="87" y="66"/>
                  </a:cubicBezTo>
                  <a:cubicBezTo>
                    <a:pt x="78" y="66"/>
                    <a:pt x="78" y="66"/>
                    <a:pt x="78" y="66"/>
                  </a:cubicBezTo>
                  <a:cubicBezTo>
                    <a:pt x="78" y="0"/>
                    <a:pt x="78" y="0"/>
                    <a:pt x="78" y="0"/>
                  </a:cubicBezTo>
                  <a:cubicBezTo>
                    <a:pt x="87" y="0"/>
                    <a:pt x="87" y="0"/>
                    <a:pt x="87" y="0"/>
                  </a:cubicBezTo>
                  <a:cubicBezTo>
                    <a:pt x="87" y="23"/>
                    <a:pt x="87" y="23"/>
                    <a:pt x="87" y="23"/>
                  </a:cubicBezTo>
                  <a:close/>
                  <a:moveTo>
                    <a:pt x="46" y="49"/>
                  </a:moveTo>
                  <a:cubicBezTo>
                    <a:pt x="37" y="49"/>
                    <a:pt x="37" y="49"/>
                    <a:pt x="37" y="49"/>
                  </a:cubicBezTo>
                  <a:cubicBezTo>
                    <a:pt x="40" y="61"/>
                    <a:pt x="40" y="61"/>
                    <a:pt x="40" y="61"/>
                  </a:cubicBezTo>
                  <a:cubicBezTo>
                    <a:pt x="43" y="61"/>
                    <a:pt x="43" y="61"/>
                    <a:pt x="43" y="61"/>
                  </a:cubicBezTo>
                  <a:cubicBezTo>
                    <a:pt x="43" y="57"/>
                    <a:pt x="43" y="57"/>
                    <a:pt x="43" y="57"/>
                  </a:cubicBezTo>
                  <a:lnTo>
                    <a:pt x="46" y="49"/>
                  </a:lnTo>
                  <a:close/>
                </a:path>
              </a:pathLst>
            </a:custGeom>
            <a:solidFill>
              <a:schemeClr val="accent2"/>
            </a:solidFill>
            <a:ln>
              <a:noFill/>
            </a:ln>
          </p:spPr>
          <p:txBody>
            <a:bodyPr lIns="121920" tIns="60960" rIns="121920" bIns="6096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49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30" name="组合 29"/>
          <p:cNvGrpSpPr/>
          <p:nvPr/>
        </p:nvGrpSpPr>
        <p:grpSpPr>
          <a:xfrm>
            <a:off x="4716016" y="2993953"/>
            <a:ext cx="858956" cy="858956"/>
            <a:chOff x="4716016" y="2993953"/>
            <a:chExt cx="858956" cy="858956"/>
          </a:xfrm>
        </p:grpSpPr>
        <p:grpSp>
          <p:nvGrpSpPr>
            <p:cNvPr id="31" name="组合 30"/>
            <p:cNvGrpSpPr/>
            <p:nvPr/>
          </p:nvGrpSpPr>
          <p:grpSpPr>
            <a:xfrm>
              <a:off x="4716016" y="2993953"/>
              <a:ext cx="858956" cy="858956"/>
              <a:chOff x="304800" y="673100"/>
              <a:chExt cx="4000500" cy="4000500"/>
            </a:xfrm>
            <a:effectLst>
              <a:outerShdw blurRad="444500" dist="254000" dir="8100000" algn="tr" rotWithShape="0">
                <a:prstClr val="black">
                  <a:alpha val="50000"/>
                </a:prstClr>
              </a:outerShdw>
            </a:effectLst>
          </p:grpSpPr>
          <p:sp>
            <p:nvSpPr>
              <p:cNvPr id="33" name="同心圆 3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34" name="椭圆 33"/>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32" name="Freeform 203"/>
            <p:cNvSpPr>
              <a:spLocks noChangeAspect="1" noEditPoints="1"/>
            </p:cNvSpPr>
            <p:nvPr/>
          </p:nvSpPr>
          <p:spPr bwMode="auto">
            <a:xfrm>
              <a:off x="4972990" y="3242045"/>
              <a:ext cx="370870" cy="356606"/>
            </a:xfrm>
            <a:custGeom>
              <a:avLst/>
              <a:gdLst>
                <a:gd name="T0" fmla="*/ 88 w 218"/>
                <a:gd name="T1" fmla="*/ 43 h 209"/>
                <a:gd name="T2" fmla="*/ 36 w 218"/>
                <a:gd name="T3" fmla="*/ 43 h 209"/>
                <a:gd name="T4" fmla="*/ 26 w 218"/>
                <a:gd name="T5" fmla="*/ 57 h 209"/>
                <a:gd name="T6" fmla="*/ 36 w 218"/>
                <a:gd name="T7" fmla="*/ 71 h 209"/>
                <a:gd name="T8" fmla="*/ 88 w 218"/>
                <a:gd name="T9" fmla="*/ 71 h 209"/>
                <a:gd name="T10" fmla="*/ 88 w 218"/>
                <a:gd name="T11" fmla="*/ 43 h 209"/>
                <a:gd name="T12" fmla="*/ 88 w 218"/>
                <a:gd name="T13" fmla="*/ 43 h 209"/>
                <a:gd name="T14" fmla="*/ 126 w 218"/>
                <a:gd name="T15" fmla="*/ 71 h 209"/>
                <a:gd name="T16" fmla="*/ 187 w 218"/>
                <a:gd name="T17" fmla="*/ 71 h 209"/>
                <a:gd name="T18" fmla="*/ 194 w 218"/>
                <a:gd name="T19" fmla="*/ 71 h 209"/>
                <a:gd name="T20" fmla="*/ 197 w 218"/>
                <a:gd name="T21" fmla="*/ 76 h 209"/>
                <a:gd name="T22" fmla="*/ 213 w 218"/>
                <a:gd name="T23" fmla="*/ 102 h 209"/>
                <a:gd name="T24" fmla="*/ 218 w 218"/>
                <a:gd name="T25" fmla="*/ 109 h 209"/>
                <a:gd name="T26" fmla="*/ 213 w 218"/>
                <a:gd name="T27" fmla="*/ 114 h 209"/>
                <a:gd name="T28" fmla="*/ 197 w 218"/>
                <a:gd name="T29" fmla="*/ 140 h 209"/>
                <a:gd name="T30" fmla="*/ 194 w 218"/>
                <a:gd name="T31" fmla="*/ 147 h 209"/>
                <a:gd name="T32" fmla="*/ 187 w 218"/>
                <a:gd name="T33" fmla="*/ 147 h 209"/>
                <a:gd name="T34" fmla="*/ 126 w 218"/>
                <a:gd name="T35" fmla="*/ 147 h 209"/>
                <a:gd name="T36" fmla="*/ 126 w 218"/>
                <a:gd name="T37" fmla="*/ 180 h 209"/>
                <a:gd name="T38" fmla="*/ 180 w 218"/>
                <a:gd name="T39" fmla="*/ 180 h 209"/>
                <a:gd name="T40" fmla="*/ 180 w 218"/>
                <a:gd name="T41" fmla="*/ 209 h 209"/>
                <a:gd name="T42" fmla="*/ 40 w 218"/>
                <a:gd name="T43" fmla="*/ 209 h 209"/>
                <a:gd name="T44" fmla="*/ 40 w 218"/>
                <a:gd name="T45" fmla="*/ 180 h 209"/>
                <a:gd name="T46" fmla="*/ 90 w 218"/>
                <a:gd name="T47" fmla="*/ 180 h 209"/>
                <a:gd name="T48" fmla="*/ 90 w 218"/>
                <a:gd name="T49" fmla="*/ 95 h 209"/>
                <a:gd name="T50" fmla="*/ 29 w 218"/>
                <a:gd name="T51" fmla="*/ 95 h 209"/>
                <a:gd name="T52" fmla="*/ 22 w 218"/>
                <a:gd name="T53" fmla="*/ 95 h 209"/>
                <a:gd name="T54" fmla="*/ 19 w 218"/>
                <a:gd name="T55" fmla="*/ 88 h 209"/>
                <a:gd name="T56" fmla="*/ 3 w 218"/>
                <a:gd name="T57" fmla="*/ 62 h 209"/>
                <a:gd name="T58" fmla="*/ 0 w 218"/>
                <a:gd name="T59" fmla="*/ 57 h 209"/>
                <a:gd name="T60" fmla="*/ 3 w 218"/>
                <a:gd name="T61" fmla="*/ 50 h 209"/>
                <a:gd name="T62" fmla="*/ 19 w 218"/>
                <a:gd name="T63" fmla="*/ 24 h 209"/>
                <a:gd name="T64" fmla="*/ 22 w 218"/>
                <a:gd name="T65" fmla="*/ 19 h 209"/>
                <a:gd name="T66" fmla="*/ 29 w 218"/>
                <a:gd name="T67" fmla="*/ 19 h 209"/>
                <a:gd name="T68" fmla="*/ 90 w 218"/>
                <a:gd name="T69" fmla="*/ 19 h 209"/>
                <a:gd name="T70" fmla="*/ 90 w 218"/>
                <a:gd name="T71" fmla="*/ 15 h 209"/>
                <a:gd name="T72" fmla="*/ 109 w 218"/>
                <a:gd name="T73" fmla="*/ 0 h 209"/>
                <a:gd name="T74" fmla="*/ 126 w 218"/>
                <a:gd name="T75" fmla="*/ 15 h 209"/>
                <a:gd name="T76" fmla="*/ 126 w 218"/>
                <a:gd name="T77" fmla="*/ 71 h 209"/>
                <a:gd name="T78" fmla="*/ 126 w 218"/>
                <a:gd name="T79" fmla="*/ 71 h 209"/>
                <a:gd name="T80" fmla="*/ 182 w 218"/>
                <a:gd name="T81" fmla="*/ 93 h 209"/>
                <a:gd name="T82" fmla="*/ 128 w 218"/>
                <a:gd name="T83" fmla="*/ 93 h 209"/>
                <a:gd name="T84" fmla="*/ 128 w 218"/>
                <a:gd name="T85" fmla="*/ 123 h 209"/>
                <a:gd name="T86" fmla="*/ 182 w 218"/>
                <a:gd name="T87" fmla="*/ 123 h 209"/>
                <a:gd name="T88" fmla="*/ 192 w 218"/>
                <a:gd name="T89" fmla="*/ 109 h 209"/>
                <a:gd name="T90" fmla="*/ 182 w 218"/>
                <a:gd name="T91" fmla="*/ 93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18" h="209">
                  <a:moveTo>
                    <a:pt x="88" y="43"/>
                  </a:moveTo>
                  <a:lnTo>
                    <a:pt x="36" y="43"/>
                  </a:lnTo>
                  <a:lnTo>
                    <a:pt x="26" y="57"/>
                  </a:lnTo>
                  <a:lnTo>
                    <a:pt x="36" y="71"/>
                  </a:lnTo>
                  <a:lnTo>
                    <a:pt x="88" y="71"/>
                  </a:lnTo>
                  <a:lnTo>
                    <a:pt x="88" y="43"/>
                  </a:lnTo>
                  <a:lnTo>
                    <a:pt x="88" y="43"/>
                  </a:lnTo>
                  <a:close/>
                  <a:moveTo>
                    <a:pt x="126" y="71"/>
                  </a:moveTo>
                  <a:lnTo>
                    <a:pt x="187" y="71"/>
                  </a:lnTo>
                  <a:lnTo>
                    <a:pt x="194" y="71"/>
                  </a:lnTo>
                  <a:lnTo>
                    <a:pt x="197" y="76"/>
                  </a:lnTo>
                  <a:lnTo>
                    <a:pt x="213" y="102"/>
                  </a:lnTo>
                  <a:lnTo>
                    <a:pt x="218" y="109"/>
                  </a:lnTo>
                  <a:lnTo>
                    <a:pt x="213" y="114"/>
                  </a:lnTo>
                  <a:lnTo>
                    <a:pt x="197" y="140"/>
                  </a:lnTo>
                  <a:lnTo>
                    <a:pt x="194" y="147"/>
                  </a:lnTo>
                  <a:lnTo>
                    <a:pt x="187" y="147"/>
                  </a:lnTo>
                  <a:lnTo>
                    <a:pt x="126" y="147"/>
                  </a:lnTo>
                  <a:lnTo>
                    <a:pt x="126" y="180"/>
                  </a:lnTo>
                  <a:lnTo>
                    <a:pt x="180" y="180"/>
                  </a:lnTo>
                  <a:lnTo>
                    <a:pt x="180" y="209"/>
                  </a:lnTo>
                  <a:lnTo>
                    <a:pt x="40" y="209"/>
                  </a:lnTo>
                  <a:lnTo>
                    <a:pt x="40" y="180"/>
                  </a:lnTo>
                  <a:lnTo>
                    <a:pt x="90" y="180"/>
                  </a:lnTo>
                  <a:lnTo>
                    <a:pt x="90" y="95"/>
                  </a:lnTo>
                  <a:lnTo>
                    <a:pt x="29" y="95"/>
                  </a:lnTo>
                  <a:lnTo>
                    <a:pt x="22" y="95"/>
                  </a:lnTo>
                  <a:lnTo>
                    <a:pt x="19" y="88"/>
                  </a:lnTo>
                  <a:lnTo>
                    <a:pt x="3" y="62"/>
                  </a:lnTo>
                  <a:lnTo>
                    <a:pt x="0" y="57"/>
                  </a:lnTo>
                  <a:lnTo>
                    <a:pt x="3" y="50"/>
                  </a:lnTo>
                  <a:lnTo>
                    <a:pt x="19" y="24"/>
                  </a:lnTo>
                  <a:lnTo>
                    <a:pt x="22" y="19"/>
                  </a:lnTo>
                  <a:lnTo>
                    <a:pt x="29" y="19"/>
                  </a:lnTo>
                  <a:lnTo>
                    <a:pt x="90" y="19"/>
                  </a:lnTo>
                  <a:lnTo>
                    <a:pt x="90" y="15"/>
                  </a:lnTo>
                  <a:lnTo>
                    <a:pt x="109" y="0"/>
                  </a:lnTo>
                  <a:lnTo>
                    <a:pt x="126" y="15"/>
                  </a:lnTo>
                  <a:lnTo>
                    <a:pt x="126" y="71"/>
                  </a:lnTo>
                  <a:lnTo>
                    <a:pt x="126" y="71"/>
                  </a:lnTo>
                  <a:close/>
                  <a:moveTo>
                    <a:pt x="182" y="93"/>
                  </a:moveTo>
                  <a:lnTo>
                    <a:pt x="128" y="93"/>
                  </a:lnTo>
                  <a:lnTo>
                    <a:pt x="128" y="123"/>
                  </a:lnTo>
                  <a:lnTo>
                    <a:pt x="182" y="123"/>
                  </a:lnTo>
                  <a:lnTo>
                    <a:pt x="192" y="109"/>
                  </a:lnTo>
                  <a:lnTo>
                    <a:pt x="182" y="93"/>
                  </a:lnTo>
                  <a:close/>
                </a:path>
              </a:pathLst>
            </a:custGeom>
            <a:solidFill>
              <a:schemeClr val="accent3"/>
            </a:solidFill>
            <a:ln>
              <a:noFill/>
            </a:ln>
          </p:spPr>
          <p:txBody>
            <a:bodyPr lIns="121920" tIns="60960" rIns="121920" bIns="6096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49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35" name="组合 34"/>
          <p:cNvGrpSpPr/>
          <p:nvPr/>
        </p:nvGrpSpPr>
        <p:grpSpPr>
          <a:xfrm>
            <a:off x="3996846" y="3864636"/>
            <a:ext cx="858956" cy="858956"/>
            <a:chOff x="3996846" y="3864636"/>
            <a:chExt cx="858956" cy="858956"/>
          </a:xfrm>
        </p:grpSpPr>
        <p:grpSp>
          <p:nvGrpSpPr>
            <p:cNvPr id="36" name="组合 35"/>
            <p:cNvGrpSpPr/>
            <p:nvPr/>
          </p:nvGrpSpPr>
          <p:grpSpPr>
            <a:xfrm>
              <a:off x="3996846" y="3864636"/>
              <a:ext cx="858956" cy="858956"/>
              <a:chOff x="304800" y="673100"/>
              <a:chExt cx="4000500" cy="4000500"/>
            </a:xfrm>
            <a:effectLst>
              <a:outerShdw blurRad="444500" dist="254000" dir="8100000" algn="tr" rotWithShape="0">
                <a:prstClr val="black">
                  <a:alpha val="50000"/>
                </a:prstClr>
              </a:outerShdw>
            </a:effectLst>
          </p:grpSpPr>
          <p:sp>
            <p:nvSpPr>
              <p:cNvPr id="38" name="同心圆 3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39" name="椭圆 38"/>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37" name="Freeform 110"/>
            <p:cNvSpPr>
              <a:spLocks noChangeAspect="1" noEditPoints="1"/>
            </p:cNvSpPr>
            <p:nvPr/>
          </p:nvSpPr>
          <p:spPr bwMode="auto">
            <a:xfrm>
              <a:off x="4211960" y="4064356"/>
              <a:ext cx="424516" cy="376344"/>
            </a:xfrm>
            <a:custGeom>
              <a:avLst/>
              <a:gdLst>
                <a:gd name="T0" fmla="*/ 55 w 100"/>
                <a:gd name="T1" fmla="*/ 4 h 88"/>
                <a:gd name="T2" fmla="*/ 76 w 100"/>
                <a:gd name="T3" fmla="*/ 41 h 88"/>
                <a:gd name="T4" fmla="*/ 76 w 100"/>
                <a:gd name="T5" fmla="*/ 41 h 88"/>
                <a:gd name="T6" fmla="*/ 98 w 100"/>
                <a:gd name="T7" fmla="*/ 79 h 88"/>
                <a:gd name="T8" fmla="*/ 96 w 100"/>
                <a:gd name="T9" fmla="*/ 87 h 88"/>
                <a:gd name="T10" fmla="*/ 92 w 100"/>
                <a:gd name="T11" fmla="*/ 88 h 88"/>
                <a:gd name="T12" fmla="*/ 92 w 100"/>
                <a:gd name="T13" fmla="*/ 88 h 88"/>
                <a:gd name="T14" fmla="*/ 49 w 100"/>
                <a:gd name="T15" fmla="*/ 88 h 88"/>
                <a:gd name="T16" fmla="*/ 7 w 100"/>
                <a:gd name="T17" fmla="*/ 88 h 88"/>
                <a:gd name="T18" fmla="*/ 0 w 100"/>
                <a:gd name="T19" fmla="*/ 82 h 88"/>
                <a:gd name="T20" fmla="*/ 1 w 100"/>
                <a:gd name="T21" fmla="*/ 78 h 88"/>
                <a:gd name="T22" fmla="*/ 23 w 100"/>
                <a:gd name="T23" fmla="*/ 41 h 88"/>
                <a:gd name="T24" fmla="*/ 23 w 100"/>
                <a:gd name="T25" fmla="*/ 41 h 88"/>
                <a:gd name="T26" fmla="*/ 44 w 100"/>
                <a:gd name="T27" fmla="*/ 4 h 88"/>
                <a:gd name="T28" fmla="*/ 53 w 100"/>
                <a:gd name="T29" fmla="*/ 2 h 88"/>
                <a:gd name="T30" fmla="*/ 55 w 100"/>
                <a:gd name="T31" fmla="*/ 4 h 88"/>
                <a:gd name="T32" fmla="*/ 44 w 100"/>
                <a:gd name="T33" fmla="*/ 34 h 88"/>
                <a:gd name="T34" fmla="*/ 44 w 100"/>
                <a:gd name="T35" fmla="*/ 37 h 88"/>
                <a:gd name="T36" fmla="*/ 46 w 100"/>
                <a:gd name="T37" fmla="*/ 62 h 88"/>
                <a:gd name="T38" fmla="*/ 52 w 100"/>
                <a:gd name="T39" fmla="*/ 62 h 88"/>
                <a:gd name="T40" fmla="*/ 54 w 100"/>
                <a:gd name="T41" fmla="*/ 37 h 88"/>
                <a:gd name="T42" fmla="*/ 54 w 100"/>
                <a:gd name="T43" fmla="*/ 34 h 88"/>
                <a:gd name="T44" fmla="*/ 44 w 100"/>
                <a:gd name="T45" fmla="*/ 34 h 88"/>
                <a:gd name="T46" fmla="*/ 49 w 100"/>
                <a:gd name="T47" fmla="*/ 72 h 88"/>
                <a:gd name="T48" fmla="*/ 53 w 100"/>
                <a:gd name="T49" fmla="*/ 69 h 88"/>
                <a:gd name="T50" fmla="*/ 49 w 100"/>
                <a:gd name="T51" fmla="*/ 65 h 88"/>
                <a:gd name="T52" fmla="*/ 45 w 100"/>
                <a:gd name="T53" fmla="*/ 69 h 88"/>
                <a:gd name="T54" fmla="*/ 49 w 100"/>
                <a:gd name="T55" fmla="*/ 72 h 88"/>
                <a:gd name="T56" fmla="*/ 65 w 100"/>
                <a:gd name="T57" fmla="*/ 48 h 88"/>
                <a:gd name="T58" fmla="*/ 49 w 100"/>
                <a:gd name="T59" fmla="*/ 20 h 88"/>
                <a:gd name="T60" fmla="*/ 34 w 100"/>
                <a:gd name="T61" fmla="*/ 47 h 88"/>
                <a:gd name="T62" fmla="*/ 33 w 100"/>
                <a:gd name="T63" fmla="*/ 48 h 88"/>
                <a:gd name="T64" fmla="*/ 17 w 100"/>
                <a:gd name="T65" fmla="*/ 75 h 88"/>
                <a:gd name="T66" fmla="*/ 49 w 100"/>
                <a:gd name="T67" fmla="*/ 75 h 88"/>
                <a:gd name="T68" fmla="*/ 81 w 100"/>
                <a:gd name="T69" fmla="*/ 75 h 88"/>
                <a:gd name="T70" fmla="*/ 65 w 100"/>
                <a:gd name="T71" fmla="*/ 48 h 88"/>
                <a:gd name="T72" fmla="*/ 65 w 100"/>
                <a:gd name="T73" fmla="*/ 4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0" h="88">
                  <a:moveTo>
                    <a:pt x="55" y="4"/>
                  </a:moveTo>
                  <a:cubicBezTo>
                    <a:pt x="76" y="41"/>
                    <a:pt x="76" y="41"/>
                    <a:pt x="76" y="41"/>
                  </a:cubicBezTo>
                  <a:cubicBezTo>
                    <a:pt x="76" y="41"/>
                    <a:pt x="76" y="41"/>
                    <a:pt x="76" y="41"/>
                  </a:cubicBezTo>
                  <a:cubicBezTo>
                    <a:pt x="98" y="79"/>
                    <a:pt x="98" y="79"/>
                    <a:pt x="98" y="79"/>
                  </a:cubicBezTo>
                  <a:cubicBezTo>
                    <a:pt x="100" y="82"/>
                    <a:pt x="99" y="85"/>
                    <a:pt x="96" y="87"/>
                  </a:cubicBezTo>
                  <a:cubicBezTo>
                    <a:pt x="95" y="88"/>
                    <a:pt x="93" y="88"/>
                    <a:pt x="92" y="88"/>
                  </a:cubicBezTo>
                  <a:cubicBezTo>
                    <a:pt x="92" y="88"/>
                    <a:pt x="92" y="88"/>
                    <a:pt x="92" y="88"/>
                  </a:cubicBezTo>
                  <a:cubicBezTo>
                    <a:pt x="49" y="88"/>
                    <a:pt x="49" y="88"/>
                    <a:pt x="49" y="88"/>
                  </a:cubicBezTo>
                  <a:cubicBezTo>
                    <a:pt x="7" y="88"/>
                    <a:pt x="7" y="88"/>
                    <a:pt x="7" y="88"/>
                  </a:cubicBezTo>
                  <a:cubicBezTo>
                    <a:pt x="3" y="88"/>
                    <a:pt x="0" y="85"/>
                    <a:pt x="0" y="82"/>
                  </a:cubicBezTo>
                  <a:cubicBezTo>
                    <a:pt x="0" y="80"/>
                    <a:pt x="1" y="79"/>
                    <a:pt x="1" y="78"/>
                  </a:cubicBezTo>
                  <a:cubicBezTo>
                    <a:pt x="23" y="41"/>
                    <a:pt x="23" y="41"/>
                    <a:pt x="23" y="41"/>
                  </a:cubicBezTo>
                  <a:cubicBezTo>
                    <a:pt x="23" y="41"/>
                    <a:pt x="23" y="41"/>
                    <a:pt x="23" y="41"/>
                  </a:cubicBezTo>
                  <a:cubicBezTo>
                    <a:pt x="44" y="4"/>
                    <a:pt x="44" y="4"/>
                    <a:pt x="44" y="4"/>
                  </a:cubicBezTo>
                  <a:cubicBezTo>
                    <a:pt x="46" y="1"/>
                    <a:pt x="50" y="0"/>
                    <a:pt x="53" y="2"/>
                  </a:cubicBezTo>
                  <a:cubicBezTo>
                    <a:pt x="54" y="3"/>
                    <a:pt x="54" y="3"/>
                    <a:pt x="55" y="4"/>
                  </a:cubicBezTo>
                  <a:close/>
                  <a:moveTo>
                    <a:pt x="44" y="34"/>
                  </a:moveTo>
                  <a:cubicBezTo>
                    <a:pt x="44" y="37"/>
                    <a:pt x="44" y="37"/>
                    <a:pt x="44" y="37"/>
                  </a:cubicBezTo>
                  <a:cubicBezTo>
                    <a:pt x="46" y="62"/>
                    <a:pt x="46" y="62"/>
                    <a:pt x="46" y="62"/>
                  </a:cubicBezTo>
                  <a:cubicBezTo>
                    <a:pt x="52" y="62"/>
                    <a:pt x="52" y="62"/>
                    <a:pt x="52" y="62"/>
                  </a:cubicBezTo>
                  <a:cubicBezTo>
                    <a:pt x="54" y="37"/>
                    <a:pt x="54" y="37"/>
                    <a:pt x="54" y="37"/>
                  </a:cubicBezTo>
                  <a:cubicBezTo>
                    <a:pt x="54" y="34"/>
                    <a:pt x="54" y="34"/>
                    <a:pt x="54" y="34"/>
                  </a:cubicBezTo>
                  <a:cubicBezTo>
                    <a:pt x="44" y="34"/>
                    <a:pt x="44" y="34"/>
                    <a:pt x="44" y="34"/>
                  </a:cubicBezTo>
                  <a:close/>
                  <a:moveTo>
                    <a:pt x="49" y="72"/>
                  </a:moveTo>
                  <a:cubicBezTo>
                    <a:pt x="52" y="72"/>
                    <a:pt x="53" y="71"/>
                    <a:pt x="53" y="69"/>
                  </a:cubicBezTo>
                  <a:cubicBezTo>
                    <a:pt x="53" y="66"/>
                    <a:pt x="51" y="65"/>
                    <a:pt x="49" y="65"/>
                  </a:cubicBezTo>
                  <a:cubicBezTo>
                    <a:pt x="47" y="65"/>
                    <a:pt x="45" y="66"/>
                    <a:pt x="45" y="69"/>
                  </a:cubicBezTo>
                  <a:cubicBezTo>
                    <a:pt x="45" y="71"/>
                    <a:pt x="47" y="72"/>
                    <a:pt x="49" y="72"/>
                  </a:cubicBezTo>
                  <a:close/>
                  <a:moveTo>
                    <a:pt x="65" y="48"/>
                  </a:moveTo>
                  <a:cubicBezTo>
                    <a:pt x="49" y="20"/>
                    <a:pt x="49" y="20"/>
                    <a:pt x="49" y="20"/>
                  </a:cubicBezTo>
                  <a:cubicBezTo>
                    <a:pt x="34" y="47"/>
                    <a:pt x="34" y="47"/>
                    <a:pt x="34" y="47"/>
                  </a:cubicBezTo>
                  <a:cubicBezTo>
                    <a:pt x="34" y="48"/>
                    <a:pt x="34" y="48"/>
                    <a:pt x="33" y="48"/>
                  </a:cubicBezTo>
                  <a:cubicBezTo>
                    <a:pt x="17" y="75"/>
                    <a:pt x="17" y="75"/>
                    <a:pt x="17" y="75"/>
                  </a:cubicBezTo>
                  <a:cubicBezTo>
                    <a:pt x="49" y="75"/>
                    <a:pt x="49" y="75"/>
                    <a:pt x="49" y="75"/>
                  </a:cubicBezTo>
                  <a:cubicBezTo>
                    <a:pt x="81" y="75"/>
                    <a:pt x="81" y="75"/>
                    <a:pt x="81" y="75"/>
                  </a:cubicBezTo>
                  <a:cubicBezTo>
                    <a:pt x="65" y="48"/>
                    <a:pt x="65" y="48"/>
                    <a:pt x="65" y="48"/>
                  </a:cubicBezTo>
                  <a:cubicBezTo>
                    <a:pt x="65" y="48"/>
                    <a:pt x="65" y="48"/>
                    <a:pt x="65" y="48"/>
                  </a:cubicBezTo>
                  <a:close/>
                </a:path>
              </a:pathLst>
            </a:custGeom>
            <a:solidFill>
              <a:schemeClr val="accent4"/>
            </a:solidFill>
            <a:ln>
              <a:noFill/>
            </a:ln>
          </p:spPr>
          <p:txBody>
            <a:bodyPr lIns="121920" tIns="60960" rIns="121920" bIns="6096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49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grpSp>
      <p:sp>
        <p:nvSpPr>
          <p:cNvPr id="40" name="矩形 39"/>
          <p:cNvSpPr/>
          <p:nvPr/>
        </p:nvSpPr>
        <p:spPr>
          <a:xfrm>
            <a:off x="5609454" y="1997065"/>
            <a:ext cx="954089" cy="323157"/>
          </a:xfrm>
          <a:prstGeom prst="rect">
            <a:avLst/>
          </a:prstGeom>
        </p:spPr>
        <p:txBody>
          <a:bodyPr wrap="none" lIns="91431" tIns="45716" rIns="91431" bIns="45716">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500" b="0"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标题内容</a:t>
            </a:r>
          </a:p>
        </p:txBody>
      </p:sp>
      <p:sp>
        <p:nvSpPr>
          <p:cNvPr id="41" name="矩形 47"/>
          <p:cNvSpPr>
            <a:spLocks noChangeArrowheads="1"/>
          </p:cNvSpPr>
          <p:nvPr/>
        </p:nvSpPr>
        <p:spPr bwMode="auto">
          <a:xfrm>
            <a:off x="5580112" y="2229793"/>
            <a:ext cx="3043238" cy="553990"/>
          </a:xfrm>
          <a:prstGeom prst="rect">
            <a:avLst/>
          </a:prstGeom>
          <a:noFill/>
          <a:ln>
            <a:noFill/>
          </a:ln>
        </p:spPr>
        <p:txBody>
          <a:bodyPr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l" defTabSz="914400" rtl="0" eaLnBrk="1" fontAlgn="base" latinLnBrk="0" hangingPunct="1">
              <a:lnSpc>
                <a:spcPct val="150000"/>
              </a:lnSpc>
              <a:spcBef>
                <a:spcPct val="20000"/>
              </a:spcBef>
              <a:spcAft>
                <a:spcPct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点击输入简要文字内容，文字内容需概括精炼，不用多余的文字修饰，言简意赅的说明该项内容。</a:t>
            </a:r>
            <a:endParaRPr kumimoji="0" lang="en-US" altLang="zh-CN"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endParaRPr>
          </a:p>
        </p:txBody>
      </p:sp>
      <p:sp>
        <p:nvSpPr>
          <p:cNvPr id="42" name="矩形 41"/>
          <p:cNvSpPr/>
          <p:nvPr/>
        </p:nvSpPr>
        <p:spPr>
          <a:xfrm>
            <a:off x="5684012" y="3028040"/>
            <a:ext cx="954089" cy="323157"/>
          </a:xfrm>
          <a:prstGeom prst="rect">
            <a:avLst/>
          </a:prstGeom>
        </p:spPr>
        <p:txBody>
          <a:bodyPr wrap="none" lIns="91431" tIns="45716" rIns="91431" bIns="45716">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500" b="0"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标题内容</a:t>
            </a:r>
          </a:p>
        </p:txBody>
      </p:sp>
      <p:sp>
        <p:nvSpPr>
          <p:cNvPr id="43" name="矩形 47"/>
          <p:cNvSpPr>
            <a:spLocks noChangeArrowheads="1"/>
          </p:cNvSpPr>
          <p:nvPr/>
        </p:nvSpPr>
        <p:spPr bwMode="auto">
          <a:xfrm>
            <a:off x="5654670" y="3260768"/>
            <a:ext cx="3043238" cy="553990"/>
          </a:xfrm>
          <a:prstGeom prst="rect">
            <a:avLst/>
          </a:prstGeom>
          <a:noFill/>
          <a:ln>
            <a:noFill/>
          </a:ln>
        </p:spPr>
        <p:txBody>
          <a:bodyPr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l" defTabSz="914400" rtl="0" eaLnBrk="1" fontAlgn="base" latinLnBrk="0" hangingPunct="1">
              <a:lnSpc>
                <a:spcPct val="150000"/>
              </a:lnSpc>
              <a:spcBef>
                <a:spcPct val="20000"/>
              </a:spcBef>
              <a:spcAft>
                <a:spcPct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点击输入简要文字内容，文字内容需概括精炼，不用多余的文字修饰，言简意赅的说明该项内容。</a:t>
            </a:r>
            <a:endParaRPr kumimoji="0" lang="en-US" altLang="zh-CN"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endParaRPr>
          </a:p>
        </p:txBody>
      </p:sp>
      <p:sp>
        <p:nvSpPr>
          <p:cNvPr id="44" name="矩形 43"/>
          <p:cNvSpPr/>
          <p:nvPr/>
        </p:nvSpPr>
        <p:spPr>
          <a:xfrm>
            <a:off x="5009017" y="3972459"/>
            <a:ext cx="954089" cy="323157"/>
          </a:xfrm>
          <a:prstGeom prst="rect">
            <a:avLst/>
          </a:prstGeom>
        </p:spPr>
        <p:txBody>
          <a:bodyPr wrap="none" lIns="91431" tIns="45716" rIns="91431" bIns="45716">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500" b="0"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标题内容</a:t>
            </a:r>
          </a:p>
        </p:txBody>
      </p:sp>
      <p:sp>
        <p:nvSpPr>
          <p:cNvPr id="45" name="矩形 47"/>
          <p:cNvSpPr>
            <a:spLocks noChangeArrowheads="1"/>
          </p:cNvSpPr>
          <p:nvPr/>
        </p:nvSpPr>
        <p:spPr bwMode="auto">
          <a:xfrm>
            <a:off x="4979675" y="4205187"/>
            <a:ext cx="3043238" cy="553990"/>
          </a:xfrm>
          <a:prstGeom prst="rect">
            <a:avLst/>
          </a:prstGeom>
          <a:noFill/>
          <a:ln>
            <a:noFill/>
          </a:ln>
        </p:spPr>
        <p:txBody>
          <a:bodyPr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l" defTabSz="914400" rtl="0" eaLnBrk="1" fontAlgn="base" latinLnBrk="0" hangingPunct="1">
              <a:lnSpc>
                <a:spcPct val="150000"/>
              </a:lnSpc>
              <a:spcBef>
                <a:spcPct val="20000"/>
              </a:spcBef>
              <a:spcAft>
                <a:spcPct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点击输入简要文字内容，文字内容需概括精炼，不用多余的文字修饰，言简意赅的说明该项内容。</a:t>
            </a:r>
            <a:endParaRPr kumimoji="0" lang="en-US" altLang="zh-CN"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250"/>
                                      </p:stCondLst>
                                      <p:childTnLst>
                                        <p:set>
                                          <p:cBhvr>
                                            <p:cTn id="6" dur="1" fill="hold">
                                              <p:stCondLst>
                                                <p:cond delay="0"/>
                                              </p:stCondLst>
                                            </p:cTn>
                                            <p:tgtEl>
                                              <p:spTgt spid="11"/>
                                            </p:tgtEl>
                                            <p:attrNameLst>
                                              <p:attrName>style.visibility</p:attrName>
                                            </p:attrNameLst>
                                          </p:cBhvr>
                                          <p:to>
                                            <p:strVal val="visible"/>
                                          </p:to>
                                        </p:set>
                                        <p:anim calcmode="lin" valueType="num">
                                          <p:cBhvr>
                                            <p:cTn id="7" dur="400" fill="hold"/>
                                            <p:tgtEl>
                                              <p:spTgt spid="11"/>
                                            </p:tgtEl>
                                            <p:attrNameLst>
                                              <p:attrName>ppt_w</p:attrName>
                                            </p:attrNameLst>
                                          </p:cBhvr>
                                          <p:tavLst>
                                            <p:tav tm="0">
                                              <p:val>
                                                <p:fltVal val="0"/>
                                              </p:val>
                                            </p:tav>
                                            <p:tav tm="100000">
                                              <p:val>
                                                <p:strVal val="#ppt_w"/>
                                              </p:val>
                                            </p:tav>
                                          </p:tavLst>
                                        </p:anim>
                                        <p:anim calcmode="lin" valueType="num">
                                          <p:cBhvr>
                                            <p:cTn id="8" dur="400" fill="hold"/>
                                            <p:tgtEl>
                                              <p:spTgt spid="11"/>
                                            </p:tgtEl>
                                            <p:attrNameLst>
                                              <p:attrName>ppt_h</p:attrName>
                                            </p:attrNameLst>
                                          </p:cBhvr>
                                          <p:tavLst>
                                            <p:tav tm="0">
                                              <p:val>
                                                <p:fltVal val="0"/>
                                              </p:val>
                                            </p:tav>
                                            <p:tav tm="100000">
                                              <p:val>
                                                <p:strVal val="#ppt_h"/>
                                              </p:val>
                                            </p:tav>
                                          </p:tavLst>
                                        </p:anim>
                                        <p:animEffect transition="in" filter="fade">
                                          <p:cBhvr>
                                            <p:cTn id="9" dur="400"/>
                                            <p:tgtEl>
                                              <p:spTgt spid="11"/>
                                            </p:tgtEl>
                                          </p:cBhvr>
                                        </p:animEffect>
                                      </p:childTnLst>
                                    </p:cTn>
                                  </p:par>
                                </p:childTnLst>
                              </p:cTn>
                            </p:par>
                            <p:par>
                              <p:cTn id="10" fill="hold">
                                <p:stCondLst>
                                  <p:cond delay="750"/>
                                </p:stCondLst>
                                <p:childTnLst>
                                  <p:par>
                                    <p:cTn id="11" presetID="22" presetClass="entr" presetSubtype="1"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up)">
                                          <p:cBhvr>
                                            <p:cTn id="13" dur="350"/>
                                            <p:tgtEl>
                                              <p:spTgt spid="4"/>
                                            </p:tgtEl>
                                          </p:cBhvr>
                                        </p:animEffect>
                                      </p:childTnLst>
                                    </p:cTn>
                                  </p:par>
                                </p:childTnLst>
                              </p:cTn>
                            </p:par>
                            <p:par>
                              <p:cTn id="14" fill="hold">
                                <p:stCondLst>
                                  <p:cond delay="1250"/>
                                </p:stCondLst>
                                <p:childTnLst>
                                  <p:par>
                                    <p:cTn id="15" presetID="53" presetClass="entr" presetSubtype="16"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childTnLst>
                              </p:cTn>
                            </p:par>
                            <p:par>
                              <p:cTn id="20" fill="hold">
                                <p:stCondLst>
                                  <p:cond delay="1750"/>
                                </p:stCondLst>
                                <p:childTnLst>
                                  <p:par>
                                    <p:cTn id="21" presetID="22" presetClass="entr" presetSubtype="8"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left)">
                                          <p:cBhvr>
                                            <p:cTn id="23" dur="500"/>
                                            <p:tgtEl>
                                              <p:spTgt spid="5"/>
                                            </p:tgtEl>
                                          </p:cBhvr>
                                        </p:animEffect>
                                      </p:childTnLst>
                                    </p:cTn>
                                  </p:par>
                                </p:childTnLst>
                              </p:cTn>
                            </p:par>
                            <p:par>
                              <p:cTn id="24" fill="hold">
                                <p:stCondLst>
                                  <p:cond delay="2250"/>
                                </p:stCondLst>
                                <p:childTnLst>
                                  <p:par>
                                    <p:cTn id="25" presetID="2" presetClass="entr" presetSubtype="2" fill="hold" nodeType="afterEffect" p14:presetBounceEnd="40000">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14:bounceEnd="40000">
                                          <p:cBhvr additive="base">
                                            <p:cTn id="27" dur="500" fill="hold"/>
                                            <p:tgtEl>
                                              <p:spTgt spid="18"/>
                                            </p:tgtEl>
                                            <p:attrNameLst>
                                              <p:attrName>ppt_x</p:attrName>
                                            </p:attrNameLst>
                                          </p:cBhvr>
                                          <p:tavLst>
                                            <p:tav tm="0">
                                              <p:val>
                                                <p:strVal val="1+#ppt_w/2"/>
                                              </p:val>
                                            </p:tav>
                                            <p:tav tm="100000">
                                              <p:val>
                                                <p:strVal val="#ppt_x"/>
                                              </p:val>
                                            </p:tav>
                                          </p:tavLst>
                                        </p:anim>
                                        <p:anim calcmode="lin" valueType="num" p14:bounceEnd="40000">
                                          <p:cBhvr additive="base">
                                            <p:cTn id="28" dur="500" fill="hold"/>
                                            <p:tgtEl>
                                              <p:spTgt spid="18"/>
                                            </p:tgtEl>
                                            <p:attrNameLst>
                                              <p:attrName>ppt_y</p:attrName>
                                            </p:attrNameLst>
                                          </p:cBhvr>
                                          <p:tavLst>
                                            <p:tav tm="0">
                                              <p:val>
                                                <p:strVal val="#ppt_y"/>
                                              </p:val>
                                            </p:tav>
                                            <p:tav tm="100000">
                                              <p:val>
                                                <p:strVal val="#ppt_y"/>
                                              </p:val>
                                            </p:tav>
                                          </p:tavLst>
                                        </p:anim>
                                      </p:childTnLst>
                                    </p:cTn>
                                  </p:par>
                                </p:childTnLst>
                              </p:cTn>
                            </p:par>
                            <p:par>
                              <p:cTn id="29" fill="hold">
                                <p:stCondLst>
                                  <p:cond delay="2750"/>
                                </p:stCondLst>
                                <p:childTnLst>
                                  <p:par>
                                    <p:cTn id="30" presetID="22" presetClass="entr" presetSubtype="8"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500"/>
                                            <p:tgtEl>
                                              <p:spTgt spid="10"/>
                                            </p:tgtEl>
                                          </p:cBhvr>
                                        </p:animEffect>
                                      </p:childTnLst>
                                    </p:cTn>
                                  </p:par>
                                  <p:par>
                                    <p:cTn id="36" presetID="53" presetClass="entr" presetSubtype="16" fill="hold" grpId="0" nodeType="withEffect">
                                      <p:stCondLst>
                                        <p:cond delay="750"/>
                                      </p:stCondLst>
                                      <p:childTnLst>
                                        <p:set>
                                          <p:cBhvr>
                                            <p:cTn id="37" dur="1" fill="hold">
                                              <p:stCondLst>
                                                <p:cond delay="0"/>
                                              </p:stCondLst>
                                            </p:cTn>
                                            <p:tgtEl>
                                              <p:spTgt spid="15"/>
                                            </p:tgtEl>
                                            <p:attrNameLst>
                                              <p:attrName>style.visibility</p:attrName>
                                            </p:attrNameLst>
                                          </p:cBhvr>
                                          <p:to>
                                            <p:strVal val="visible"/>
                                          </p:to>
                                        </p:set>
                                        <p:anim calcmode="lin" valueType="num">
                                          <p:cBhvr>
                                            <p:cTn id="38" dur="500" fill="hold"/>
                                            <p:tgtEl>
                                              <p:spTgt spid="15"/>
                                            </p:tgtEl>
                                            <p:attrNameLst>
                                              <p:attrName>ppt_w</p:attrName>
                                            </p:attrNameLst>
                                          </p:cBhvr>
                                          <p:tavLst>
                                            <p:tav tm="0">
                                              <p:val>
                                                <p:fltVal val="0"/>
                                              </p:val>
                                            </p:tav>
                                            <p:tav tm="100000">
                                              <p:val>
                                                <p:strVal val="#ppt_w"/>
                                              </p:val>
                                            </p:tav>
                                          </p:tavLst>
                                        </p:anim>
                                        <p:anim calcmode="lin" valueType="num">
                                          <p:cBhvr>
                                            <p:cTn id="39" dur="500" fill="hold"/>
                                            <p:tgtEl>
                                              <p:spTgt spid="15"/>
                                            </p:tgtEl>
                                            <p:attrNameLst>
                                              <p:attrName>ppt_h</p:attrName>
                                            </p:attrNameLst>
                                          </p:cBhvr>
                                          <p:tavLst>
                                            <p:tav tm="0">
                                              <p:val>
                                                <p:fltVal val="0"/>
                                              </p:val>
                                            </p:tav>
                                            <p:tav tm="100000">
                                              <p:val>
                                                <p:strVal val="#ppt_h"/>
                                              </p:val>
                                            </p:tav>
                                          </p:tavLst>
                                        </p:anim>
                                        <p:animEffect transition="in" filter="fade">
                                          <p:cBhvr>
                                            <p:cTn id="40" dur="500"/>
                                            <p:tgtEl>
                                              <p:spTgt spid="15"/>
                                            </p:tgtEl>
                                          </p:cBhvr>
                                        </p:animEffect>
                                      </p:childTnLst>
                                    </p:cTn>
                                  </p:par>
                                </p:childTnLst>
                              </p:cTn>
                            </p:par>
                            <p:par>
                              <p:cTn id="41" fill="hold">
                                <p:stCondLst>
                                  <p:cond delay="3250"/>
                                </p:stCondLst>
                                <p:childTnLst>
                                  <p:par>
                                    <p:cTn id="42" presetID="22" presetClass="entr" presetSubtype="8" fill="hold" nodeType="after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left)">
                                          <p:cBhvr>
                                            <p:cTn id="44" dur="500"/>
                                            <p:tgtEl>
                                              <p:spTgt spid="7"/>
                                            </p:tgtEl>
                                          </p:cBhvr>
                                        </p:animEffect>
                                      </p:childTnLst>
                                    </p:cTn>
                                  </p:par>
                                </p:childTnLst>
                              </p:cTn>
                            </p:par>
                            <p:par>
                              <p:cTn id="45" fill="hold">
                                <p:stCondLst>
                                  <p:cond delay="3750"/>
                                </p:stCondLst>
                                <p:childTnLst>
                                  <p:par>
                                    <p:cTn id="46" presetID="2" presetClass="entr" presetSubtype="2" fill="hold" nodeType="afterEffect" p14:presetBounceEnd="40000">
                                      <p:stCondLst>
                                        <p:cond delay="0"/>
                                      </p:stCondLst>
                                      <p:childTnLst>
                                        <p:set>
                                          <p:cBhvr>
                                            <p:cTn id="47" dur="1" fill="hold">
                                              <p:stCondLst>
                                                <p:cond delay="0"/>
                                              </p:stCondLst>
                                            </p:cTn>
                                            <p:tgtEl>
                                              <p:spTgt spid="25"/>
                                            </p:tgtEl>
                                            <p:attrNameLst>
                                              <p:attrName>style.visibility</p:attrName>
                                            </p:attrNameLst>
                                          </p:cBhvr>
                                          <p:to>
                                            <p:strVal val="visible"/>
                                          </p:to>
                                        </p:set>
                                        <p:anim calcmode="lin" valueType="num" p14:bounceEnd="40000">
                                          <p:cBhvr additive="base">
                                            <p:cTn id="48" dur="500" fill="hold"/>
                                            <p:tgtEl>
                                              <p:spTgt spid="25"/>
                                            </p:tgtEl>
                                            <p:attrNameLst>
                                              <p:attrName>ppt_x</p:attrName>
                                            </p:attrNameLst>
                                          </p:cBhvr>
                                          <p:tavLst>
                                            <p:tav tm="0">
                                              <p:val>
                                                <p:strVal val="1+#ppt_w/2"/>
                                              </p:val>
                                            </p:tav>
                                            <p:tav tm="100000">
                                              <p:val>
                                                <p:strVal val="#ppt_x"/>
                                              </p:val>
                                            </p:tav>
                                          </p:tavLst>
                                        </p:anim>
                                        <p:anim calcmode="lin" valueType="num" p14:bounceEnd="40000">
                                          <p:cBhvr additive="base">
                                            <p:cTn id="49" dur="500" fill="hold"/>
                                            <p:tgtEl>
                                              <p:spTgt spid="25"/>
                                            </p:tgtEl>
                                            <p:attrNameLst>
                                              <p:attrName>ppt_y</p:attrName>
                                            </p:attrNameLst>
                                          </p:cBhvr>
                                          <p:tavLst>
                                            <p:tav tm="0">
                                              <p:val>
                                                <p:strVal val="#ppt_y"/>
                                              </p:val>
                                            </p:tav>
                                            <p:tav tm="100000">
                                              <p:val>
                                                <p:strVal val="#ppt_y"/>
                                              </p:val>
                                            </p:tav>
                                          </p:tavLst>
                                        </p:anim>
                                      </p:childTnLst>
                                    </p:cTn>
                                  </p:par>
                                </p:childTnLst>
                              </p:cTn>
                            </p:par>
                            <p:par>
                              <p:cTn id="50" fill="hold">
                                <p:stCondLst>
                                  <p:cond delay="4250"/>
                                </p:stCondLst>
                                <p:childTnLst>
                                  <p:par>
                                    <p:cTn id="51" presetID="22" presetClass="entr" presetSubtype="8" fill="hold" grpId="0" nodeType="afterEffect">
                                      <p:stCondLst>
                                        <p:cond delay="0"/>
                                      </p:stCondLst>
                                      <p:childTnLst>
                                        <p:set>
                                          <p:cBhvr>
                                            <p:cTn id="52" dur="1" fill="hold">
                                              <p:stCondLst>
                                                <p:cond delay="0"/>
                                              </p:stCondLst>
                                            </p:cTn>
                                            <p:tgtEl>
                                              <p:spTgt spid="40"/>
                                            </p:tgtEl>
                                            <p:attrNameLst>
                                              <p:attrName>style.visibility</p:attrName>
                                            </p:attrNameLst>
                                          </p:cBhvr>
                                          <p:to>
                                            <p:strVal val="visible"/>
                                          </p:to>
                                        </p:set>
                                        <p:animEffect transition="in" filter="wipe(left)">
                                          <p:cBhvr>
                                            <p:cTn id="53" dur="500"/>
                                            <p:tgtEl>
                                              <p:spTgt spid="40"/>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41"/>
                                            </p:tgtEl>
                                            <p:attrNameLst>
                                              <p:attrName>style.visibility</p:attrName>
                                            </p:attrNameLst>
                                          </p:cBhvr>
                                          <p:to>
                                            <p:strVal val="visible"/>
                                          </p:to>
                                        </p:set>
                                        <p:animEffect transition="in" filter="wipe(left)">
                                          <p:cBhvr>
                                            <p:cTn id="56" dur="500"/>
                                            <p:tgtEl>
                                              <p:spTgt spid="41"/>
                                            </p:tgtEl>
                                          </p:cBhvr>
                                        </p:animEffect>
                                      </p:childTnLst>
                                    </p:cTn>
                                  </p:par>
                                  <p:par>
                                    <p:cTn id="57" presetID="53" presetClass="entr" presetSubtype="16" fill="hold" grpId="0" nodeType="withEffect">
                                      <p:stCondLst>
                                        <p:cond delay="750"/>
                                      </p:stCondLst>
                                      <p:childTnLst>
                                        <p:set>
                                          <p:cBhvr>
                                            <p:cTn id="58" dur="1" fill="hold">
                                              <p:stCondLst>
                                                <p:cond delay="0"/>
                                              </p:stCondLst>
                                            </p:cTn>
                                            <p:tgtEl>
                                              <p:spTgt spid="16"/>
                                            </p:tgtEl>
                                            <p:attrNameLst>
                                              <p:attrName>style.visibility</p:attrName>
                                            </p:attrNameLst>
                                          </p:cBhvr>
                                          <p:to>
                                            <p:strVal val="visible"/>
                                          </p:to>
                                        </p:set>
                                        <p:anim calcmode="lin" valueType="num">
                                          <p:cBhvr>
                                            <p:cTn id="59" dur="500" fill="hold"/>
                                            <p:tgtEl>
                                              <p:spTgt spid="16"/>
                                            </p:tgtEl>
                                            <p:attrNameLst>
                                              <p:attrName>ppt_w</p:attrName>
                                            </p:attrNameLst>
                                          </p:cBhvr>
                                          <p:tavLst>
                                            <p:tav tm="0">
                                              <p:val>
                                                <p:fltVal val="0"/>
                                              </p:val>
                                            </p:tav>
                                            <p:tav tm="100000">
                                              <p:val>
                                                <p:strVal val="#ppt_w"/>
                                              </p:val>
                                            </p:tav>
                                          </p:tavLst>
                                        </p:anim>
                                        <p:anim calcmode="lin" valueType="num">
                                          <p:cBhvr>
                                            <p:cTn id="60" dur="500" fill="hold"/>
                                            <p:tgtEl>
                                              <p:spTgt spid="16"/>
                                            </p:tgtEl>
                                            <p:attrNameLst>
                                              <p:attrName>ppt_h</p:attrName>
                                            </p:attrNameLst>
                                          </p:cBhvr>
                                          <p:tavLst>
                                            <p:tav tm="0">
                                              <p:val>
                                                <p:fltVal val="0"/>
                                              </p:val>
                                            </p:tav>
                                            <p:tav tm="100000">
                                              <p:val>
                                                <p:strVal val="#ppt_h"/>
                                              </p:val>
                                            </p:tav>
                                          </p:tavLst>
                                        </p:anim>
                                        <p:animEffect transition="in" filter="fade">
                                          <p:cBhvr>
                                            <p:cTn id="61" dur="500"/>
                                            <p:tgtEl>
                                              <p:spTgt spid="16"/>
                                            </p:tgtEl>
                                          </p:cBhvr>
                                        </p:animEffect>
                                      </p:childTnLst>
                                    </p:cTn>
                                  </p:par>
                                </p:childTnLst>
                              </p:cTn>
                            </p:par>
                            <p:par>
                              <p:cTn id="62" fill="hold">
                                <p:stCondLst>
                                  <p:cond delay="4750"/>
                                </p:stCondLst>
                                <p:childTnLst>
                                  <p:par>
                                    <p:cTn id="63" presetID="22" presetClass="entr" presetSubtype="8" fill="hold" nodeType="afterEffect">
                                      <p:stCondLst>
                                        <p:cond delay="0"/>
                                      </p:stCondLst>
                                      <p:childTnLst>
                                        <p:set>
                                          <p:cBhvr>
                                            <p:cTn id="64" dur="1" fill="hold">
                                              <p:stCondLst>
                                                <p:cond delay="0"/>
                                              </p:stCondLst>
                                            </p:cTn>
                                            <p:tgtEl>
                                              <p:spTgt spid="8"/>
                                            </p:tgtEl>
                                            <p:attrNameLst>
                                              <p:attrName>style.visibility</p:attrName>
                                            </p:attrNameLst>
                                          </p:cBhvr>
                                          <p:to>
                                            <p:strVal val="visible"/>
                                          </p:to>
                                        </p:set>
                                        <p:animEffect transition="in" filter="wipe(left)">
                                          <p:cBhvr>
                                            <p:cTn id="65" dur="500"/>
                                            <p:tgtEl>
                                              <p:spTgt spid="8"/>
                                            </p:tgtEl>
                                          </p:cBhvr>
                                        </p:animEffect>
                                      </p:childTnLst>
                                    </p:cTn>
                                  </p:par>
                                </p:childTnLst>
                              </p:cTn>
                            </p:par>
                            <p:par>
                              <p:cTn id="66" fill="hold">
                                <p:stCondLst>
                                  <p:cond delay="5250"/>
                                </p:stCondLst>
                                <p:childTnLst>
                                  <p:par>
                                    <p:cTn id="67" presetID="2" presetClass="entr" presetSubtype="2" fill="hold" nodeType="afterEffect" p14:presetBounceEnd="40000">
                                      <p:stCondLst>
                                        <p:cond delay="0"/>
                                      </p:stCondLst>
                                      <p:childTnLst>
                                        <p:set>
                                          <p:cBhvr>
                                            <p:cTn id="68" dur="1" fill="hold">
                                              <p:stCondLst>
                                                <p:cond delay="0"/>
                                              </p:stCondLst>
                                            </p:cTn>
                                            <p:tgtEl>
                                              <p:spTgt spid="30"/>
                                            </p:tgtEl>
                                            <p:attrNameLst>
                                              <p:attrName>style.visibility</p:attrName>
                                            </p:attrNameLst>
                                          </p:cBhvr>
                                          <p:to>
                                            <p:strVal val="visible"/>
                                          </p:to>
                                        </p:set>
                                        <p:anim calcmode="lin" valueType="num" p14:bounceEnd="40000">
                                          <p:cBhvr additive="base">
                                            <p:cTn id="69" dur="500" fill="hold"/>
                                            <p:tgtEl>
                                              <p:spTgt spid="30"/>
                                            </p:tgtEl>
                                            <p:attrNameLst>
                                              <p:attrName>ppt_x</p:attrName>
                                            </p:attrNameLst>
                                          </p:cBhvr>
                                          <p:tavLst>
                                            <p:tav tm="0">
                                              <p:val>
                                                <p:strVal val="1+#ppt_w/2"/>
                                              </p:val>
                                            </p:tav>
                                            <p:tav tm="100000">
                                              <p:val>
                                                <p:strVal val="#ppt_x"/>
                                              </p:val>
                                            </p:tav>
                                          </p:tavLst>
                                        </p:anim>
                                        <p:anim calcmode="lin" valueType="num" p14:bounceEnd="40000">
                                          <p:cBhvr additive="base">
                                            <p:cTn id="70" dur="500" fill="hold"/>
                                            <p:tgtEl>
                                              <p:spTgt spid="30"/>
                                            </p:tgtEl>
                                            <p:attrNameLst>
                                              <p:attrName>ppt_y</p:attrName>
                                            </p:attrNameLst>
                                          </p:cBhvr>
                                          <p:tavLst>
                                            <p:tav tm="0">
                                              <p:val>
                                                <p:strVal val="#ppt_y"/>
                                              </p:val>
                                            </p:tav>
                                            <p:tav tm="100000">
                                              <p:val>
                                                <p:strVal val="#ppt_y"/>
                                              </p:val>
                                            </p:tav>
                                          </p:tavLst>
                                        </p:anim>
                                      </p:childTnLst>
                                    </p:cTn>
                                  </p:par>
                                </p:childTnLst>
                              </p:cTn>
                            </p:par>
                            <p:par>
                              <p:cTn id="71" fill="hold">
                                <p:stCondLst>
                                  <p:cond delay="5750"/>
                                </p:stCondLst>
                                <p:childTnLst>
                                  <p:par>
                                    <p:cTn id="72" presetID="22" presetClass="entr" presetSubtype="8" fill="hold" grpId="0" nodeType="afterEffect">
                                      <p:stCondLst>
                                        <p:cond delay="0"/>
                                      </p:stCondLst>
                                      <p:childTnLst>
                                        <p:set>
                                          <p:cBhvr>
                                            <p:cTn id="73" dur="1" fill="hold">
                                              <p:stCondLst>
                                                <p:cond delay="0"/>
                                              </p:stCondLst>
                                            </p:cTn>
                                            <p:tgtEl>
                                              <p:spTgt spid="42"/>
                                            </p:tgtEl>
                                            <p:attrNameLst>
                                              <p:attrName>style.visibility</p:attrName>
                                            </p:attrNameLst>
                                          </p:cBhvr>
                                          <p:to>
                                            <p:strVal val="visible"/>
                                          </p:to>
                                        </p:set>
                                        <p:animEffect transition="in" filter="wipe(left)">
                                          <p:cBhvr>
                                            <p:cTn id="74" dur="500"/>
                                            <p:tgtEl>
                                              <p:spTgt spid="42"/>
                                            </p:tgtEl>
                                          </p:cBhvr>
                                        </p:animEffect>
                                      </p:childTnLst>
                                    </p:cTn>
                                  </p:par>
                                  <p:par>
                                    <p:cTn id="75" presetID="22" presetClass="entr" presetSubtype="8" fill="hold" grpId="0" nodeType="withEffect">
                                      <p:stCondLst>
                                        <p:cond delay="0"/>
                                      </p:stCondLst>
                                      <p:childTnLst>
                                        <p:set>
                                          <p:cBhvr>
                                            <p:cTn id="76" dur="1" fill="hold">
                                              <p:stCondLst>
                                                <p:cond delay="0"/>
                                              </p:stCondLst>
                                            </p:cTn>
                                            <p:tgtEl>
                                              <p:spTgt spid="43"/>
                                            </p:tgtEl>
                                            <p:attrNameLst>
                                              <p:attrName>style.visibility</p:attrName>
                                            </p:attrNameLst>
                                          </p:cBhvr>
                                          <p:to>
                                            <p:strVal val="visible"/>
                                          </p:to>
                                        </p:set>
                                        <p:animEffect transition="in" filter="wipe(left)">
                                          <p:cBhvr>
                                            <p:cTn id="77" dur="500"/>
                                            <p:tgtEl>
                                              <p:spTgt spid="43"/>
                                            </p:tgtEl>
                                          </p:cBhvr>
                                        </p:animEffect>
                                      </p:childTnLst>
                                    </p:cTn>
                                  </p:par>
                                  <p:par>
                                    <p:cTn id="78" presetID="53" presetClass="entr" presetSubtype="16" fill="hold" grpId="0" nodeType="withEffect">
                                      <p:stCondLst>
                                        <p:cond delay="750"/>
                                      </p:stCondLst>
                                      <p:childTnLst>
                                        <p:set>
                                          <p:cBhvr>
                                            <p:cTn id="79" dur="1" fill="hold">
                                              <p:stCondLst>
                                                <p:cond delay="0"/>
                                              </p:stCondLst>
                                            </p:cTn>
                                            <p:tgtEl>
                                              <p:spTgt spid="17"/>
                                            </p:tgtEl>
                                            <p:attrNameLst>
                                              <p:attrName>style.visibility</p:attrName>
                                            </p:attrNameLst>
                                          </p:cBhvr>
                                          <p:to>
                                            <p:strVal val="visible"/>
                                          </p:to>
                                        </p:set>
                                        <p:anim calcmode="lin" valueType="num">
                                          <p:cBhvr>
                                            <p:cTn id="80" dur="500" fill="hold"/>
                                            <p:tgtEl>
                                              <p:spTgt spid="17"/>
                                            </p:tgtEl>
                                            <p:attrNameLst>
                                              <p:attrName>ppt_w</p:attrName>
                                            </p:attrNameLst>
                                          </p:cBhvr>
                                          <p:tavLst>
                                            <p:tav tm="0">
                                              <p:val>
                                                <p:fltVal val="0"/>
                                              </p:val>
                                            </p:tav>
                                            <p:tav tm="100000">
                                              <p:val>
                                                <p:strVal val="#ppt_w"/>
                                              </p:val>
                                            </p:tav>
                                          </p:tavLst>
                                        </p:anim>
                                        <p:anim calcmode="lin" valueType="num">
                                          <p:cBhvr>
                                            <p:cTn id="81" dur="500" fill="hold"/>
                                            <p:tgtEl>
                                              <p:spTgt spid="17"/>
                                            </p:tgtEl>
                                            <p:attrNameLst>
                                              <p:attrName>ppt_h</p:attrName>
                                            </p:attrNameLst>
                                          </p:cBhvr>
                                          <p:tavLst>
                                            <p:tav tm="0">
                                              <p:val>
                                                <p:fltVal val="0"/>
                                              </p:val>
                                            </p:tav>
                                            <p:tav tm="100000">
                                              <p:val>
                                                <p:strVal val="#ppt_h"/>
                                              </p:val>
                                            </p:tav>
                                          </p:tavLst>
                                        </p:anim>
                                        <p:animEffect transition="in" filter="fade">
                                          <p:cBhvr>
                                            <p:cTn id="82" dur="500"/>
                                            <p:tgtEl>
                                              <p:spTgt spid="17"/>
                                            </p:tgtEl>
                                          </p:cBhvr>
                                        </p:animEffect>
                                      </p:childTnLst>
                                    </p:cTn>
                                  </p:par>
                                </p:childTnLst>
                              </p:cTn>
                            </p:par>
                            <p:par>
                              <p:cTn id="83" fill="hold">
                                <p:stCondLst>
                                  <p:cond delay="6250"/>
                                </p:stCondLst>
                                <p:childTnLst>
                                  <p:par>
                                    <p:cTn id="84" presetID="22" presetClass="entr" presetSubtype="8" fill="hold" nodeType="afterEffect">
                                      <p:stCondLst>
                                        <p:cond delay="0"/>
                                      </p:stCondLst>
                                      <p:childTnLst>
                                        <p:set>
                                          <p:cBhvr>
                                            <p:cTn id="85" dur="1" fill="hold">
                                              <p:stCondLst>
                                                <p:cond delay="0"/>
                                              </p:stCondLst>
                                            </p:cTn>
                                            <p:tgtEl>
                                              <p:spTgt spid="6"/>
                                            </p:tgtEl>
                                            <p:attrNameLst>
                                              <p:attrName>style.visibility</p:attrName>
                                            </p:attrNameLst>
                                          </p:cBhvr>
                                          <p:to>
                                            <p:strVal val="visible"/>
                                          </p:to>
                                        </p:set>
                                        <p:animEffect transition="in" filter="wipe(left)">
                                          <p:cBhvr>
                                            <p:cTn id="86" dur="500"/>
                                            <p:tgtEl>
                                              <p:spTgt spid="6"/>
                                            </p:tgtEl>
                                          </p:cBhvr>
                                        </p:animEffect>
                                      </p:childTnLst>
                                    </p:cTn>
                                  </p:par>
                                </p:childTnLst>
                              </p:cTn>
                            </p:par>
                            <p:par>
                              <p:cTn id="87" fill="hold">
                                <p:stCondLst>
                                  <p:cond delay="6750"/>
                                </p:stCondLst>
                                <p:childTnLst>
                                  <p:par>
                                    <p:cTn id="88" presetID="2" presetClass="entr" presetSubtype="2" fill="hold" nodeType="afterEffect" p14:presetBounceEnd="40000">
                                      <p:stCondLst>
                                        <p:cond delay="0"/>
                                      </p:stCondLst>
                                      <p:childTnLst>
                                        <p:set>
                                          <p:cBhvr>
                                            <p:cTn id="89" dur="1" fill="hold">
                                              <p:stCondLst>
                                                <p:cond delay="0"/>
                                              </p:stCondLst>
                                            </p:cTn>
                                            <p:tgtEl>
                                              <p:spTgt spid="35"/>
                                            </p:tgtEl>
                                            <p:attrNameLst>
                                              <p:attrName>style.visibility</p:attrName>
                                            </p:attrNameLst>
                                          </p:cBhvr>
                                          <p:to>
                                            <p:strVal val="visible"/>
                                          </p:to>
                                        </p:set>
                                        <p:anim calcmode="lin" valueType="num" p14:bounceEnd="40000">
                                          <p:cBhvr additive="base">
                                            <p:cTn id="90" dur="500" fill="hold"/>
                                            <p:tgtEl>
                                              <p:spTgt spid="35"/>
                                            </p:tgtEl>
                                            <p:attrNameLst>
                                              <p:attrName>ppt_x</p:attrName>
                                            </p:attrNameLst>
                                          </p:cBhvr>
                                          <p:tavLst>
                                            <p:tav tm="0">
                                              <p:val>
                                                <p:strVal val="1+#ppt_w/2"/>
                                              </p:val>
                                            </p:tav>
                                            <p:tav tm="100000">
                                              <p:val>
                                                <p:strVal val="#ppt_x"/>
                                              </p:val>
                                            </p:tav>
                                          </p:tavLst>
                                        </p:anim>
                                        <p:anim calcmode="lin" valueType="num" p14:bounceEnd="40000">
                                          <p:cBhvr additive="base">
                                            <p:cTn id="91" dur="500" fill="hold"/>
                                            <p:tgtEl>
                                              <p:spTgt spid="35"/>
                                            </p:tgtEl>
                                            <p:attrNameLst>
                                              <p:attrName>ppt_y</p:attrName>
                                            </p:attrNameLst>
                                          </p:cBhvr>
                                          <p:tavLst>
                                            <p:tav tm="0">
                                              <p:val>
                                                <p:strVal val="#ppt_y"/>
                                              </p:val>
                                            </p:tav>
                                            <p:tav tm="100000">
                                              <p:val>
                                                <p:strVal val="#ppt_y"/>
                                              </p:val>
                                            </p:tav>
                                          </p:tavLst>
                                        </p:anim>
                                      </p:childTnLst>
                                    </p:cTn>
                                  </p:par>
                                </p:childTnLst>
                              </p:cTn>
                            </p:par>
                            <p:par>
                              <p:cTn id="92" fill="hold">
                                <p:stCondLst>
                                  <p:cond delay="7250"/>
                                </p:stCondLst>
                                <p:childTnLst>
                                  <p:par>
                                    <p:cTn id="93" presetID="22" presetClass="entr" presetSubtype="8" fill="hold" grpId="0" nodeType="afterEffect">
                                      <p:stCondLst>
                                        <p:cond delay="0"/>
                                      </p:stCondLst>
                                      <p:childTnLst>
                                        <p:set>
                                          <p:cBhvr>
                                            <p:cTn id="94" dur="1" fill="hold">
                                              <p:stCondLst>
                                                <p:cond delay="0"/>
                                              </p:stCondLst>
                                            </p:cTn>
                                            <p:tgtEl>
                                              <p:spTgt spid="44"/>
                                            </p:tgtEl>
                                            <p:attrNameLst>
                                              <p:attrName>style.visibility</p:attrName>
                                            </p:attrNameLst>
                                          </p:cBhvr>
                                          <p:to>
                                            <p:strVal val="visible"/>
                                          </p:to>
                                        </p:set>
                                        <p:animEffect transition="in" filter="wipe(left)">
                                          <p:cBhvr>
                                            <p:cTn id="95" dur="500"/>
                                            <p:tgtEl>
                                              <p:spTgt spid="44"/>
                                            </p:tgtEl>
                                          </p:cBhvr>
                                        </p:animEffect>
                                      </p:childTnLst>
                                    </p:cTn>
                                  </p:par>
                                  <p:par>
                                    <p:cTn id="96" presetID="22" presetClass="entr" presetSubtype="8" fill="hold" grpId="0" nodeType="withEffect">
                                      <p:stCondLst>
                                        <p:cond delay="0"/>
                                      </p:stCondLst>
                                      <p:childTnLst>
                                        <p:set>
                                          <p:cBhvr>
                                            <p:cTn id="97" dur="1" fill="hold">
                                              <p:stCondLst>
                                                <p:cond delay="0"/>
                                              </p:stCondLst>
                                            </p:cTn>
                                            <p:tgtEl>
                                              <p:spTgt spid="45"/>
                                            </p:tgtEl>
                                            <p:attrNameLst>
                                              <p:attrName>style.visibility</p:attrName>
                                            </p:attrNameLst>
                                          </p:cBhvr>
                                          <p:to>
                                            <p:strVal val="visible"/>
                                          </p:to>
                                        </p:set>
                                        <p:animEffect transition="in" filter="wipe(left)">
                                          <p:cBhvr>
                                            <p:cTn id="98"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4" grpId="0" animBg="1"/>
          <p:bldP spid="15" grpId="0" animBg="1"/>
          <p:bldP spid="16" grpId="0" animBg="1"/>
          <p:bldP spid="17" grpId="0" animBg="1"/>
          <p:bldP spid="40" grpId="0"/>
          <p:bldP spid="41" grpId="0"/>
          <p:bldP spid="42" grpId="0"/>
          <p:bldP spid="43" grpId="0"/>
          <p:bldP spid="44" grpId="0"/>
          <p:bldP spid="4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250"/>
                                      </p:stCondLst>
                                      <p:childTnLst>
                                        <p:set>
                                          <p:cBhvr>
                                            <p:cTn id="6" dur="1" fill="hold">
                                              <p:stCondLst>
                                                <p:cond delay="0"/>
                                              </p:stCondLst>
                                            </p:cTn>
                                            <p:tgtEl>
                                              <p:spTgt spid="11"/>
                                            </p:tgtEl>
                                            <p:attrNameLst>
                                              <p:attrName>style.visibility</p:attrName>
                                            </p:attrNameLst>
                                          </p:cBhvr>
                                          <p:to>
                                            <p:strVal val="visible"/>
                                          </p:to>
                                        </p:set>
                                        <p:anim calcmode="lin" valueType="num">
                                          <p:cBhvr>
                                            <p:cTn id="7" dur="400" fill="hold"/>
                                            <p:tgtEl>
                                              <p:spTgt spid="11"/>
                                            </p:tgtEl>
                                            <p:attrNameLst>
                                              <p:attrName>ppt_w</p:attrName>
                                            </p:attrNameLst>
                                          </p:cBhvr>
                                          <p:tavLst>
                                            <p:tav tm="0">
                                              <p:val>
                                                <p:fltVal val="0"/>
                                              </p:val>
                                            </p:tav>
                                            <p:tav tm="100000">
                                              <p:val>
                                                <p:strVal val="#ppt_w"/>
                                              </p:val>
                                            </p:tav>
                                          </p:tavLst>
                                        </p:anim>
                                        <p:anim calcmode="lin" valueType="num">
                                          <p:cBhvr>
                                            <p:cTn id="8" dur="400" fill="hold"/>
                                            <p:tgtEl>
                                              <p:spTgt spid="11"/>
                                            </p:tgtEl>
                                            <p:attrNameLst>
                                              <p:attrName>ppt_h</p:attrName>
                                            </p:attrNameLst>
                                          </p:cBhvr>
                                          <p:tavLst>
                                            <p:tav tm="0">
                                              <p:val>
                                                <p:fltVal val="0"/>
                                              </p:val>
                                            </p:tav>
                                            <p:tav tm="100000">
                                              <p:val>
                                                <p:strVal val="#ppt_h"/>
                                              </p:val>
                                            </p:tav>
                                          </p:tavLst>
                                        </p:anim>
                                        <p:animEffect transition="in" filter="fade">
                                          <p:cBhvr>
                                            <p:cTn id="9" dur="400"/>
                                            <p:tgtEl>
                                              <p:spTgt spid="11"/>
                                            </p:tgtEl>
                                          </p:cBhvr>
                                        </p:animEffect>
                                      </p:childTnLst>
                                    </p:cTn>
                                  </p:par>
                                </p:childTnLst>
                              </p:cTn>
                            </p:par>
                            <p:par>
                              <p:cTn id="10" fill="hold">
                                <p:stCondLst>
                                  <p:cond delay="750"/>
                                </p:stCondLst>
                                <p:childTnLst>
                                  <p:par>
                                    <p:cTn id="11" presetID="22" presetClass="entr" presetSubtype="1"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up)">
                                          <p:cBhvr>
                                            <p:cTn id="13" dur="350"/>
                                            <p:tgtEl>
                                              <p:spTgt spid="4"/>
                                            </p:tgtEl>
                                          </p:cBhvr>
                                        </p:animEffect>
                                      </p:childTnLst>
                                    </p:cTn>
                                  </p:par>
                                </p:childTnLst>
                              </p:cTn>
                            </p:par>
                            <p:par>
                              <p:cTn id="14" fill="hold">
                                <p:stCondLst>
                                  <p:cond delay="1250"/>
                                </p:stCondLst>
                                <p:childTnLst>
                                  <p:par>
                                    <p:cTn id="15" presetID="53" presetClass="entr" presetSubtype="16"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childTnLst>
                              </p:cTn>
                            </p:par>
                            <p:par>
                              <p:cTn id="20" fill="hold">
                                <p:stCondLst>
                                  <p:cond delay="1750"/>
                                </p:stCondLst>
                                <p:childTnLst>
                                  <p:par>
                                    <p:cTn id="21" presetID="22" presetClass="entr" presetSubtype="8"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left)">
                                          <p:cBhvr>
                                            <p:cTn id="23" dur="500"/>
                                            <p:tgtEl>
                                              <p:spTgt spid="5"/>
                                            </p:tgtEl>
                                          </p:cBhvr>
                                        </p:animEffect>
                                      </p:childTnLst>
                                    </p:cTn>
                                  </p:par>
                                </p:childTnLst>
                              </p:cTn>
                            </p:par>
                            <p:par>
                              <p:cTn id="24" fill="hold">
                                <p:stCondLst>
                                  <p:cond delay="2250"/>
                                </p:stCondLst>
                                <p:childTnLst>
                                  <p:par>
                                    <p:cTn id="25" presetID="2" presetClass="entr" presetSubtype="2" fill="hold" nodeType="after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1+#ppt_w/2"/>
                                              </p:val>
                                            </p:tav>
                                            <p:tav tm="100000">
                                              <p:val>
                                                <p:strVal val="#ppt_x"/>
                                              </p:val>
                                            </p:tav>
                                          </p:tavLst>
                                        </p:anim>
                                        <p:anim calcmode="lin" valueType="num">
                                          <p:cBhvr additive="base">
                                            <p:cTn id="28" dur="500" fill="hold"/>
                                            <p:tgtEl>
                                              <p:spTgt spid="18"/>
                                            </p:tgtEl>
                                            <p:attrNameLst>
                                              <p:attrName>ppt_y</p:attrName>
                                            </p:attrNameLst>
                                          </p:cBhvr>
                                          <p:tavLst>
                                            <p:tav tm="0">
                                              <p:val>
                                                <p:strVal val="#ppt_y"/>
                                              </p:val>
                                            </p:tav>
                                            <p:tav tm="100000">
                                              <p:val>
                                                <p:strVal val="#ppt_y"/>
                                              </p:val>
                                            </p:tav>
                                          </p:tavLst>
                                        </p:anim>
                                      </p:childTnLst>
                                    </p:cTn>
                                  </p:par>
                                </p:childTnLst>
                              </p:cTn>
                            </p:par>
                            <p:par>
                              <p:cTn id="29" fill="hold">
                                <p:stCondLst>
                                  <p:cond delay="2750"/>
                                </p:stCondLst>
                                <p:childTnLst>
                                  <p:par>
                                    <p:cTn id="30" presetID="22" presetClass="entr" presetSubtype="8"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500"/>
                                            <p:tgtEl>
                                              <p:spTgt spid="10"/>
                                            </p:tgtEl>
                                          </p:cBhvr>
                                        </p:animEffect>
                                      </p:childTnLst>
                                    </p:cTn>
                                  </p:par>
                                  <p:par>
                                    <p:cTn id="36" presetID="53" presetClass="entr" presetSubtype="16" fill="hold" grpId="0" nodeType="withEffect">
                                      <p:stCondLst>
                                        <p:cond delay="750"/>
                                      </p:stCondLst>
                                      <p:childTnLst>
                                        <p:set>
                                          <p:cBhvr>
                                            <p:cTn id="37" dur="1" fill="hold">
                                              <p:stCondLst>
                                                <p:cond delay="0"/>
                                              </p:stCondLst>
                                            </p:cTn>
                                            <p:tgtEl>
                                              <p:spTgt spid="15"/>
                                            </p:tgtEl>
                                            <p:attrNameLst>
                                              <p:attrName>style.visibility</p:attrName>
                                            </p:attrNameLst>
                                          </p:cBhvr>
                                          <p:to>
                                            <p:strVal val="visible"/>
                                          </p:to>
                                        </p:set>
                                        <p:anim calcmode="lin" valueType="num">
                                          <p:cBhvr>
                                            <p:cTn id="38" dur="500" fill="hold"/>
                                            <p:tgtEl>
                                              <p:spTgt spid="15"/>
                                            </p:tgtEl>
                                            <p:attrNameLst>
                                              <p:attrName>ppt_w</p:attrName>
                                            </p:attrNameLst>
                                          </p:cBhvr>
                                          <p:tavLst>
                                            <p:tav tm="0">
                                              <p:val>
                                                <p:fltVal val="0"/>
                                              </p:val>
                                            </p:tav>
                                            <p:tav tm="100000">
                                              <p:val>
                                                <p:strVal val="#ppt_w"/>
                                              </p:val>
                                            </p:tav>
                                          </p:tavLst>
                                        </p:anim>
                                        <p:anim calcmode="lin" valueType="num">
                                          <p:cBhvr>
                                            <p:cTn id="39" dur="500" fill="hold"/>
                                            <p:tgtEl>
                                              <p:spTgt spid="15"/>
                                            </p:tgtEl>
                                            <p:attrNameLst>
                                              <p:attrName>ppt_h</p:attrName>
                                            </p:attrNameLst>
                                          </p:cBhvr>
                                          <p:tavLst>
                                            <p:tav tm="0">
                                              <p:val>
                                                <p:fltVal val="0"/>
                                              </p:val>
                                            </p:tav>
                                            <p:tav tm="100000">
                                              <p:val>
                                                <p:strVal val="#ppt_h"/>
                                              </p:val>
                                            </p:tav>
                                          </p:tavLst>
                                        </p:anim>
                                        <p:animEffect transition="in" filter="fade">
                                          <p:cBhvr>
                                            <p:cTn id="40" dur="500"/>
                                            <p:tgtEl>
                                              <p:spTgt spid="15"/>
                                            </p:tgtEl>
                                          </p:cBhvr>
                                        </p:animEffect>
                                      </p:childTnLst>
                                    </p:cTn>
                                  </p:par>
                                </p:childTnLst>
                              </p:cTn>
                            </p:par>
                            <p:par>
                              <p:cTn id="41" fill="hold">
                                <p:stCondLst>
                                  <p:cond delay="3250"/>
                                </p:stCondLst>
                                <p:childTnLst>
                                  <p:par>
                                    <p:cTn id="42" presetID="22" presetClass="entr" presetSubtype="8" fill="hold" nodeType="after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left)">
                                          <p:cBhvr>
                                            <p:cTn id="44" dur="500"/>
                                            <p:tgtEl>
                                              <p:spTgt spid="7"/>
                                            </p:tgtEl>
                                          </p:cBhvr>
                                        </p:animEffect>
                                      </p:childTnLst>
                                    </p:cTn>
                                  </p:par>
                                </p:childTnLst>
                              </p:cTn>
                            </p:par>
                            <p:par>
                              <p:cTn id="45" fill="hold">
                                <p:stCondLst>
                                  <p:cond delay="3750"/>
                                </p:stCondLst>
                                <p:childTnLst>
                                  <p:par>
                                    <p:cTn id="46" presetID="2" presetClass="entr" presetSubtype="2" fill="hold" nodeType="afterEffect">
                                      <p:stCondLst>
                                        <p:cond delay="0"/>
                                      </p:stCondLst>
                                      <p:childTnLst>
                                        <p:set>
                                          <p:cBhvr>
                                            <p:cTn id="47" dur="1" fill="hold">
                                              <p:stCondLst>
                                                <p:cond delay="0"/>
                                              </p:stCondLst>
                                            </p:cTn>
                                            <p:tgtEl>
                                              <p:spTgt spid="25"/>
                                            </p:tgtEl>
                                            <p:attrNameLst>
                                              <p:attrName>style.visibility</p:attrName>
                                            </p:attrNameLst>
                                          </p:cBhvr>
                                          <p:to>
                                            <p:strVal val="visible"/>
                                          </p:to>
                                        </p:set>
                                        <p:anim calcmode="lin" valueType="num">
                                          <p:cBhvr additive="base">
                                            <p:cTn id="48" dur="500" fill="hold"/>
                                            <p:tgtEl>
                                              <p:spTgt spid="25"/>
                                            </p:tgtEl>
                                            <p:attrNameLst>
                                              <p:attrName>ppt_x</p:attrName>
                                            </p:attrNameLst>
                                          </p:cBhvr>
                                          <p:tavLst>
                                            <p:tav tm="0">
                                              <p:val>
                                                <p:strVal val="1+#ppt_w/2"/>
                                              </p:val>
                                            </p:tav>
                                            <p:tav tm="100000">
                                              <p:val>
                                                <p:strVal val="#ppt_x"/>
                                              </p:val>
                                            </p:tav>
                                          </p:tavLst>
                                        </p:anim>
                                        <p:anim calcmode="lin" valueType="num">
                                          <p:cBhvr additive="base">
                                            <p:cTn id="49" dur="500" fill="hold"/>
                                            <p:tgtEl>
                                              <p:spTgt spid="25"/>
                                            </p:tgtEl>
                                            <p:attrNameLst>
                                              <p:attrName>ppt_y</p:attrName>
                                            </p:attrNameLst>
                                          </p:cBhvr>
                                          <p:tavLst>
                                            <p:tav tm="0">
                                              <p:val>
                                                <p:strVal val="#ppt_y"/>
                                              </p:val>
                                            </p:tav>
                                            <p:tav tm="100000">
                                              <p:val>
                                                <p:strVal val="#ppt_y"/>
                                              </p:val>
                                            </p:tav>
                                          </p:tavLst>
                                        </p:anim>
                                      </p:childTnLst>
                                    </p:cTn>
                                  </p:par>
                                </p:childTnLst>
                              </p:cTn>
                            </p:par>
                            <p:par>
                              <p:cTn id="50" fill="hold">
                                <p:stCondLst>
                                  <p:cond delay="4250"/>
                                </p:stCondLst>
                                <p:childTnLst>
                                  <p:par>
                                    <p:cTn id="51" presetID="22" presetClass="entr" presetSubtype="8" fill="hold" grpId="0" nodeType="afterEffect">
                                      <p:stCondLst>
                                        <p:cond delay="0"/>
                                      </p:stCondLst>
                                      <p:childTnLst>
                                        <p:set>
                                          <p:cBhvr>
                                            <p:cTn id="52" dur="1" fill="hold">
                                              <p:stCondLst>
                                                <p:cond delay="0"/>
                                              </p:stCondLst>
                                            </p:cTn>
                                            <p:tgtEl>
                                              <p:spTgt spid="40"/>
                                            </p:tgtEl>
                                            <p:attrNameLst>
                                              <p:attrName>style.visibility</p:attrName>
                                            </p:attrNameLst>
                                          </p:cBhvr>
                                          <p:to>
                                            <p:strVal val="visible"/>
                                          </p:to>
                                        </p:set>
                                        <p:animEffect transition="in" filter="wipe(left)">
                                          <p:cBhvr>
                                            <p:cTn id="53" dur="500"/>
                                            <p:tgtEl>
                                              <p:spTgt spid="40"/>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41"/>
                                            </p:tgtEl>
                                            <p:attrNameLst>
                                              <p:attrName>style.visibility</p:attrName>
                                            </p:attrNameLst>
                                          </p:cBhvr>
                                          <p:to>
                                            <p:strVal val="visible"/>
                                          </p:to>
                                        </p:set>
                                        <p:animEffect transition="in" filter="wipe(left)">
                                          <p:cBhvr>
                                            <p:cTn id="56" dur="500"/>
                                            <p:tgtEl>
                                              <p:spTgt spid="41"/>
                                            </p:tgtEl>
                                          </p:cBhvr>
                                        </p:animEffect>
                                      </p:childTnLst>
                                    </p:cTn>
                                  </p:par>
                                  <p:par>
                                    <p:cTn id="57" presetID="53" presetClass="entr" presetSubtype="16" fill="hold" grpId="0" nodeType="withEffect">
                                      <p:stCondLst>
                                        <p:cond delay="750"/>
                                      </p:stCondLst>
                                      <p:childTnLst>
                                        <p:set>
                                          <p:cBhvr>
                                            <p:cTn id="58" dur="1" fill="hold">
                                              <p:stCondLst>
                                                <p:cond delay="0"/>
                                              </p:stCondLst>
                                            </p:cTn>
                                            <p:tgtEl>
                                              <p:spTgt spid="16"/>
                                            </p:tgtEl>
                                            <p:attrNameLst>
                                              <p:attrName>style.visibility</p:attrName>
                                            </p:attrNameLst>
                                          </p:cBhvr>
                                          <p:to>
                                            <p:strVal val="visible"/>
                                          </p:to>
                                        </p:set>
                                        <p:anim calcmode="lin" valueType="num">
                                          <p:cBhvr>
                                            <p:cTn id="59" dur="500" fill="hold"/>
                                            <p:tgtEl>
                                              <p:spTgt spid="16"/>
                                            </p:tgtEl>
                                            <p:attrNameLst>
                                              <p:attrName>ppt_w</p:attrName>
                                            </p:attrNameLst>
                                          </p:cBhvr>
                                          <p:tavLst>
                                            <p:tav tm="0">
                                              <p:val>
                                                <p:fltVal val="0"/>
                                              </p:val>
                                            </p:tav>
                                            <p:tav tm="100000">
                                              <p:val>
                                                <p:strVal val="#ppt_w"/>
                                              </p:val>
                                            </p:tav>
                                          </p:tavLst>
                                        </p:anim>
                                        <p:anim calcmode="lin" valueType="num">
                                          <p:cBhvr>
                                            <p:cTn id="60" dur="500" fill="hold"/>
                                            <p:tgtEl>
                                              <p:spTgt spid="16"/>
                                            </p:tgtEl>
                                            <p:attrNameLst>
                                              <p:attrName>ppt_h</p:attrName>
                                            </p:attrNameLst>
                                          </p:cBhvr>
                                          <p:tavLst>
                                            <p:tav tm="0">
                                              <p:val>
                                                <p:fltVal val="0"/>
                                              </p:val>
                                            </p:tav>
                                            <p:tav tm="100000">
                                              <p:val>
                                                <p:strVal val="#ppt_h"/>
                                              </p:val>
                                            </p:tav>
                                          </p:tavLst>
                                        </p:anim>
                                        <p:animEffect transition="in" filter="fade">
                                          <p:cBhvr>
                                            <p:cTn id="61" dur="500"/>
                                            <p:tgtEl>
                                              <p:spTgt spid="16"/>
                                            </p:tgtEl>
                                          </p:cBhvr>
                                        </p:animEffect>
                                      </p:childTnLst>
                                    </p:cTn>
                                  </p:par>
                                </p:childTnLst>
                              </p:cTn>
                            </p:par>
                            <p:par>
                              <p:cTn id="62" fill="hold">
                                <p:stCondLst>
                                  <p:cond delay="4750"/>
                                </p:stCondLst>
                                <p:childTnLst>
                                  <p:par>
                                    <p:cTn id="63" presetID="22" presetClass="entr" presetSubtype="8" fill="hold" nodeType="afterEffect">
                                      <p:stCondLst>
                                        <p:cond delay="0"/>
                                      </p:stCondLst>
                                      <p:childTnLst>
                                        <p:set>
                                          <p:cBhvr>
                                            <p:cTn id="64" dur="1" fill="hold">
                                              <p:stCondLst>
                                                <p:cond delay="0"/>
                                              </p:stCondLst>
                                            </p:cTn>
                                            <p:tgtEl>
                                              <p:spTgt spid="8"/>
                                            </p:tgtEl>
                                            <p:attrNameLst>
                                              <p:attrName>style.visibility</p:attrName>
                                            </p:attrNameLst>
                                          </p:cBhvr>
                                          <p:to>
                                            <p:strVal val="visible"/>
                                          </p:to>
                                        </p:set>
                                        <p:animEffect transition="in" filter="wipe(left)">
                                          <p:cBhvr>
                                            <p:cTn id="65" dur="500"/>
                                            <p:tgtEl>
                                              <p:spTgt spid="8"/>
                                            </p:tgtEl>
                                          </p:cBhvr>
                                        </p:animEffect>
                                      </p:childTnLst>
                                    </p:cTn>
                                  </p:par>
                                </p:childTnLst>
                              </p:cTn>
                            </p:par>
                            <p:par>
                              <p:cTn id="66" fill="hold">
                                <p:stCondLst>
                                  <p:cond delay="5250"/>
                                </p:stCondLst>
                                <p:childTnLst>
                                  <p:par>
                                    <p:cTn id="67" presetID="2" presetClass="entr" presetSubtype="2" fill="hold" nodeType="afterEffect">
                                      <p:stCondLst>
                                        <p:cond delay="0"/>
                                      </p:stCondLst>
                                      <p:childTnLst>
                                        <p:set>
                                          <p:cBhvr>
                                            <p:cTn id="68" dur="1" fill="hold">
                                              <p:stCondLst>
                                                <p:cond delay="0"/>
                                              </p:stCondLst>
                                            </p:cTn>
                                            <p:tgtEl>
                                              <p:spTgt spid="30"/>
                                            </p:tgtEl>
                                            <p:attrNameLst>
                                              <p:attrName>style.visibility</p:attrName>
                                            </p:attrNameLst>
                                          </p:cBhvr>
                                          <p:to>
                                            <p:strVal val="visible"/>
                                          </p:to>
                                        </p:set>
                                        <p:anim calcmode="lin" valueType="num">
                                          <p:cBhvr additive="base">
                                            <p:cTn id="69" dur="500" fill="hold"/>
                                            <p:tgtEl>
                                              <p:spTgt spid="30"/>
                                            </p:tgtEl>
                                            <p:attrNameLst>
                                              <p:attrName>ppt_x</p:attrName>
                                            </p:attrNameLst>
                                          </p:cBhvr>
                                          <p:tavLst>
                                            <p:tav tm="0">
                                              <p:val>
                                                <p:strVal val="1+#ppt_w/2"/>
                                              </p:val>
                                            </p:tav>
                                            <p:tav tm="100000">
                                              <p:val>
                                                <p:strVal val="#ppt_x"/>
                                              </p:val>
                                            </p:tav>
                                          </p:tavLst>
                                        </p:anim>
                                        <p:anim calcmode="lin" valueType="num">
                                          <p:cBhvr additive="base">
                                            <p:cTn id="70" dur="500" fill="hold"/>
                                            <p:tgtEl>
                                              <p:spTgt spid="30"/>
                                            </p:tgtEl>
                                            <p:attrNameLst>
                                              <p:attrName>ppt_y</p:attrName>
                                            </p:attrNameLst>
                                          </p:cBhvr>
                                          <p:tavLst>
                                            <p:tav tm="0">
                                              <p:val>
                                                <p:strVal val="#ppt_y"/>
                                              </p:val>
                                            </p:tav>
                                            <p:tav tm="100000">
                                              <p:val>
                                                <p:strVal val="#ppt_y"/>
                                              </p:val>
                                            </p:tav>
                                          </p:tavLst>
                                        </p:anim>
                                      </p:childTnLst>
                                    </p:cTn>
                                  </p:par>
                                </p:childTnLst>
                              </p:cTn>
                            </p:par>
                            <p:par>
                              <p:cTn id="71" fill="hold">
                                <p:stCondLst>
                                  <p:cond delay="5750"/>
                                </p:stCondLst>
                                <p:childTnLst>
                                  <p:par>
                                    <p:cTn id="72" presetID="22" presetClass="entr" presetSubtype="8" fill="hold" grpId="0" nodeType="afterEffect">
                                      <p:stCondLst>
                                        <p:cond delay="0"/>
                                      </p:stCondLst>
                                      <p:childTnLst>
                                        <p:set>
                                          <p:cBhvr>
                                            <p:cTn id="73" dur="1" fill="hold">
                                              <p:stCondLst>
                                                <p:cond delay="0"/>
                                              </p:stCondLst>
                                            </p:cTn>
                                            <p:tgtEl>
                                              <p:spTgt spid="42"/>
                                            </p:tgtEl>
                                            <p:attrNameLst>
                                              <p:attrName>style.visibility</p:attrName>
                                            </p:attrNameLst>
                                          </p:cBhvr>
                                          <p:to>
                                            <p:strVal val="visible"/>
                                          </p:to>
                                        </p:set>
                                        <p:animEffect transition="in" filter="wipe(left)">
                                          <p:cBhvr>
                                            <p:cTn id="74" dur="500"/>
                                            <p:tgtEl>
                                              <p:spTgt spid="42"/>
                                            </p:tgtEl>
                                          </p:cBhvr>
                                        </p:animEffect>
                                      </p:childTnLst>
                                    </p:cTn>
                                  </p:par>
                                  <p:par>
                                    <p:cTn id="75" presetID="22" presetClass="entr" presetSubtype="8" fill="hold" grpId="0" nodeType="withEffect">
                                      <p:stCondLst>
                                        <p:cond delay="0"/>
                                      </p:stCondLst>
                                      <p:childTnLst>
                                        <p:set>
                                          <p:cBhvr>
                                            <p:cTn id="76" dur="1" fill="hold">
                                              <p:stCondLst>
                                                <p:cond delay="0"/>
                                              </p:stCondLst>
                                            </p:cTn>
                                            <p:tgtEl>
                                              <p:spTgt spid="43"/>
                                            </p:tgtEl>
                                            <p:attrNameLst>
                                              <p:attrName>style.visibility</p:attrName>
                                            </p:attrNameLst>
                                          </p:cBhvr>
                                          <p:to>
                                            <p:strVal val="visible"/>
                                          </p:to>
                                        </p:set>
                                        <p:animEffect transition="in" filter="wipe(left)">
                                          <p:cBhvr>
                                            <p:cTn id="77" dur="500"/>
                                            <p:tgtEl>
                                              <p:spTgt spid="43"/>
                                            </p:tgtEl>
                                          </p:cBhvr>
                                        </p:animEffect>
                                      </p:childTnLst>
                                    </p:cTn>
                                  </p:par>
                                  <p:par>
                                    <p:cTn id="78" presetID="53" presetClass="entr" presetSubtype="16" fill="hold" grpId="0" nodeType="withEffect">
                                      <p:stCondLst>
                                        <p:cond delay="750"/>
                                      </p:stCondLst>
                                      <p:childTnLst>
                                        <p:set>
                                          <p:cBhvr>
                                            <p:cTn id="79" dur="1" fill="hold">
                                              <p:stCondLst>
                                                <p:cond delay="0"/>
                                              </p:stCondLst>
                                            </p:cTn>
                                            <p:tgtEl>
                                              <p:spTgt spid="17"/>
                                            </p:tgtEl>
                                            <p:attrNameLst>
                                              <p:attrName>style.visibility</p:attrName>
                                            </p:attrNameLst>
                                          </p:cBhvr>
                                          <p:to>
                                            <p:strVal val="visible"/>
                                          </p:to>
                                        </p:set>
                                        <p:anim calcmode="lin" valueType="num">
                                          <p:cBhvr>
                                            <p:cTn id="80" dur="500" fill="hold"/>
                                            <p:tgtEl>
                                              <p:spTgt spid="17"/>
                                            </p:tgtEl>
                                            <p:attrNameLst>
                                              <p:attrName>ppt_w</p:attrName>
                                            </p:attrNameLst>
                                          </p:cBhvr>
                                          <p:tavLst>
                                            <p:tav tm="0">
                                              <p:val>
                                                <p:fltVal val="0"/>
                                              </p:val>
                                            </p:tav>
                                            <p:tav tm="100000">
                                              <p:val>
                                                <p:strVal val="#ppt_w"/>
                                              </p:val>
                                            </p:tav>
                                          </p:tavLst>
                                        </p:anim>
                                        <p:anim calcmode="lin" valueType="num">
                                          <p:cBhvr>
                                            <p:cTn id="81" dur="500" fill="hold"/>
                                            <p:tgtEl>
                                              <p:spTgt spid="17"/>
                                            </p:tgtEl>
                                            <p:attrNameLst>
                                              <p:attrName>ppt_h</p:attrName>
                                            </p:attrNameLst>
                                          </p:cBhvr>
                                          <p:tavLst>
                                            <p:tav tm="0">
                                              <p:val>
                                                <p:fltVal val="0"/>
                                              </p:val>
                                            </p:tav>
                                            <p:tav tm="100000">
                                              <p:val>
                                                <p:strVal val="#ppt_h"/>
                                              </p:val>
                                            </p:tav>
                                          </p:tavLst>
                                        </p:anim>
                                        <p:animEffect transition="in" filter="fade">
                                          <p:cBhvr>
                                            <p:cTn id="82" dur="500"/>
                                            <p:tgtEl>
                                              <p:spTgt spid="17"/>
                                            </p:tgtEl>
                                          </p:cBhvr>
                                        </p:animEffect>
                                      </p:childTnLst>
                                    </p:cTn>
                                  </p:par>
                                </p:childTnLst>
                              </p:cTn>
                            </p:par>
                            <p:par>
                              <p:cTn id="83" fill="hold">
                                <p:stCondLst>
                                  <p:cond delay="6250"/>
                                </p:stCondLst>
                                <p:childTnLst>
                                  <p:par>
                                    <p:cTn id="84" presetID="22" presetClass="entr" presetSubtype="8" fill="hold" nodeType="afterEffect">
                                      <p:stCondLst>
                                        <p:cond delay="0"/>
                                      </p:stCondLst>
                                      <p:childTnLst>
                                        <p:set>
                                          <p:cBhvr>
                                            <p:cTn id="85" dur="1" fill="hold">
                                              <p:stCondLst>
                                                <p:cond delay="0"/>
                                              </p:stCondLst>
                                            </p:cTn>
                                            <p:tgtEl>
                                              <p:spTgt spid="6"/>
                                            </p:tgtEl>
                                            <p:attrNameLst>
                                              <p:attrName>style.visibility</p:attrName>
                                            </p:attrNameLst>
                                          </p:cBhvr>
                                          <p:to>
                                            <p:strVal val="visible"/>
                                          </p:to>
                                        </p:set>
                                        <p:animEffect transition="in" filter="wipe(left)">
                                          <p:cBhvr>
                                            <p:cTn id="86" dur="500"/>
                                            <p:tgtEl>
                                              <p:spTgt spid="6"/>
                                            </p:tgtEl>
                                          </p:cBhvr>
                                        </p:animEffect>
                                      </p:childTnLst>
                                    </p:cTn>
                                  </p:par>
                                </p:childTnLst>
                              </p:cTn>
                            </p:par>
                            <p:par>
                              <p:cTn id="87" fill="hold">
                                <p:stCondLst>
                                  <p:cond delay="6750"/>
                                </p:stCondLst>
                                <p:childTnLst>
                                  <p:par>
                                    <p:cTn id="88" presetID="2" presetClass="entr" presetSubtype="2" fill="hold" nodeType="afterEffect">
                                      <p:stCondLst>
                                        <p:cond delay="0"/>
                                      </p:stCondLst>
                                      <p:childTnLst>
                                        <p:set>
                                          <p:cBhvr>
                                            <p:cTn id="89" dur="1" fill="hold">
                                              <p:stCondLst>
                                                <p:cond delay="0"/>
                                              </p:stCondLst>
                                            </p:cTn>
                                            <p:tgtEl>
                                              <p:spTgt spid="35"/>
                                            </p:tgtEl>
                                            <p:attrNameLst>
                                              <p:attrName>style.visibility</p:attrName>
                                            </p:attrNameLst>
                                          </p:cBhvr>
                                          <p:to>
                                            <p:strVal val="visible"/>
                                          </p:to>
                                        </p:set>
                                        <p:anim calcmode="lin" valueType="num">
                                          <p:cBhvr additive="base">
                                            <p:cTn id="90" dur="500" fill="hold"/>
                                            <p:tgtEl>
                                              <p:spTgt spid="35"/>
                                            </p:tgtEl>
                                            <p:attrNameLst>
                                              <p:attrName>ppt_x</p:attrName>
                                            </p:attrNameLst>
                                          </p:cBhvr>
                                          <p:tavLst>
                                            <p:tav tm="0">
                                              <p:val>
                                                <p:strVal val="1+#ppt_w/2"/>
                                              </p:val>
                                            </p:tav>
                                            <p:tav tm="100000">
                                              <p:val>
                                                <p:strVal val="#ppt_x"/>
                                              </p:val>
                                            </p:tav>
                                          </p:tavLst>
                                        </p:anim>
                                        <p:anim calcmode="lin" valueType="num">
                                          <p:cBhvr additive="base">
                                            <p:cTn id="91" dur="500" fill="hold"/>
                                            <p:tgtEl>
                                              <p:spTgt spid="35"/>
                                            </p:tgtEl>
                                            <p:attrNameLst>
                                              <p:attrName>ppt_y</p:attrName>
                                            </p:attrNameLst>
                                          </p:cBhvr>
                                          <p:tavLst>
                                            <p:tav tm="0">
                                              <p:val>
                                                <p:strVal val="#ppt_y"/>
                                              </p:val>
                                            </p:tav>
                                            <p:tav tm="100000">
                                              <p:val>
                                                <p:strVal val="#ppt_y"/>
                                              </p:val>
                                            </p:tav>
                                          </p:tavLst>
                                        </p:anim>
                                      </p:childTnLst>
                                    </p:cTn>
                                  </p:par>
                                </p:childTnLst>
                              </p:cTn>
                            </p:par>
                            <p:par>
                              <p:cTn id="92" fill="hold">
                                <p:stCondLst>
                                  <p:cond delay="7250"/>
                                </p:stCondLst>
                                <p:childTnLst>
                                  <p:par>
                                    <p:cTn id="93" presetID="22" presetClass="entr" presetSubtype="8" fill="hold" grpId="0" nodeType="afterEffect">
                                      <p:stCondLst>
                                        <p:cond delay="0"/>
                                      </p:stCondLst>
                                      <p:childTnLst>
                                        <p:set>
                                          <p:cBhvr>
                                            <p:cTn id="94" dur="1" fill="hold">
                                              <p:stCondLst>
                                                <p:cond delay="0"/>
                                              </p:stCondLst>
                                            </p:cTn>
                                            <p:tgtEl>
                                              <p:spTgt spid="44"/>
                                            </p:tgtEl>
                                            <p:attrNameLst>
                                              <p:attrName>style.visibility</p:attrName>
                                            </p:attrNameLst>
                                          </p:cBhvr>
                                          <p:to>
                                            <p:strVal val="visible"/>
                                          </p:to>
                                        </p:set>
                                        <p:animEffect transition="in" filter="wipe(left)">
                                          <p:cBhvr>
                                            <p:cTn id="95" dur="500"/>
                                            <p:tgtEl>
                                              <p:spTgt spid="44"/>
                                            </p:tgtEl>
                                          </p:cBhvr>
                                        </p:animEffect>
                                      </p:childTnLst>
                                    </p:cTn>
                                  </p:par>
                                  <p:par>
                                    <p:cTn id="96" presetID="22" presetClass="entr" presetSubtype="8" fill="hold" grpId="0" nodeType="withEffect">
                                      <p:stCondLst>
                                        <p:cond delay="0"/>
                                      </p:stCondLst>
                                      <p:childTnLst>
                                        <p:set>
                                          <p:cBhvr>
                                            <p:cTn id="97" dur="1" fill="hold">
                                              <p:stCondLst>
                                                <p:cond delay="0"/>
                                              </p:stCondLst>
                                            </p:cTn>
                                            <p:tgtEl>
                                              <p:spTgt spid="45"/>
                                            </p:tgtEl>
                                            <p:attrNameLst>
                                              <p:attrName>style.visibility</p:attrName>
                                            </p:attrNameLst>
                                          </p:cBhvr>
                                          <p:to>
                                            <p:strVal val="visible"/>
                                          </p:to>
                                        </p:set>
                                        <p:animEffect transition="in" filter="wipe(left)">
                                          <p:cBhvr>
                                            <p:cTn id="98"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4" grpId="0" animBg="1"/>
          <p:bldP spid="15" grpId="0" animBg="1"/>
          <p:bldP spid="16" grpId="0" animBg="1"/>
          <p:bldP spid="17" grpId="0" animBg="1"/>
          <p:bldP spid="40" grpId="0"/>
          <p:bldP spid="41" grpId="0"/>
          <p:bldP spid="42" grpId="0"/>
          <p:bldP spid="43" grpId="0"/>
          <p:bldP spid="44" grpId="0"/>
          <p:bldP spid="45" grpId="0"/>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角星 3"/>
          <p:cNvSpPr/>
          <p:nvPr/>
        </p:nvSpPr>
        <p:spPr>
          <a:xfrm>
            <a:off x="2051581" y="1738257"/>
            <a:ext cx="2165350" cy="2165350"/>
          </a:xfrm>
          <a:prstGeom prst="star5">
            <a:avLst/>
          </a:prstGeom>
          <a:noFill/>
          <a:ln w="76200">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nvGrpSpPr>
          <p:cNvPr id="5" name="组合 4"/>
          <p:cNvGrpSpPr/>
          <p:nvPr/>
        </p:nvGrpSpPr>
        <p:grpSpPr>
          <a:xfrm>
            <a:off x="2524904" y="2354207"/>
            <a:ext cx="1218704" cy="1218704"/>
            <a:chOff x="3962648" y="2819400"/>
            <a:chExt cx="1218704" cy="1218704"/>
          </a:xfrm>
        </p:grpSpPr>
        <p:grpSp>
          <p:nvGrpSpPr>
            <p:cNvPr id="6" name="组合 5"/>
            <p:cNvGrpSpPr/>
            <p:nvPr/>
          </p:nvGrpSpPr>
          <p:grpSpPr>
            <a:xfrm>
              <a:off x="3962648" y="2819400"/>
              <a:ext cx="1218704" cy="1218704"/>
              <a:chOff x="304800" y="673100"/>
              <a:chExt cx="4000500" cy="4000500"/>
            </a:xfrm>
            <a:effectLst>
              <a:outerShdw blurRad="444500" dist="254000" dir="8100000" algn="tr" rotWithShape="0">
                <a:prstClr val="black">
                  <a:alpha val="50000"/>
                </a:prstClr>
              </a:outerShdw>
            </a:effectLst>
          </p:grpSpPr>
          <p:sp>
            <p:nvSpPr>
              <p:cNvPr id="8" name="同心圆 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9" name="椭圆 8"/>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7" name="TextBox 5"/>
            <p:cNvSpPr txBox="1"/>
            <p:nvPr/>
          </p:nvSpPr>
          <p:spPr>
            <a:xfrm>
              <a:off x="4126543" y="3108951"/>
              <a:ext cx="877163" cy="646331"/>
            </a:xfrm>
            <a:prstGeom prst="rect">
              <a:avLst/>
            </a:prstGeom>
            <a:noFill/>
          </p:spPr>
          <p:txBody>
            <a:bodyPr wrap="none"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利益</a:t>
              </a:r>
              <a:endParaRPr kumimoji="0" lang="en-US" altLang="zh-CN" sz="18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最大化</a:t>
              </a:r>
              <a:endParaRPr kumimoji="0" lang="en-US" altLang="zh-CN" sz="18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grpSp>
      <p:sp>
        <p:nvSpPr>
          <p:cNvPr id="10" name="椭圆 9"/>
          <p:cNvSpPr/>
          <p:nvPr/>
        </p:nvSpPr>
        <p:spPr>
          <a:xfrm>
            <a:off x="1548834" y="2218743"/>
            <a:ext cx="710139" cy="710139"/>
          </a:xfrm>
          <a:prstGeom prst="ellipse">
            <a:avLst/>
          </a:prstGeom>
          <a:solidFill>
            <a:schemeClr val="accent2"/>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1" name="椭圆 10"/>
          <p:cNvSpPr/>
          <p:nvPr/>
        </p:nvSpPr>
        <p:spPr>
          <a:xfrm>
            <a:off x="2779187" y="1221793"/>
            <a:ext cx="710139" cy="710139"/>
          </a:xfrm>
          <a:prstGeom prst="ellipse">
            <a:avLst/>
          </a:prstGeom>
          <a:solidFill>
            <a:schemeClr val="accent1"/>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2" name="椭圆 11"/>
          <p:cNvSpPr/>
          <p:nvPr/>
        </p:nvSpPr>
        <p:spPr>
          <a:xfrm>
            <a:off x="4023786" y="2218743"/>
            <a:ext cx="710139" cy="710139"/>
          </a:xfrm>
          <a:prstGeom prst="ellipse">
            <a:avLst/>
          </a:prstGeom>
          <a:solidFill>
            <a:schemeClr val="accent2"/>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3" name="椭圆 12"/>
          <p:cNvSpPr/>
          <p:nvPr/>
        </p:nvSpPr>
        <p:spPr>
          <a:xfrm>
            <a:off x="3532192" y="3661811"/>
            <a:ext cx="710139" cy="710139"/>
          </a:xfrm>
          <a:prstGeom prst="ellipse">
            <a:avLst/>
          </a:prstGeom>
          <a:solidFill>
            <a:schemeClr val="accent3"/>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4" name="椭圆 13"/>
          <p:cNvSpPr/>
          <p:nvPr/>
        </p:nvSpPr>
        <p:spPr>
          <a:xfrm>
            <a:off x="2038835" y="3649111"/>
            <a:ext cx="710139" cy="710139"/>
          </a:xfrm>
          <a:prstGeom prst="ellipse">
            <a:avLst/>
          </a:prstGeom>
          <a:solidFill>
            <a:schemeClr val="accent4"/>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5" name="TextBox 13"/>
          <p:cNvSpPr txBox="1"/>
          <p:nvPr/>
        </p:nvSpPr>
        <p:spPr>
          <a:xfrm>
            <a:off x="1782167" y="1401616"/>
            <a:ext cx="902811" cy="307777"/>
          </a:xfrm>
          <a:prstGeom prst="rect">
            <a:avLst/>
          </a:prstGeom>
          <a:noFill/>
        </p:spPr>
        <p:txBody>
          <a:bodyPr wrap="none"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标题内容</a:t>
            </a:r>
          </a:p>
        </p:txBody>
      </p:sp>
      <p:sp>
        <p:nvSpPr>
          <p:cNvPr id="16" name="TextBox 14"/>
          <p:cNvSpPr txBox="1"/>
          <p:nvPr/>
        </p:nvSpPr>
        <p:spPr>
          <a:xfrm>
            <a:off x="4844876" y="2418122"/>
            <a:ext cx="902811" cy="307777"/>
          </a:xfrm>
          <a:prstGeom prst="rect">
            <a:avLst/>
          </a:prstGeom>
          <a:noFill/>
        </p:spPr>
        <p:txBody>
          <a:bodyPr wrap="none"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标题内容</a:t>
            </a:r>
          </a:p>
        </p:txBody>
      </p:sp>
      <p:sp>
        <p:nvSpPr>
          <p:cNvPr id="17" name="TextBox 15"/>
          <p:cNvSpPr txBox="1"/>
          <p:nvPr/>
        </p:nvSpPr>
        <p:spPr>
          <a:xfrm>
            <a:off x="4338218" y="3920157"/>
            <a:ext cx="902811" cy="307777"/>
          </a:xfrm>
          <a:prstGeom prst="rect">
            <a:avLst/>
          </a:prstGeom>
          <a:noFill/>
        </p:spPr>
        <p:txBody>
          <a:bodyPr wrap="none"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标题内容</a:t>
            </a:r>
          </a:p>
        </p:txBody>
      </p:sp>
      <p:sp>
        <p:nvSpPr>
          <p:cNvPr id="18" name="TextBox 16"/>
          <p:cNvSpPr txBox="1"/>
          <p:nvPr/>
        </p:nvSpPr>
        <p:spPr>
          <a:xfrm>
            <a:off x="499348" y="2451600"/>
            <a:ext cx="902811" cy="307777"/>
          </a:xfrm>
          <a:prstGeom prst="rect">
            <a:avLst/>
          </a:prstGeom>
          <a:noFill/>
        </p:spPr>
        <p:txBody>
          <a:bodyPr wrap="none"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标题内容</a:t>
            </a:r>
          </a:p>
        </p:txBody>
      </p:sp>
      <p:sp>
        <p:nvSpPr>
          <p:cNvPr id="19" name="TextBox 17"/>
          <p:cNvSpPr txBox="1"/>
          <p:nvPr/>
        </p:nvSpPr>
        <p:spPr>
          <a:xfrm>
            <a:off x="1009878" y="3870314"/>
            <a:ext cx="902811" cy="307777"/>
          </a:xfrm>
          <a:prstGeom prst="rect">
            <a:avLst/>
          </a:prstGeom>
          <a:noFill/>
        </p:spPr>
        <p:txBody>
          <a:bodyPr wrap="none"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标题内容</a:t>
            </a:r>
          </a:p>
        </p:txBody>
      </p:sp>
      <p:grpSp>
        <p:nvGrpSpPr>
          <p:cNvPr id="20" name="组合 19"/>
          <p:cNvGrpSpPr/>
          <p:nvPr/>
        </p:nvGrpSpPr>
        <p:grpSpPr>
          <a:xfrm>
            <a:off x="6161692" y="1275118"/>
            <a:ext cx="2077200" cy="432536"/>
            <a:chOff x="814328" y="3219334"/>
            <a:chExt cx="2077200" cy="432536"/>
          </a:xfrm>
        </p:grpSpPr>
        <p:grpSp>
          <p:nvGrpSpPr>
            <p:cNvPr id="21" name="组合 20"/>
            <p:cNvGrpSpPr/>
            <p:nvPr/>
          </p:nvGrpSpPr>
          <p:grpSpPr>
            <a:xfrm>
              <a:off x="814328" y="3219334"/>
              <a:ext cx="2077200" cy="432536"/>
              <a:chOff x="4304043" y="1286668"/>
              <a:chExt cx="5877487" cy="2757793"/>
            </a:xfrm>
            <a:effectLst>
              <a:outerShdw blurRad="381000" dist="254000" dir="8100000" algn="tr" rotWithShape="0">
                <a:prstClr val="black">
                  <a:alpha val="40000"/>
                </a:prstClr>
              </a:outerShdw>
            </a:effectLst>
          </p:grpSpPr>
          <p:sp>
            <p:nvSpPr>
              <p:cNvPr id="23" name="圆角矩形 22"/>
              <p:cNvSpPr/>
              <p:nvPr/>
            </p:nvSpPr>
            <p:spPr>
              <a:xfrm>
                <a:off x="4304043" y="1286668"/>
                <a:ext cx="5877487"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4" name="圆角矩形 23"/>
              <p:cNvSpPr/>
              <p:nvPr/>
            </p:nvSpPr>
            <p:spPr>
              <a:xfrm>
                <a:off x="4351924" y="1373342"/>
                <a:ext cx="5775624" cy="258445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22" name="TextBox 20"/>
            <p:cNvSpPr txBox="1"/>
            <p:nvPr/>
          </p:nvSpPr>
          <p:spPr>
            <a:xfrm>
              <a:off x="831250" y="3331792"/>
              <a:ext cx="1999302" cy="215444"/>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点击输入标题文本</a:t>
              </a:r>
            </a:p>
          </p:txBody>
        </p:sp>
      </p:grpSp>
      <p:sp>
        <p:nvSpPr>
          <p:cNvPr id="25" name="TextBox 23"/>
          <p:cNvSpPr txBox="1"/>
          <p:nvPr/>
        </p:nvSpPr>
        <p:spPr>
          <a:xfrm>
            <a:off x="5940152" y="2004549"/>
            <a:ext cx="2520281" cy="752514"/>
          </a:xfrm>
          <a:prstGeom prst="rect">
            <a:avLst/>
          </a:prstGeom>
          <a:noFill/>
        </p:spPr>
        <p:txBody>
          <a:bodyPr wrap="square" rtlCol="0">
            <a:spAutoFit/>
          </a:bodyPr>
          <a:lstStyle/>
          <a:p>
            <a:pPr marL="0" marR="0" lvl="0" indent="0" algn="l" defTabSz="914400" rtl="0" eaLnBrk="1" fontAlgn="base" latinLnBrk="0" hangingPunct="1">
              <a:lnSpc>
                <a:spcPct val="130000"/>
              </a:lnSpc>
              <a:spcBef>
                <a:spcPct val="0"/>
              </a:spcBef>
              <a:spcAft>
                <a:spcPct val="0"/>
              </a:spcAft>
              <a:buClrTx/>
              <a:buSzTx/>
              <a:buFontTx/>
              <a:buNone/>
              <a:defRPr/>
            </a:pPr>
            <a:r>
              <a:rPr kumimoji="0" lang="en-US" altLang="zh-CN"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01</a:t>
            </a:r>
            <a:r>
              <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、点击输入简要文字内容，文字内容需概括精炼，不用多余的文字修饰，言简意赅的说明分项内容</a:t>
            </a:r>
            <a:r>
              <a:rPr kumimoji="0" lang="en-US" altLang="zh-CN"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a:t>
            </a:r>
            <a:endPar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6" name="TextBox 24"/>
          <p:cNvSpPr txBox="1"/>
          <p:nvPr/>
        </p:nvSpPr>
        <p:spPr>
          <a:xfrm>
            <a:off x="5940152" y="2827348"/>
            <a:ext cx="2520281" cy="752514"/>
          </a:xfrm>
          <a:prstGeom prst="rect">
            <a:avLst/>
          </a:prstGeom>
          <a:noFill/>
        </p:spPr>
        <p:txBody>
          <a:bodyPr wrap="square" rtlCol="0">
            <a:spAutoFit/>
          </a:bodyPr>
          <a:lstStyle/>
          <a:p>
            <a:pPr marL="0" marR="0" lvl="0" indent="0" algn="l" defTabSz="914400" rtl="0" eaLnBrk="1" fontAlgn="base" latinLnBrk="0" hangingPunct="1">
              <a:lnSpc>
                <a:spcPct val="130000"/>
              </a:lnSpc>
              <a:spcBef>
                <a:spcPct val="0"/>
              </a:spcBef>
              <a:spcAft>
                <a:spcPct val="0"/>
              </a:spcAft>
              <a:buClrTx/>
              <a:buSzTx/>
              <a:buFontTx/>
              <a:buNone/>
              <a:defRPr/>
            </a:pPr>
            <a:r>
              <a:rPr kumimoji="0" lang="en-US" altLang="zh-CN"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02</a:t>
            </a:r>
            <a:r>
              <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、点击输入简要文字内容，文字内容需概括精炼，不用多余的文字修饰，言简意赅的说明分项内容</a:t>
            </a:r>
            <a:r>
              <a:rPr kumimoji="0" lang="en-US" altLang="zh-CN"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a:t>
            </a:r>
            <a:endPar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7" name="TextBox 25"/>
          <p:cNvSpPr txBox="1"/>
          <p:nvPr/>
        </p:nvSpPr>
        <p:spPr>
          <a:xfrm>
            <a:off x="5940152" y="3691444"/>
            <a:ext cx="2520281" cy="752514"/>
          </a:xfrm>
          <a:prstGeom prst="rect">
            <a:avLst/>
          </a:prstGeom>
          <a:noFill/>
        </p:spPr>
        <p:txBody>
          <a:bodyPr wrap="square" rtlCol="0">
            <a:spAutoFit/>
          </a:bodyPr>
          <a:lstStyle/>
          <a:p>
            <a:pPr marL="0" marR="0" lvl="0" indent="0" algn="l" defTabSz="914400" rtl="0" eaLnBrk="1" fontAlgn="base" latinLnBrk="0" hangingPunct="1">
              <a:lnSpc>
                <a:spcPct val="130000"/>
              </a:lnSpc>
              <a:spcBef>
                <a:spcPct val="0"/>
              </a:spcBef>
              <a:spcAft>
                <a:spcPct val="0"/>
              </a:spcAft>
              <a:buClrTx/>
              <a:buSzTx/>
              <a:buFontTx/>
              <a:buNone/>
              <a:defRPr/>
            </a:pPr>
            <a:r>
              <a:rPr kumimoji="0" lang="en-US" altLang="zh-CN"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03</a:t>
            </a:r>
            <a:r>
              <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、点击输入简要文字内容，文字内容需概括精炼，不用多余的文字修饰，言简意赅的说明分项内容</a:t>
            </a:r>
            <a:r>
              <a:rPr kumimoji="0" lang="en-US" altLang="zh-CN"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a:t>
            </a:r>
            <a:endPar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8" name="TextBox 26"/>
          <p:cNvSpPr txBox="1"/>
          <p:nvPr/>
        </p:nvSpPr>
        <p:spPr>
          <a:xfrm>
            <a:off x="2799460" y="1451298"/>
            <a:ext cx="671359" cy="246221"/>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6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20%</a:t>
            </a:r>
            <a:endParaRPr kumimoji="0" lang="zh-CN" altLang="en-US" sz="16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9" name="TextBox 27"/>
          <p:cNvSpPr txBox="1"/>
          <p:nvPr/>
        </p:nvSpPr>
        <p:spPr>
          <a:xfrm>
            <a:off x="1562212" y="2453379"/>
            <a:ext cx="671359" cy="246221"/>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6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15%</a:t>
            </a:r>
            <a:endParaRPr kumimoji="0" lang="zh-CN" altLang="en-US" sz="16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0" name="TextBox 28"/>
          <p:cNvSpPr txBox="1"/>
          <p:nvPr/>
        </p:nvSpPr>
        <p:spPr>
          <a:xfrm>
            <a:off x="4043175" y="2453379"/>
            <a:ext cx="671359" cy="246221"/>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6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10%</a:t>
            </a:r>
            <a:endParaRPr kumimoji="0" lang="zh-CN" altLang="en-US" sz="16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1" name="TextBox 29"/>
          <p:cNvSpPr txBox="1"/>
          <p:nvPr/>
        </p:nvSpPr>
        <p:spPr>
          <a:xfrm>
            <a:off x="2058224" y="3893769"/>
            <a:ext cx="671359" cy="246221"/>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6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35%</a:t>
            </a:r>
            <a:endParaRPr kumimoji="0" lang="zh-CN" altLang="en-US" sz="16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2" name="TextBox 30"/>
          <p:cNvSpPr txBox="1"/>
          <p:nvPr/>
        </p:nvSpPr>
        <p:spPr>
          <a:xfrm>
            <a:off x="3545572" y="3901091"/>
            <a:ext cx="671359" cy="246221"/>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6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20%</a:t>
            </a:r>
            <a:endParaRPr kumimoji="0" lang="zh-CN" altLang="en-US" sz="16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42000" fill="hold" nodeType="afterEffect" p14:presetBounceEnd="46000">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14:bounceEnd="46000">
                                          <p:cBhvr additive="base">
                                            <p:cTn id="7" dur="1500" fill="hold"/>
                                            <p:tgtEl>
                                              <p:spTgt spid="5"/>
                                            </p:tgtEl>
                                            <p:attrNameLst>
                                              <p:attrName>ppt_x</p:attrName>
                                            </p:attrNameLst>
                                          </p:cBhvr>
                                          <p:tavLst>
                                            <p:tav tm="0">
                                              <p:val>
                                                <p:strVal val="#ppt_x"/>
                                              </p:val>
                                            </p:tav>
                                            <p:tav tm="100000">
                                              <p:val>
                                                <p:strVal val="#ppt_x"/>
                                              </p:val>
                                            </p:tav>
                                          </p:tavLst>
                                        </p:anim>
                                        <p:anim calcmode="lin" valueType="num" p14:bounceEnd="46000">
                                          <p:cBhvr additive="base">
                                            <p:cTn id="8" dur="1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1500"/>
                                </p:stCondLst>
                                <p:childTnLst>
                                  <p:par>
                                    <p:cTn id="10" presetID="53" presetClass="entr" presetSubtype="16"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par>
                              <p:cTn id="15" fill="hold">
                                <p:stCondLst>
                                  <p:cond delay="2000"/>
                                </p:stCondLst>
                                <p:childTnLst>
                                  <p:par>
                                    <p:cTn id="16" presetID="53" presetClass="entr" presetSubtype="16"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ppt_w</p:attrName>
                                            </p:attrNameLst>
                                          </p:cBhvr>
                                          <p:tavLst>
                                            <p:tav tm="0">
                                              <p:val>
                                                <p:fltVal val="0"/>
                                              </p:val>
                                            </p:tav>
                                            <p:tav tm="100000">
                                              <p:val>
                                                <p:strVal val="#ppt_w"/>
                                              </p:val>
                                            </p:tav>
                                          </p:tavLst>
                                        </p:anim>
                                        <p:anim calcmode="lin" valueType="num">
                                          <p:cBhvr>
                                            <p:cTn id="19" dur="500" fill="hold"/>
                                            <p:tgtEl>
                                              <p:spTgt spid="11"/>
                                            </p:tgtEl>
                                            <p:attrNameLst>
                                              <p:attrName>ppt_h</p:attrName>
                                            </p:attrNameLst>
                                          </p:cBhvr>
                                          <p:tavLst>
                                            <p:tav tm="0">
                                              <p:val>
                                                <p:fltVal val="0"/>
                                              </p:val>
                                            </p:tav>
                                            <p:tav tm="100000">
                                              <p:val>
                                                <p:strVal val="#ppt_h"/>
                                              </p:val>
                                            </p:tav>
                                          </p:tavLst>
                                        </p:anim>
                                        <p:animEffect transition="in" filter="fade">
                                          <p:cBhvr>
                                            <p:cTn id="20" dur="500"/>
                                            <p:tgtEl>
                                              <p:spTgt spid="11"/>
                                            </p:tgtEl>
                                          </p:cBhvr>
                                        </p:animEffect>
                                      </p:childTnLst>
                                    </p:cTn>
                                  </p:par>
                                  <p:par>
                                    <p:cTn id="21" presetID="53" presetClass="entr" presetSubtype="16" fill="hold" grpId="0" nodeType="withEffect">
                                      <p:stCondLst>
                                        <p:cond delay="100"/>
                                      </p:stCondLst>
                                      <p:childTnLst>
                                        <p:set>
                                          <p:cBhvr>
                                            <p:cTn id="22" dur="1" fill="hold">
                                              <p:stCondLst>
                                                <p:cond delay="0"/>
                                              </p:stCondLst>
                                            </p:cTn>
                                            <p:tgtEl>
                                              <p:spTgt spid="10"/>
                                            </p:tgtEl>
                                            <p:attrNameLst>
                                              <p:attrName>style.visibility</p:attrName>
                                            </p:attrNameLst>
                                          </p:cBhvr>
                                          <p:to>
                                            <p:strVal val="visible"/>
                                          </p:to>
                                        </p:set>
                                        <p:anim calcmode="lin" valueType="num">
                                          <p:cBhvr>
                                            <p:cTn id="23" dur="500" fill="hold"/>
                                            <p:tgtEl>
                                              <p:spTgt spid="10"/>
                                            </p:tgtEl>
                                            <p:attrNameLst>
                                              <p:attrName>ppt_w</p:attrName>
                                            </p:attrNameLst>
                                          </p:cBhvr>
                                          <p:tavLst>
                                            <p:tav tm="0">
                                              <p:val>
                                                <p:fltVal val="0"/>
                                              </p:val>
                                            </p:tav>
                                            <p:tav tm="100000">
                                              <p:val>
                                                <p:strVal val="#ppt_w"/>
                                              </p:val>
                                            </p:tav>
                                          </p:tavLst>
                                        </p:anim>
                                        <p:anim calcmode="lin" valueType="num">
                                          <p:cBhvr>
                                            <p:cTn id="24" dur="500" fill="hold"/>
                                            <p:tgtEl>
                                              <p:spTgt spid="10"/>
                                            </p:tgtEl>
                                            <p:attrNameLst>
                                              <p:attrName>ppt_h</p:attrName>
                                            </p:attrNameLst>
                                          </p:cBhvr>
                                          <p:tavLst>
                                            <p:tav tm="0">
                                              <p:val>
                                                <p:fltVal val="0"/>
                                              </p:val>
                                            </p:tav>
                                            <p:tav tm="100000">
                                              <p:val>
                                                <p:strVal val="#ppt_h"/>
                                              </p:val>
                                            </p:tav>
                                          </p:tavLst>
                                        </p:anim>
                                        <p:animEffect transition="in" filter="fade">
                                          <p:cBhvr>
                                            <p:cTn id="25" dur="500"/>
                                            <p:tgtEl>
                                              <p:spTgt spid="10"/>
                                            </p:tgtEl>
                                          </p:cBhvr>
                                        </p:animEffect>
                                      </p:childTnLst>
                                    </p:cTn>
                                  </p:par>
                                  <p:par>
                                    <p:cTn id="26" presetID="53" presetClass="entr" presetSubtype="16" fill="hold" grpId="0" nodeType="withEffect">
                                      <p:stCondLst>
                                        <p:cond delay="200"/>
                                      </p:stCondLst>
                                      <p:childTnLst>
                                        <p:set>
                                          <p:cBhvr>
                                            <p:cTn id="27" dur="1" fill="hold">
                                              <p:stCondLst>
                                                <p:cond delay="0"/>
                                              </p:stCondLst>
                                            </p:cTn>
                                            <p:tgtEl>
                                              <p:spTgt spid="14"/>
                                            </p:tgtEl>
                                            <p:attrNameLst>
                                              <p:attrName>style.visibility</p:attrName>
                                            </p:attrNameLst>
                                          </p:cBhvr>
                                          <p:to>
                                            <p:strVal val="visible"/>
                                          </p:to>
                                        </p:set>
                                        <p:anim calcmode="lin" valueType="num">
                                          <p:cBhvr>
                                            <p:cTn id="28" dur="500" fill="hold"/>
                                            <p:tgtEl>
                                              <p:spTgt spid="14"/>
                                            </p:tgtEl>
                                            <p:attrNameLst>
                                              <p:attrName>ppt_w</p:attrName>
                                            </p:attrNameLst>
                                          </p:cBhvr>
                                          <p:tavLst>
                                            <p:tav tm="0">
                                              <p:val>
                                                <p:fltVal val="0"/>
                                              </p:val>
                                            </p:tav>
                                            <p:tav tm="100000">
                                              <p:val>
                                                <p:strVal val="#ppt_w"/>
                                              </p:val>
                                            </p:tav>
                                          </p:tavLst>
                                        </p:anim>
                                        <p:anim calcmode="lin" valueType="num">
                                          <p:cBhvr>
                                            <p:cTn id="29" dur="500" fill="hold"/>
                                            <p:tgtEl>
                                              <p:spTgt spid="14"/>
                                            </p:tgtEl>
                                            <p:attrNameLst>
                                              <p:attrName>ppt_h</p:attrName>
                                            </p:attrNameLst>
                                          </p:cBhvr>
                                          <p:tavLst>
                                            <p:tav tm="0">
                                              <p:val>
                                                <p:fltVal val="0"/>
                                              </p:val>
                                            </p:tav>
                                            <p:tav tm="100000">
                                              <p:val>
                                                <p:strVal val="#ppt_h"/>
                                              </p:val>
                                            </p:tav>
                                          </p:tavLst>
                                        </p:anim>
                                        <p:animEffect transition="in" filter="fade">
                                          <p:cBhvr>
                                            <p:cTn id="30" dur="500"/>
                                            <p:tgtEl>
                                              <p:spTgt spid="14"/>
                                            </p:tgtEl>
                                          </p:cBhvr>
                                        </p:animEffect>
                                      </p:childTnLst>
                                    </p:cTn>
                                  </p:par>
                                  <p:par>
                                    <p:cTn id="31" presetID="53" presetClass="entr" presetSubtype="16" fill="hold" grpId="0" nodeType="withEffect">
                                      <p:stCondLst>
                                        <p:cond delay="300"/>
                                      </p:stCondLst>
                                      <p:childTnLst>
                                        <p:set>
                                          <p:cBhvr>
                                            <p:cTn id="32" dur="1" fill="hold">
                                              <p:stCondLst>
                                                <p:cond delay="0"/>
                                              </p:stCondLst>
                                            </p:cTn>
                                            <p:tgtEl>
                                              <p:spTgt spid="13"/>
                                            </p:tgtEl>
                                            <p:attrNameLst>
                                              <p:attrName>style.visibility</p:attrName>
                                            </p:attrNameLst>
                                          </p:cBhvr>
                                          <p:to>
                                            <p:strVal val="visible"/>
                                          </p:to>
                                        </p:set>
                                        <p:anim calcmode="lin" valueType="num">
                                          <p:cBhvr>
                                            <p:cTn id="33" dur="500" fill="hold"/>
                                            <p:tgtEl>
                                              <p:spTgt spid="13"/>
                                            </p:tgtEl>
                                            <p:attrNameLst>
                                              <p:attrName>ppt_w</p:attrName>
                                            </p:attrNameLst>
                                          </p:cBhvr>
                                          <p:tavLst>
                                            <p:tav tm="0">
                                              <p:val>
                                                <p:fltVal val="0"/>
                                              </p:val>
                                            </p:tav>
                                            <p:tav tm="100000">
                                              <p:val>
                                                <p:strVal val="#ppt_w"/>
                                              </p:val>
                                            </p:tav>
                                          </p:tavLst>
                                        </p:anim>
                                        <p:anim calcmode="lin" valueType="num">
                                          <p:cBhvr>
                                            <p:cTn id="34" dur="500" fill="hold"/>
                                            <p:tgtEl>
                                              <p:spTgt spid="13"/>
                                            </p:tgtEl>
                                            <p:attrNameLst>
                                              <p:attrName>ppt_h</p:attrName>
                                            </p:attrNameLst>
                                          </p:cBhvr>
                                          <p:tavLst>
                                            <p:tav tm="0">
                                              <p:val>
                                                <p:fltVal val="0"/>
                                              </p:val>
                                            </p:tav>
                                            <p:tav tm="100000">
                                              <p:val>
                                                <p:strVal val="#ppt_h"/>
                                              </p:val>
                                            </p:tav>
                                          </p:tavLst>
                                        </p:anim>
                                        <p:animEffect transition="in" filter="fade">
                                          <p:cBhvr>
                                            <p:cTn id="35" dur="500"/>
                                            <p:tgtEl>
                                              <p:spTgt spid="13"/>
                                            </p:tgtEl>
                                          </p:cBhvr>
                                        </p:animEffect>
                                      </p:childTnLst>
                                    </p:cTn>
                                  </p:par>
                                  <p:par>
                                    <p:cTn id="36" presetID="53" presetClass="entr" presetSubtype="16" fill="hold" grpId="0" nodeType="withEffect">
                                      <p:stCondLst>
                                        <p:cond delay="400"/>
                                      </p:stCondLst>
                                      <p:childTnLst>
                                        <p:set>
                                          <p:cBhvr>
                                            <p:cTn id="37" dur="1" fill="hold">
                                              <p:stCondLst>
                                                <p:cond delay="0"/>
                                              </p:stCondLst>
                                            </p:cTn>
                                            <p:tgtEl>
                                              <p:spTgt spid="12"/>
                                            </p:tgtEl>
                                            <p:attrNameLst>
                                              <p:attrName>style.visibility</p:attrName>
                                            </p:attrNameLst>
                                          </p:cBhvr>
                                          <p:to>
                                            <p:strVal val="visible"/>
                                          </p:to>
                                        </p:set>
                                        <p:anim calcmode="lin" valueType="num">
                                          <p:cBhvr>
                                            <p:cTn id="38" dur="500" fill="hold"/>
                                            <p:tgtEl>
                                              <p:spTgt spid="12"/>
                                            </p:tgtEl>
                                            <p:attrNameLst>
                                              <p:attrName>ppt_w</p:attrName>
                                            </p:attrNameLst>
                                          </p:cBhvr>
                                          <p:tavLst>
                                            <p:tav tm="0">
                                              <p:val>
                                                <p:fltVal val="0"/>
                                              </p:val>
                                            </p:tav>
                                            <p:tav tm="100000">
                                              <p:val>
                                                <p:strVal val="#ppt_w"/>
                                              </p:val>
                                            </p:tav>
                                          </p:tavLst>
                                        </p:anim>
                                        <p:anim calcmode="lin" valueType="num">
                                          <p:cBhvr>
                                            <p:cTn id="39" dur="500" fill="hold"/>
                                            <p:tgtEl>
                                              <p:spTgt spid="12"/>
                                            </p:tgtEl>
                                            <p:attrNameLst>
                                              <p:attrName>ppt_h</p:attrName>
                                            </p:attrNameLst>
                                          </p:cBhvr>
                                          <p:tavLst>
                                            <p:tav tm="0">
                                              <p:val>
                                                <p:fltVal val="0"/>
                                              </p:val>
                                            </p:tav>
                                            <p:tav tm="100000">
                                              <p:val>
                                                <p:strVal val="#ppt_h"/>
                                              </p:val>
                                            </p:tav>
                                          </p:tavLst>
                                        </p:anim>
                                        <p:animEffect transition="in" filter="fade">
                                          <p:cBhvr>
                                            <p:cTn id="40" dur="500"/>
                                            <p:tgtEl>
                                              <p:spTgt spid="12"/>
                                            </p:tgtEl>
                                          </p:cBhvr>
                                        </p:animEffect>
                                      </p:childTnLst>
                                    </p:cTn>
                                  </p:par>
                                </p:childTnLst>
                              </p:cTn>
                            </p:par>
                            <p:par>
                              <p:cTn id="41" fill="hold">
                                <p:stCondLst>
                                  <p:cond delay="2500"/>
                                </p:stCondLst>
                                <p:childTnLst>
                                  <p:par>
                                    <p:cTn id="42" presetID="10" presetClass="entr" presetSubtype="0" fill="hold" grpId="0" nodeType="after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fade">
                                          <p:cBhvr>
                                            <p:cTn id="44" dur="500"/>
                                            <p:tgtEl>
                                              <p:spTgt spid="28"/>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500"/>
                                            <p:tgtEl>
                                              <p:spTgt spid="2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fade">
                                          <p:cBhvr>
                                            <p:cTn id="50" dur="500"/>
                                            <p:tgtEl>
                                              <p:spTgt spid="30"/>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fade">
                                          <p:cBhvr>
                                            <p:cTn id="53" dur="500"/>
                                            <p:tgtEl>
                                              <p:spTgt spid="32"/>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fade">
                                          <p:cBhvr>
                                            <p:cTn id="56" dur="500"/>
                                            <p:tgtEl>
                                              <p:spTgt spid="31"/>
                                            </p:tgtEl>
                                          </p:cBhvr>
                                        </p:animEffect>
                                      </p:childTnLst>
                                    </p:cTn>
                                  </p:par>
                                </p:childTnLst>
                              </p:cTn>
                            </p:par>
                            <p:par>
                              <p:cTn id="57" fill="hold">
                                <p:stCondLst>
                                  <p:cond delay="3000"/>
                                </p:stCondLst>
                                <p:childTnLst>
                                  <p:par>
                                    <p:cTn id="58" presetID="12" presetClass="entr" presetSubtype="2" fill="hold" grpId="0" nodeType="afterEffect">
                                      <p:stCondLst>
                                        <p:cond delay="0"/>
                                      </p:stCondLst>
                                      <p:childTnLst>
                                        <p:set>
                                          <p:cBhvr>
                                            <p:cTn id="59" dur="1" fill="hold">
                                              <p:stCondLst>
                                                <p:cond delay="0"/>
                                              </p:stCondLst>
                                            </p:cTn>
                                            <p:tgtEl>
                                              <p:spTgt spid="15"/>
                                            </p:tgtEl>
                                            <p:attrNameLst>
                                              <p:attrName>style.visibility</p:attrName>
                                            </p:attrNameLst>
                                          </p:cBhvr>
                                          <p:to>
                                            <p:strVal val="visible"/>
                                          </p:to>
                                        </p:set>
                                        <p:anim calcmode="lin" valueType="num">
                                          <p:cBhvr additive="base">
                                            <p:cTn id="60" dur="500"/>
                                            <p:tgtEl>
                                              <p:spTgt spid="15"/>
                                            </p:tgtEl>
                                            <p:attrNameLst>
                                              <p:attrName>ppt_x</p:attrName>
                                            </p:attrNameLst>
                                          </p:cBhvr>
                                          <p:tavLst>
                                            <p:tav tm="0">
                                              <p:val>
                                                <p:strVal val="#ppt_x+#ppt_w*1.125000"/>
                                              </p:val>
                                            </p:tav>
                                            <p:tav tm="100000">
                                              <p:val>
                                                <p:strVal val="#ppt_x"/>
                                              </p:val>
                                            </p:tav>
                                          </p:tavLst>
                                        </p:anim>
                                        <p:animEffect transition="in" filter="wipe(left)">
                                          <p:cBhvr>
                                            <p:cTn id="61" dur="500"/>
                                            <p:tgtEl>
                                              <p:spTgt spid="15"/>
                                            </p:tgtEl>
                                          </p:cBhvr>
                                        </p:animEffect>
                                      </p:childTnLst>
                                    </p:cTn>
                                  </p:par>
                                  <p:par>
                                    <p:cTn id="62" presetID="12" presetClass="entr" presetSubtype="2" fill="hold" grpId="0" nodeType="withEffect">
                                      <p:stCondLst>
                                        <p:cond delay="0"/>
                                      </p:stCondLst>
                                      <p:childTnLst>
                                        <p:set>
                                          <p:cBhvr>
                                            <p:cTn id="63" dur="1" fill="hold">
                                              <p:stCondLst>
                                                <p:cond delay="0"/>
                                              </p:stCondLst>
                                            </p:cTn>
                                            <p:tgtEl>
                                              <p:spTgt spid="18"/>
                                            </p:tgtEl>
                                            <p:attrNameLst>
                                              <p:attrName>style.visibility</p:attrName>
                                            </p:attrNameLst>
                                          </p:cBhvr>
                                          <p:to>
                                            <p:strVal val="visible"/>
                                          </p:to>
                                        </p:set>
                                        <p:anim calcmode="lin" valueType="num">
                                          <p:cBhvr additive="base">
                                            <p:cTn id="64" dur="500"/>
                                            <p:tgtEl>
                                              <p:spTgt spid="18"/>
                                            </p:tgtEl>
                                            <p:attrNameLst>
                                              <p:attrName>ppt_x</p:attrName>
                                            </p:attrNameLst>
                                          </p:cBhvr>
                                          <p:tavLst>
                                            <p:tav tm="0">
                                              <p:val>
                                                <p:strVal val="#ppt_x+#ppt_w*1.125000"/>
                                              </p:val>
                                            </p:tav>
                                            <p:tav tm="100000">
                                              <p:val>
                                                <p:strVal val="#ppt_x"/>
                                              </p:val>
                                            </p:tav>
                                          </p:tavLst>
                                        </p:anim>
                                        <p:animEffect transition="in" filter="wipe(left)">
                                          <p:cBhvr>
                                            <p:cTn id="65" dur="500"/>
                                            <p:tgtEl>
                                              <p:spTgt spid="18"/>
                                            </p:tgtEl>
                                          </p:cBhvr>
                                        </p:animEffect>
                                      </p:childTnLst>
                                    </p:cTn>
                                  </p:par>
                                  <p:par>
                                    <p:cTn id="66" presetID="12" presetClass="entr" presetSubtype="2" fill="hold" grpId="0" nodeType="withEffect">
                                      <p:stCondLst>
                                        <p:cond delay="0"/>
                                      </p:stCondLst>
                                      <p:childTnLst>
                                        <p:set>
                                          <p:cBhvr>
                                            <p:cTn id="67" dur="1" fill="hold">
                                              <p:stCondLst>
                                                <p:cond delay="0"/>
                                              </p:stCondLst>
                                            </p:cTn>
                                            <p:tgtEl>
                                              <p:spTgt spid="19"/>
                                            </p:tgtEl>
                                            <p:attrNameLst>
                                              <p:attrName>style.visibility</p:attrName>
                                            </p:attrNameLst>
                                          </p:cBhvr>
                                          <p:to>
                                            <p:strVal val="visible"/>
                                          </p:to>
                                        </p:set>
                                        <p:anim calcmode="lin" valueType="num">
                                          <p:cBhvr additive="base">
                                            <p:cTn id="68" dur="500"/>
                                            <p:tgtEl>
                                              <p:spTgt spid="19"/>
                                            </p:tgtEl>
                                            <p:attrNameLst>
                                              <p:attrName>ppt_x</p:attrName>
                                            </p:attrNameLst>
                                          </p:cBhvr>
                                          <p:tavLst>
                                            <p:tav tm="0">
                                              <p:val>
                                                <p:strVal val="#ppt_x+#ppt_w*1.125000"/>
                                              </p:val>
                                            </p:tav>
                                            <p:tav tm="100000">
                                              <p:val>
                                                <p:strVal val="#ppt_x"/>
                                              </p:val>
                                            </p:tav>
                                          </p:tavLst>
                                        </p:anim>
                                        <p:animEffect transition="in" filter="wipe(left)">
                                          <p:cBhvr>
                                            <p:cTn id="69" dur="500"/>
                                            <p:tgtEl>
                                              <p:spTgt spid="19"/>
                                            </p:tgtEl>
                                          </p:cBhvr>
                                        </p:animEffect>
                                      </p:childTnLst>
                                    </p:cTn>
                                  </p:par>
                                  <p:par>
                                    <p:cTn id="70" presetID="12" presetClass="entr" presetSubtype="8" fill="hold" grpId="0" nodeType="withEffect">
                                      <p:stCondLst>
                                        <p:cond delay="0"/>
                                      </p:stCondLst>
                                      <p:childTnLst>
                                        <p:set>
                                          <p:cBhvr>
                                            <p:cTn id="71" dur="1" fill="hold">
                                              <p:stCondLst>
                                                <p:cond delay="0"/>
                                              </p:stCondLst>
                                            </p:cTn>
                                            <p:tgtEl>
                                              <p:spTgt spid="16"/>
                                            </p:tgtEl>
                                            <p:attrNameLst>
                                              <p:attrName>style.visibility</p:attrName>
                                            </p:attrNameLst>
                                          </p:cBhvr>
                                          <p:to>
                                            <p:strVal val="visible"/>
                                          </p:to>
                                        </p:set>
                                        <p:anim calcmode="lin" valueType="num">
                                          <p:cBhvr additive="base">
                                            <p:cTn id="72" dur="500"/>
                                            <p:tgtEl>
                                              <p:spTgt spid="16"/>
                                            </p:tgtEl>
                                            <p:attrNameLst>
                                              <p:attrName>ppt_x</p:attrName>
                                            </p:attrNameLst>
                                          </p:cBhvr>
                                          <p:tavLst>
                                            <p:tav tm="0">
                                              <p:val>
                                                <p:strVal val="#ppt_x-#ppt_w*1.125000"/>
                                              </p:val>
                                            </p:tav>
                                            <p:tav tm="100000">
                                              <p:val>
                                                <p:strVal val="#ppt_x"/>
                                              </p:val>
                                            </p:tav>
                                          </p:tavLst>
                                        </p:anim>
                                        <p:animEffect transition="in" filter="wipe(right)">
                                          <p:cBhvr>
                                            <p:cTn id="73" dur="500"/>
                                            <p:tgtEl>
                                              <p:spTgt spid="16"/>
                                            </p:tgtEl>
                                          </p:cBhvr>
                                        </p:animEffect>
                                      </p:childTnLst>
                                    </p:cTn>
                                  </p:par>
                                  <p:par>
                                    <p:cTn id="74" presetID="12" presetClass="entr" presetSubtype="8" fill="hold" grpId="0" nodeType="withEffect">
                                      <p:stCondLst>
                                        <p:cond delay="0"/>
                                      </p:stCondLst>
                                      <p:childTnLst>
                                        <p:set>
                                          <p:cBhvr>
                                            <p:cTn id="75" dur="1" fill="hold">
                                              <p:stCondLst>
                                                <p:cond delay="0"/>
                                              </p:stCondLst>
                                            </p:cTn>
                                            <p:tgtEl>
                                              <p:spTgt spid="17"/>
                                            </p:tgtEl>
                                            <p:attrNameLst>
                                              <p:attrName>style.visibility</p:attrName>
                                            </p:attrNameLst>
                                          </p:cBhvr>
                                          <p:to>
                                            <p:strVal val="visible"/>
                                          </p:to>
                                        </p:set>
                                        <p:anim calcmode="lin" valueType="num">
                                          <p:cBhvr additive="base">
                                            <p:cTn id="76" dur="500"/>
                                            <p:tgtEl>
                                              <p:spTgt spid="17"/>
                                            </p:tgtEl>
                                            <p:attrNameLst>
                                              <p:attrName>ppt_x</p:attrName>
                                            </p:attrNameLst>
                                          </p:cBhvr>
                                          <p:tavLst>
                                            <p:tav tm="0">
                                              <p:val>
                                                <p:strVal val="#ppt_x-#ppt_w*1.125000"/>
                                              </p:val>
                                            </p:tav>
                                            <p:tav tm="100000">
                                              <p:val>
                                                <p:strVal val="#ppt_x"/>
                                              </p:val>
                                            </p:tav>
                                          </p:tavLst>
                                        </p:anim>
                                        <p:animEffect transition="in" filter="wipe(right)">
                                          <p:cBhvr>
                                            <p:cTn id="77" dur="500"/>
                                            <p:tgtEl>
                                              <p:spTgt spid="17"/>
                                            </p:tgtEl>
                                          </p:cBhvr>
                                        </p:animEffect>
                                      </p:childTnLst>
                                    </p:cTn>
                                  </p:par>
                                </p:childTnLst>
                              </p:cTn>
                            </p:par>
                            <p:par>
                              <p:cTn id="78" fill="hold">
                                <p:stCondLst>
                                  <p:cond delay="3500"/>
                                </p:stCondLst>
                                <p:childTnLst>
                                  <p:par>
                                    <p:cTn id="79" presetID="42" presetClass="entr" presetSubtype="0" fill="hold" nodeType="afterEffect">
                                      <p:stCondLst>
                                        <p:cond delay="0"/>
                                      </p:stCondLst>
                                      <p:childTnLst>
                                        <p:set>
                                          <p:cBhvr>
                                            <p:cTn id="80" dur="1" fill="hold">
                                              <p:stCondLst>
                                                <p:cond delay="0"/>
                                              </p:stCondLst>
                                            </p:cTn>
                                            <p:tgtEl>
                                              <p:spTgt spid="20"/>
                                            </p:tgtEl>
                                            <p:attrNameLst>
                                              <p:attrName>style.visibility</p:attrName>
                                            </p:attrNameLst>
                                          </p:cBhvr>
                                          <p:to>
                                            <p:strVal val="visible"/>
                                          </p:to>
                                        </p:set>
                                        <p:animEffect transition="in" filter="fade">
                                          <p:cBhvr>
                                            <p:cTn id="81" dur="500"/>
                                            <p:tgtEl>
                                              <p:spTgt spid="20"/>
                                            </p:tgtEl>
                                          </p:cBhvr>
                                        </p:animEffect>
                                        <p:anim calcmode="lin" valueType="num">
                                          <p:cBhvr>
                                            <p:cTn id="82" dur="500" fill="hold"/>
                                            <p:tgtEl>
                                              <p:spTgt spid="20"/>
                                            </p:tgtEl>
                                            <p:attrNameLst>
                                              <p:attrName>ppt_x</p:attrName>
                                            </p:attrNameLst>
                                          </p:cBhvr>
                                          <p:tavLst>
                                            <p:tav tm="0">
                                              <p:val>
                                                <p:strVal val="#ppt_x"/>
                                              </p:val>
                                            </p:tav>
                                            <p:tav tm="100000">
                                              <p:val>
                                                <p:strVal val="#ppt_x"/>
                                              </p:val>
                                            </p:tav>
                                          </p:tavLst>
                                        </p:anim>
                                        <p:anim calcmode="lin" valueType="num">
                                          <p:cBhvr>
                                            <p:cTn id="83" dur="500" fill="hold"/>
                                            <p:tgtEl>
                                              <p:spTgt spid="20"/>
                                            </p:tgtEl>
                                            <p:attrNameLst>
                                              <p:attrName>ppt_y</p:attrName>
                                            </p:attrNameLst>
                                          </p:cBhvr>
                                          <p:tavLst>
                                            <p:tav tm="0">
                                              <p:val>
                                                <p:strVal val="#ppt_y+.1"/>
                                              </p:val>
                                            </p:tav>
                                            <p:tav tm="100000">
                                              <p:val>
                                                <p:strVal val="#ppt_y"/>
                                              </p:val>
                                            </p:tav>
                                          </p:tavLst>
                                        </p:anim>
                                      </p:childTnLst>
                                    </p:cTn>
                                  </p:par>
                                </p:childTnLst>
                              </p:cTn>
                            </p:par>
                            <p:par>
                              <p:cTn id="84" fill="hold">
                                <p:stCondLst>
                                  <p:cond delay="4000"/>
                                </p:stCondLst>
                                <p:childTnLst>
                                  <p:par>
                                    <p:cTn id="85" presetID="22" presetClass="entr" presetSubtype="1" fill="hold" grpId="0" nodeType="after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wipe(up)">
                                          <p:cBhvr>
                                            <p:cTn id="87" dur="500"/>
                                            <p:tgtEl>
                                              <p:spTgt spid="25"/>
                                            </p:tgtEl>
                                          </p:cBhvr>
                                        </p:animEffect>
                                      </p:childTnLst>
                                    </p:cTn>
                                  </p:par>
                                  <p:par>
                                    <p:cTn id="88" presetID="22" presetClass="entr" presetSubtype="1" fill="hold" grpId="0" nodeType="withEffect">
                                      <p:stCondLst>
                                        <p:cond delay="100"/>
                                      </p:stCondLst>
                                      <p:childTnLst>
                                        <p:set>
                                          <p:cBhvr>
                                            <p:cTn id="89" dur="1" fill="hold">
                                              <p:stCondLst>
                                                <p:cond delay="0"/>
                                              </p:stCondLst>
                                            </p:cTn>
                                            <p:tgtEl>
                                              <p:spTgt spid="26"/>
                                            </p:tgtEl>
                                            <p:attrNameLst>
                                              <p:attrName>style.visibility</p:attrName>
                                            </p:attrNameLst>
                                          </p:cBhvr>
                                          <p:to>
                                            <p:strVal val="visible"/>
                                          </p:to>
                                        </p:set>
                                        <p:animEffect transition="in" filter="wipe(up)">
                                          <p:cBhvr>
                                            <p:cTn id="90" dur="500"/>
                                            <p:tgtEl>
                                              <p:spTgt spid="26"/>
                                            </p:tgtEl>
                                          </p:cBhvr>
                                        </p:animEffect>
                                      </p:childTnLst>
                                    </p:cTn>
                                  </p:par>
                                  <p:par>
                                    <p:cTn id="91" presetID="22" presetClass="entr" presetSubtype="1" fill="hold" grpId="0" nodeType="withEffect">
                                      <p:stCondLst>
                                        <p:cond delay="200"/>
                                      </p:stCondLst>
                                      <p:childTnLst>
                                        <p:set>
                                          <p:cBhvr>
                                            <p:cTn id="92" dur="1" fill="hold">
                                              <p:stCondLst>
                                                <p:cond delay="0"/>
                                              </p:stCondLst>
                                            </p:cTn>
                                            <p:tgtEl>
                                              <p:spTgt spid="27"/>
                                            </p:tgtEl>
                                            <p:attrNameLst>
                                              <p:attrName>style.visibility</p:attrName>
                                            </p:attrNameLst>
                                          </p:cBhvr>
                                          <p:to>
                                            <p:strVal val="visible"/>
                                          </p:to>
                                        </p:set>
                                        <p:animEffect transition="in" filter="wipe(up)">
                                          <p:cBhvr>
                                            <p:cTn id="93"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1" grpId="0" animBg="1"/>
          <p:bldP spid="12" grpId="0" animBg="1"/>
          <p:bldP spid="13" grpId="0" animBg="1"/>
          <p:bldP spid="14" grpId="0" animBg="1"/>
          <p:bldP spid="15" grpId="0"/>
          <p:bldP spid="16" grpId="0"/>
          <p:bldP spid="17" grpId="0"/>
          <p:bldP spid="18" grpId="0"/>
          <p:bldP spid="19" grpId="0"/>
          <p:bldP spid="25" grpId="0"/>
          <p:bldP spid="26" grpId="0"/>
          <p:bldP spid="27" grpId="0"/>
          <p:bldP spid="28" grpId="0"/>
          <p:bldP spid="29" grpId="0"/>
          <p:bldP spid="30" grpId="0"/>
          <p:bldP spid="31" grpId="0"/>
          <p:bldP spid="3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4200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500" fill="hold"/>
                                            <p:tgtEl>
                                              <p:spTgt spid="5"/>
                                            </p:tgtEl>
                                            <p:attrNameLst>
                                              <p:attrName>ppt_x</p:attrName>
                                            </p:attrNameLst>
                                          </p:cBhvr>
                                          <p:tavLst>
                                            <p:tav tm="0">
                                              <p:val>
                                                <p:strVal val="#ppt_x"/>
                                              </p:val>
                                            </p:tav>
                                            <p:tav tm="100000">
                                              <p:val>
                                                <p:strVal val="#ppt_x"/>
                                              </p:val>
                                            </p:tav>
                                          </p:tavLst>
                                        </p:anim>
                                        <p:anim calcmode="lin" valueType="num">
                                          <p:cBhvr additive="base">
                                            <p:cTn id="8" dur="1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1500"/>
                                </p:stCondLst>
                                <p:childTnLst>
                                  <p:par>
                                    <p:cTn id="10" presetID="53" presetClass="entr" presetSubtype="16"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par>
                              <p:cTn id="15" fill="hold">
                                <p:stCondLst>
                                  <p:cond delay="2000"/>
                                </p:stCondLst>
                                <p:childTnLst>
                                  <p:par>
                                    <p:cTn id="16" presetID="53" presetClass="entr" presetSubtype="16"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ppt_w</p:attrName>
                                            </p:attrNameLst>
                                          </p:cBhvr>
                                          <p:tavLst>
                                            <p:tav tm="0">
                                              <p:val>
                                                <p:fltVal val="0"/>
                                              </p:val>
                                            </p:tav>
                                            <p:tav tm="100000">
                                              <p:val>
                                                <p:strVal val="#ppt_w"/>
                                              </p:val>
                                            </p:tav>
                                          </p:tavLst>
                                        </p:anim>
                                        <p:anim calcmode="lin" valueType="num">
                                          <p:cBhvr>
                                            <p:cTn id="19" dur="500" fill="hold"/>
                                            <p:tgtEl>
                                              <p:spTgt spid="11"/>
                                            </p:tgtEl>
                                            <p:attrNameLst>
                                              <p:attrName>ppt_h</p:attrName>
                                            </p:attrNameLst>
                                          </p:cBhvr>
                                          <p:tavLst>
                                            <p:tav tm="0">
                                              <p:val>
                                                <p:fltVal val="0"/>
                                              </p:val>
                                            </p:tav>
                                            <p:tav tm="100000">
                                              <p:val>
                                                <p:strVal val="#ppt_h"/>
                                              </p:val>
                                            </p:tav>
                                          </p:tavLst>
                                        </p:anim>
                                        <p:animEffect transition="in" filter="fade">
                                          <p:cBhvr>
                                            <p:cTn id="20" dur="500"/>
                                            <p:tgtEl>
                                              <p:spTgt spid="11"/>
                                            </p:tgtEl>
                                          </p:cBhvr>
                                        </p:animEffect>
                                      </p:childTnLst>
                                    </p:cTn>
                                  </p:par>
                                  <p:par>
                                    <p:cTn id="21" presetID="53" presetClass="entr" presetSubtype="16" fill="hold" grpId="0" nodeType="withEffect">
                                      <p:stCondLst>
                                        <p:cond delay="100"/>
                                      </p:stCondLst>
                                      <p:childTnLst>
                                        <p:set>
                                          <p:cBhvr>
                                            <p:cTn id="22" dur="1" fill="hold">
                                              <p:stCondLst>
                                                <p:cond delay="0"/>
                                              </p:stCondLst>
                                            </p:cTn>
                                            <p:tgtEl>
                                              <p:spTgt spid="10"/>
                                            </p:tgtEl>
                                            <p:attrNameLst>
                                              <p:attrName>style.visibility</p:attrName>
                                            </p:attrNameLst>
                                          </p:cBhvr>
                                          <p:to>
                                            <p:strVal val="visible"/>
                                          </p:to>
                                        </p:set>
                                        <p:anim calcmode="lin" valueType="num">
                                          <p:cBhvr>
                                            <p:cTn id="23" dur="500" fill="hold"/>
                                            <p:tgtEl>
                                              <p:spTgt spid="10"/>
                                            </p:tgtEl>
                                            <p:attrNameLst>
                                              <p:attrName>ppt_w</p:attrName>
                                            </p:attrNameLst>
                                          </p:cBhvr>
                                          <p:tavLst>
                                            <p:tav tm="0">
                                              <p:val>
                                                <p:fltVal val="0"/>
                                              </p:val>
                                            </p:tav>
                                            <p:tav tm="100000">
                                              <p:val>
                                                <p:strVal val="#ppt_w"/>
                                              </p:val>
                                            </p:tav>
                                          </p:tavLst>
                                        </p:anim>
                                        <p:anim calcmode="lin" valueType="num">
                                          <p:cBhvr>
                                            <p:cTn id="24" dur="500" fill="hold"/>
                                            <p:tgtEl>
                                              <p:spTgt spid="10"/>
                                            </p:tgtEl>
                                            <p:attrNameLst>
                                              <p:attrName>ppt_h</p:attrName>
                                            </p:attrNameLst>
                                          </p:cBhvr>
                                          <p:tavLst>
                                            <p:tav tm="0">
                                              <p:val>
                                                <p:fltVal val="0"/>
                                              </p:val>
                                            </p:tav>
                                            <p:tav tm="100000">
                                              <p:val>
                                                <p:strVal val="#ppt_h"/>
                                              </p:val>
                                            </p:tav>
                                          </p:tavLst>
                                        </p:anim>
                                        <p:animEffect transition="in" filter="fade">
                                          <p:cBhvr>
                                            <p:cTn id="25" dur="500"/>
                                            <p:tgtEl>
                                              <p:spTgt spid="10"/>
                                            </p:tgtEl>
                                          </p:cBhvr>
                                        </p:animEffect>
                                      </p:childTnLst>
                                    </p:cTn>
                                  </p:par>
                                  <p:par>
                                    <p:cTn id="26" presetID="53" presetClass="entr" presetSubtype="16" fill="hold" grpId="0" nodeType="withEffect">
                                      <p:stCondLst>
                                        <p:cond delay="200"/>
                                      </p:stCondLst>
                                      <p:childTnLst>
                                        <p:set>
                                          <p:cBhvr>
                                            <p:cTn id="27" dur="1" fill="hold">
                                              <p:stCondLst>
                                                <p:cond delay="0"/>
                                              </p:stCondLst>
                                            </p:cTn>
                                            <p:tgtEl>
                                              <p:spTgt spid="14"/>
                                            </p:tgtEl>
                                            <p:attrNameLst>
                                              <p:attrName>style.visibility</p:attrName>
                                            </p:attrNameLst>
                                          </p:cBhvr>
                                          <p:to>
                                            <p:strVal val="visible"/>
                                          </p:to>
                                        </p:set>
                                        <p:anim calcmode="lin" valueType="num">
                                          <p:cBhvr>
                                            <p:cTn id="28" dur="500" fill="hold"/>
                                            <p:tgtEl>
                                              <p:spTgt spid="14"/>
                                            </p:tgtEl>
                                            <p:attrNameLst>
                                              <p:attrName>ppt_w</p:attrName>
                                            </p:attrNameLst>
                                          </p:cBhvr>
                                          <p:tavLst>
                                            <p:tav tm="0">
                                              <p:val>
                                                <p:fltVal val="0"/>
                                              </p:val>
                                            </p:tav>
                                            <p:tav tm="100000">
                                              <p:val>
                                                <p:strVal val="#ppt_w"/>
                                              </p:val>
                                            </p:tav>
                                          </p:tavLst>
                                        </p:anim>
                                        <p:anim calcmode="lin" valueType="num">
                                          <p:cBhvr>
                                            <p:cTn id="29" dur="500" fill="hold"/>
                                            <p:tgtEl>
                                              <p:spTgt spid="14"/>
                                            </p:tgtEl>
                                            <p:attrNameLst>
                                              <p:attrName>ppt_h</p:attrName>
                                            </p:attrNameLst>
                                          </p:cBhvr>
                                          <p:tavLst>
                                            <p:tav tm="0">
                                              <p:val>
                                                <p:fltVal val="0"/>
                                              </p:val>
                                            </p:tav>
                                            <p:tav tm="100000">
                                              <p:val>
                                                <p:strVal val="#ppt_h"/>
                                              </p:val>
                                            </p:tav>
                                          </p:tavLst>
                                        </p:anim>
                                        <p:animEffect transition="in" filter="fade">
                                          <p:cBhvr>
                                            <p:cTn id="30" dur="500"/>
                                            <p:tgtEl>
                                              <p:spTgt spid="14"/>
                                            </p:tgtEl>
                                          </p:cBhvr>
                                        </p:animEffect>
                                      </p:childTnLst>
                                    </p:cTn>
                                  </p:par>
                                  <p:par>
                                    <p:cTn id="31" presetID="53" presetClass="entr" presetSubtype="16" fill="hold" grpId="0" nodeType="withEffect">
                                      <p:stCondLst>
                                        <p:cond delay="300"/>
                                      </p:stCondLst>
                                      <p:childTnLst>
                                        <p:set>
                                          <p:cBhvr>
                                            <p:cTn id="32" dur="1" fill="hold">
                                              <p:stCondLst>
                                                <p:cond delay="0"/>
                                              </p:stCondLst>
                                            </p:cTn>
                                            <p:tgtEl>
                                              <p:spTgt spid="13"/>
                                            </p:tgtEl>
                                            <p:attrNameLst>
                                              <p:attrName>style.visibility</p:attrName>
                                            </p:attrNameLst>
                                          </p:cBhvr>
                                          <p:to>
                                            <p:strVal val="visible"/>
                                          </p:to>
                                        </p:set>
                                        <p:anim calcmode="lin" valueType="num">
                                          <p:cBhvr>
                                            <p:cTn id="33" dur="500" fill="hold"/>
                                            <p:tgtEl>
                                              <p:spTgt spid="13"/>
                                            </p:tgtEl>
                                            <p:attrNameLst>
                                              <p:attrName>ppt_w</p:attrName>
                                            </p:attrNameLst>
                                          </p:cBhvr>
                                          <p:tavLst>
                                            <p:tav tm="0">
                                              <p:val>
                                                <p:fltVal val="0"/>
                                              </p:val>
                                            </p:tav>
                                            <p:tav tm="100000">
                                              <p:val>
                                                <p:strVal val="#ppt_w"/>
                                              </p:val>
                                            </p:tav>
                                          </p:tavLst>
                                        </p:anim>
                                        <p:anim calcmode="lin" valueType="num">
                                          <p:cBhvr>
                                            <p:cTn id="34" dur="500" fill="hold"/>
                                            <p:tgtEl>
                                              <p:spTgt spid="13"/>
                                            </p:tgtEl>
                                            <p:attrNameLst>
                                              <p:attrName>ppt_h</p:attrName>
                                            </p:attrNameLst>
                                          </p:cBhvr>
                                          <p:tavLst>
                                            <p:tav tm="0">
                                              <p:val>
                                                <p:fltVal val="0"/>
                                              </p:val>
                                            </p:tav>
                                            <p:tav tm="100000">
                                              <p:val>
                                                <p:strVal val="#ppt_h"/>
                                              </p:val>
                                            </p:tav>
                                          </p:tavLst>
                                        </p:anim>
                                        <p:animEffect transition="in" filter="fade">
                                          <p:cBhvr>
                                            <p:cTn id="35" dur="500"/>
                                            <p:tgtEl>
                                              <p:spTgt spid="13"/>
                                            </p:tgtEl>
                                          </p:cBhvr>
                                        </p:animEffect>
                                      </p:childTnLst>
                                    </p:cTn>
                                  </p:par>
                                  <p:par>
                                    <p:cTn id="36" presetID="53" presetClass="entr" presetSubtype="16" fill="hold" grpId="0" nodeType="withEffect">
                                      <p:stCondLst>
                                        <p:cond delay="400"/>
                                      </p:stCondLst>
                                      <p:childTnLst>
                                        <p:set>
                                          <p:cBhvr>
                                            <p:cTn id="37" dur="1" fill="hold">
                                              <p:stCondLst>
                                                <p:cond delay="0"/>
                                              </p:stCondLst>
                                            </p:cTn>
                                            <p:tgtEl>
                                              <p:spTgt spid="12"/>
                                            </p:tgtEl>
                                            <p:attrNameLst>
                                              <p:attrName>style.visibility</p:attrName>
                                            </p:attrNameLst>
                                          </p:cBhvr>
                                          <p:to>
                                            <p:strVal val="visible"/>
                                          </p:to>
                                        </p:set>
                                        <p:anim calcmode="lin" valueType="num">
                                          <p:cBhvr>
                                            <p:cTn id="38" dur="500" fill="hold"/>
                                            <p:tgtEl>
                                              <p:spTgt spid="12"/>
                                            </p:tgtEl>
                                            <p:attrNameLst>
                                              <p:attrName>ppt_w</p:attrName>
                                            </p:attrNameLst>
                                          </p:cBhvr>
                                          <p:tavLst>
                                            <p:tav tm="0">
                                              <p:val>
                                                <p:fltVal val="0"/>
                                              </p:val>
                                            </p:tav>
                                            <p:tav tm="100000">
                                              <p:val>
                                                <p:strVal val="#ppt_w"/>
                                              </p:val>
                                            </p:tav>
                                          </p:tavLst>
                                        </p:anim>
                                        <p:anim calcmode="lin" valueType="num">
                                          <p:cBhvr>
                                            <p:cTn id="39" dur="500" fill="hold"/>
                                            <p:tgtEl>
                                              <p:spTgt spid="12"/>
                                            </p:tgtEl>
                                            <p:attrNameLst>
                                              <p:attrName>ppt_h</p:attrName>
                                            </p:attrNameLst>
                                          </p:cBhvr>
                                          <p:tavLst>
                                            <p:tav tm="0">
                                              <p:val>
                                                <p:fltVal val="0"/>
                                              </p:val>
                                            </p:tav>
                                            <p:tav tm="100000">
                                              <p:val>
                                                <p:strVal val="#ppt_h"/>
                                              </p:val>
                                            </p:tav>
                                          </p:tavLst>
                                        </p:anim>
                                        <p:animEffect transition="in" filter="fade">
                                          <p:cBhvr>
                                            <p:cTn id="40" dur="500"/>
                                            <p:tgtEl>
                                              <p:spTgt spid="12"/>
                                            </p:tgtEl>
                                          </p:cBhvr>
                                        </p:animEffect>
                                      </p:childTnLst>
                                    </p:cTn>
                                  </p:par>
                                </p:childTnLst>
                              </p:cTn>
                            </p:par>
                            <p:par>
                              <p:cTn id="41" fill="hold">
                                <p:stCondLst>
                                  <p:cond delay="2500"/>
                                </p:stCondLst>
                                <p:childTnLst>
                                  <p:par>
                                    <p:cTn id="42" presetID="10" presetClass="entr" presetSubtype="0" fill="hold" grpId="0" nodeType="after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fade">
                                          <p:cBhvr>
                                            <p:cTn id="44" dur="500"/>
                                            <p:tgtEl>
                                              <p:spTgt spid="28"/>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500"/>
                                            <p:tgtEl>
                                              <p:spTgt spid="2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fade">
                                          <p:cBhvr>
                                            <p:cTn id="50" dur="500"/>
                                            <p:tgtEl>
                                              <p:spTgt spid="30"/>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fade">
                                          <p:cBhvr>
                                            <p:cTn id="53" dur="500"/>
                                            <p:tgtEl>
                                              <p:spTgt spid="32"/>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fade">
                                          <p:cBhvr>
                                            <p:cTn id="56" dur="500"/>
                                            <p:tgtEl>
                                              <p:spTgt spid="31"/>
                                            </p:tgtEl>
                                          </p:cBhvr>
                                        </p:animEffect>
                                      </p:childTnLst>
                                    </p:cTn>
                                  </p:par>
                                </p:childTnLst>
                              </p:cTn>
                            </p:par>
                            <p:par>
                              <p:cTn id="57" fill="hold">
                                <p:stCondLst>
                                  <p:cond delay="3000"/>
                                </p:stCondLst>
                                <p:childTnLst>
                                  <p:par>
                                    <p:cTn id="58" presetID="12" presetClass="entr" presetSubtype="2" fill="hold" grpId="0" nodeType="afterEffect">
                                      <p:stCondLst>
                                        <p:cond delay="0"/>
                                      </p:stCondLst>
                                      <p:childTnLst>
                                        <p:set>
                                          <p:cBhvr>
                                            <p:cTn id="59" dur="1" fill="hold">
                                              <p:stCondLst>
                                                <p:cond delay="0"/>
                                              </p:stCondLst>
                                            </p:cTn>
                                            <p:tgtEl>
                                              <p:spTgt spid="15"/>
                                            </p:tgtEl>
                                            <p:attrNameLst>
                                              <p:attrName>style.visibility</p:attrName>
                                            </p:attrNameLst>
                                          </p:cBhvr>
                                          <p:to>
                                            <p:strVal val="visible"/>
                                          </p:to>
                                        </p:set>
                                        <p:anim calcmode="lin" valueType="num">
                                          <p:cBhvr additive="base">
                                            <p:cTn id="60" dur="500"/>
                                            <p:tgtEl>
                                              <p:spTgt spid="15"/>
                                            </p:tgtEl>
                                            <p:attrNameLst>
                                              <p:attrName>ppt_x</p:attrName>
                                            </p:attrNameLst>
                                          </p:cBhvr>
                                          <p:tavLst>
                                            <p:tav tm="0">
                                              <p:val>
                                                <p:strVal val="#ppt_x+#ppt_w*1.125000"/>
                                              </p:val>
                                            </p:tav>
                                            <p:tav tm="100000">
                                              <p:val>
                                                <p:strVal val="#ppt_x"/>
                                              </p:val>
                                            </p:tav>
                                          </p:tavLst>
                                        </p:anim>
                                        <p:animEffect transition="in" filter="wipe(left)">
                                          <p:cBhvr>
                                            <p:cTn id="61" dur="500"/>
                                            <p:tgtEl>
                                              <p:spTgt spid="15"/>
                                            </p:tgtEl>
                                          </p:cBhvr>
                                        </p:animEffect>
                                      </p:childTnLst>
                                    </p:cTn>
                                  </p:par>
                                  <p:par>
                                    <p:cTn id="62" presetID="12" presetClass="entr" presetSubtype="2" fill="hold" grpId="0" nodeType="withEffect">
                                      <p:stCondLst>
                                        <p:cond delay="0"/>
                                      </p:stCondLst>
                                      <p:childTnLst>
                                        <p:set>
                                          <p:cBhvr>
                                            <p:cTn id="63" dur="1" fill="hold">
                                              <p:stCondLst>
                                                <p:cond delay="0"/>
                                              </p:stCondLst>
                                            </p:cTn>
                                            <p:tgtEl>
                                              <p:spTgt spid="18"/>
                                            </p:tgtEl>
                                            <p:attrNameLst>
                                              <p:attrName>style.visibility</p:attrName>
                                            </p:attrNameLst>
                                          </p:cBhvr>
                                          <p:to>
                                            <p:strVal val="visible"/>
                                          </p:to>
                                        </p:set>
                                        <p:anim calcmode="lin" valueType="num">
                                          <p:cBhvr additive="base">
                                            <p:cTn id="64" dur="500"/>
                                            <p:tgtEl>
                                              <p:spTgt spid="18"/>
                                            </p:tgtEl>
                                            <p:attrNameLst>
                                              <p:attrName>ppt_x</p:attrName>
                                            </p:attrNameLst>
                                          </p:cBhvr>
                                          <p:tavLst>
                                            <p:tav tm="0">
                                              <p:val>
                                                <p:strVal val="#ppt_x+#ppt_w*1.125000"/>
                                              </p:val>
                                            </p:tav>
                                            <p:tav tm="100000">
                                              <p:val>
                                                <p:strVal val="#ppt_x"/>
                                              </p:val>
                                            </p:tav>
                                          </p:tavLst>
                                        </p:anim>
                                        <p:animEffect transition="in" filter="wipe(left)">
                                          <p:cBhvr>
                                            <p:cTn id="65" dur="500"/>
                                            <p:tgtEl>
                                              <p:spTgt spid="18"/>
                                            </p:tgtEl>
                                          </p:cBhvr>
                                        </p:animEffect>
                                      </p:childTnLst>
                                    </p:cTn>
                                  </p:par>
                                  <p:par>
                                    <p:cTn id="66" presetID="12" presetClass="entr" presetSubtype="2" fill="hold" grpId="0" nodeType="withEffect">
                                      <p:stCondLst>
                                        <p:cond delay="0"/>
                                      </p:stCondLst>
                                      <p:childTnLst>
                                        <p:set>
                                          <p:cBhvr>
                                            <p:cTn id="67" dur="1" fill="hold">
                                              <p:stCondLst>
                                                <p:cond delay="0"/>
                                              </p:stCondLst>
                                            </p:cTn>
                                            <p:tgtEl>
                                              <p:spTgt spid="19"/>
                                            </p:tgtEl>
                                            <p:attrNameLst>
                                              <p:attrName>style.visibility</p:attrName>
                                            </p:attrNameLst>
                                          </p:cBhvr>
                                          <p:to>
                                            <p:strVal val="visible"/>
                                          </p:to>
                                        </p:set>
                                        <p:anim calcmode="lin" valueType="num">
                                          <p:cBhvr additive="base">
                                            <p:cTn id="68" dur="500"/>
                                            <p:tgtEl>
                                              <p:spTgt spid="19"/>
                                            </p:tgtEl>
                                            <p:attrNameLst>
                                              <p:attrName>ppt_x</p:attrName>
                                            </p:attrNameLst>
                                          </p:cBhvr>
                                          <p:tavLst>
                                            <p:tav tm="0">
                                              <p:val>
                                                <p:strVal val="#ppt_x+#ppt_w*1.125000"/>
                                              </p:val>
                                            </p:tav>
                                            <p:tav tm="100000">
                                              <p:val>
                                                <p:strVal val="#ppt_x"/>
                                              </p:val>
                                            </p:tav>
                                          </p:tavLst>
                                        </p:anim>
                                        <p:animEffect transition="in" filter="wipe(left)">
                                          <p:cBhvr>
                                            <p:cTn id="69" dur="500"/>
                                            <p:tgtEl>
                                              <p:spTgt spid="19"/>
                                            </p:tgtEl>
                                          </p:cBhvr>
                                        </p:animEffect>
                                      </p:childTnLst>
                                    </p:cTn>
                                  </p:par>
                                  <p:par>
                                    <p:cTn id="70" presetID="12" presetClass="entr" presetSubtype="8" fill="hold" grpId="0" nodeType="withEffect">
                                      <p:stCondLst>
                                        <p:cond delay="0"/>
                                      </p:stCondLst>
                                      <p:childTnLst>
                                        <p:set>
                                          <p:cBhvr>
                                            <p:cTn id="71" dur="1" fill="hold">
                                              <p:stCondLst>
                                                <p:cond delay="0"/>
                                              </p:stCondLst>
                                            </p:cTn>
                                            <p:tgtEl>
                                              <p:spTgt spid="16"/>
                                            </p:tgtEl>
                                            <p:attrNameLst>
                                              <p:attrName>style.visibility</p:attrName>
                                            </p:attrNameLst>
                                          </p:cBhvr>
                                          <p:to>
                                            <p:strVal val="visible"/>
                                          </p:to>
                                        </p:set>
                                        <p:anim calcmode="lin" valueType="num">
                                          <p:cBhvr additive="base">
                                            <p:cTn id="72" dur="500"/>
                                            <p:tgtEl>
                                              <p:spTgt spid="16"/>
                                            </p:tgtEl>
                                            <p:attrNameLst>
                                              <p:attrName>ppt_x</p:attrName>
                                            </p:attrNameLst>
                                          </p:cBhvr>
                                          <p:tavLst>
                                            <p:tav tm="0">
                                              <p:val>
                                                <p:strVal val="#ppt_x-#ppt_w*1.125000"/>
                                              </p:val>
                                            </p:tav>
                                            <p:tav tm="100000">
                                              <p:val>
                                                <p:strVal val="#ppt_x"/>
                                              </p:val>
                                            </p:tav>
                                          </p:tavLst>
                                        </p:anim>
                                        <p:animEffect transition="in" filter="wipe(right)">
                                          <p:cBhvr>
                                            <p:cTn id="73" dur="500"/>
                                            <p:tgtEl>
                                              <p:spTgt spid="16"/>
                                            </p:tgtEl>
                                          </p:cBhvr>
                                        </p:animEffect>
                                      </p:childTnLst>
                                    </p:cTn>
                                  </p:par>
                                  <p:par>
                                    <p:cTn id="74" presetID="12" presetClass="entr" presetSubtype="8" fill="hold" grpId="0" nodeType="withEffect">
                                      <p:stCondLst>
                                        <p:cond delay="0"/>
                                      </p:stCondLst>
                                      <p:childTnLst>
                                        <p:set>
                                          <p:cBhvr>
                                            <p:cTn id="75" dur="1" fill="hold">
                                              <p:stCondLst>
                                                <p:cond delay="0"/>
                                              </p:stCondLst>
                                            </p:cTn>
                                            <p:tgtEl>
                                              <p:spTgt spid="17"/>
                                            </p:tgtEl>
                                            <p:attrNameLst>
                                              <p:attrName>style.visibility</p:attrName>
                                            </p:attrNameLst>
                                          </p:cBhvr>
                                          <p:to>
                                            <p:strVal val="visible"/>
                                          </p:to>
                                        </p:set>
                                        <p:anim calcmode="lin" valueType="num">
                                          <p:cBhvr additive="base">
                                            <p:cTn id="76" dur="500"/>
                                            <p:tgtEl>
                                              <p:spTgt spid="17"/>
                                            </p:tgtEl>
                                            <p:attrNameLst>
                                              <p:attrName>ppt_x</p:attrName>
                                            </p:attrNameLst>
                                          </p:cBhvr>
                                          <p:tavLst>
                                            <p:tav tm="0">
                                              <p:val>
                                                <p:strVal val="#ppt_x-#ppt_w*1.125000"/>
                                              </p:val>
                                            </p:tav>
                                            <p:tav tm="100000">
                                              <p:val>
                                                <p:strVal val="#ppt_x"/>
                                              </p:val>
                                            </p:tav>
                                          </p:tavLst>
                                        </p:anim>
                                        <p:animEffect transition="in" filter="wipe(right)">
                                          <p:cBhvr>
                                            <p:cTn id="77" dur="500"/>
                                            <p:tgtEl>
                                              <p:spTgt spid="17"/>
                                            </p:tgtEl>
                                          </p:cBhvr>
                                        </p:animEffect>
                                      </p:childTnLst>
                                    </p:cTn>
                                  </p:par>
                                </p:childTnLst>
                              </p:cTn>
                            </p:par>
                            <p:par>
                              <p:cTn id="78" fill="hold">
                                <p:stCondLst>
                                  <p:cond delay="3500"/>
                                </p:stCondLst>
                                <p:childTnLst>
                                  <p:par>
                                    <p:cTn id="79" presetID="42" presetClass="entr" presetSubtype="0" fill="hold" nodeType="afterEffect">
                                      <p:stCondLst>
                                        <p:cond delay="0"/>
                                      </p:stCondLst>
                                      <p:childTnLst>
                                        <p:set>
                                          <p:cBhvr>
                                            <p:cTn id="80" dur="1" fill="hold">
                                              <p:stCondLst>
                                                <p:cond delay="0"/>
                                              </p:stCondLst>
                                            </p:cTn>
                                            <p:tgtEl>
                                              <p:spTgt spid="20"/>
                                            </p:tgtEl>
                                            <p:attrNameLst>
                                              <p:attrName>style.visibility</p:attrName>
                                            </p:attrNameLst>
                                          </p:cBhvr>
                                          <p:to>
                                            <p:strVal val="visible"/>
                                          </p:to>
                                        </p:set>
                                        <p:animEffect transition="in" filter="fade">
                                          <p:cBhvr>
                                            <p:cTn id="81" dur="500"/>
                                            <p:tgtEl>
                                              <p:spTgt spid="20"/>
                                            </p:tgtEl>
                                          </p:cBhvr>
                                        </p:animEffect>
                                        <p:anim calcmode="lin" valueType="num">
                                          <p:cBhvr>
                                            <p:cTn id="82" dur="500" fill="hold"/>
                                            <p:tgtEl>
                                              <p:spTgt spid="20"/>
                                            </p:tgtEl>
                                            <p:attrNameLst>
                                              <p:attrName>ppt_x</p:attrName>
                                            </p:attrNameLst>
                                          </p:cBhvr>
                                          <p:tavLst>
                                            <p:tav tm="0">
                                              <p:val>
                                                <p:strVal val="#ppt_x"/>
                                              </p:val>
                                            </p:tav>
                                            <p:tav tm="100000">
                                              <p:val>
                                                <p:strVal val="#ppt_x"/>
                                              </p:val>
                                            </p:tav>
                                          </p:tavLst>
                                        </p:anim>
                                        <p:anim calcmode="lin" valueType="num">
                                          <p:cBhvr>
                                            <p:cTn id="83" dur="500" fill="hold"/>
                                            <p:tgtEl>
                                              <p:spTgt spid="20"/>
                                            </p:tgtEl>
                                            <p:attrNameLst>
                                              <p:attrName>ppt_y</p:attrName>
                                            </p:attrNameLst>
                                          </p:cBhvr>
                                          <p:tavLst>
                                            <p:tav tm="0">
                                              <p:val>
                                                <p:strVal val="#ppt_y+.1"/>
                                              </p:val>
                                            </p:tav>
                                            <p:tav tm="100000">
                                              <p:val>
                                                <p:strVal val="#ppt_y"/>
                                              </p:val>
                                            </p:tav>
                                          </p:tavLst>
                                        </p:anim>
                                      </p:childTnLst>
                                    </p:cTn>
                                  </p:par>
                                </p:childTnLst>
                              </p:cTn>
                            </p:par>
                            <p:par>
                              <p:cTn id="84" fill="hold">
                                <p:stCondLst>
                                  <p:cond delay="4000"/>
                                </p:stCondLst>
                                <p:childTnLst>
                                  <p:par>
                                    <p:cTn id="85" presetID="22" presetClass="entr" presetSubtype="1" fill="hold" grpId="0" nodeType="after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wipe(up)">
                                          <p:cBhvr>
                                            <p:cTn id="87" dur="500"/>
                                            <p:tgtEl>
                                              <p:spTgt spid="25"/>
                                            </p:tgtEl>
                                          </p:cBhvr>
                                        </p:animEffect>
                                      </p:childTnLst>
                                    </p:cTn>
                                  </p:par>
                                  <p:par>
                                    <p:cTn id="88" presetID="22" presetClass="entr" presetSubtype="1" fill="hold" grpId="0" nodeType="withEffect">
                                      <p:stCondLst>
                                        <p:cond delay="100"/>
                                      </p:stCondLst>
                                      <p:childTnLst>
                                        <p:set>
                                          <p:cBhvr>
                                            <p:cTn id="89" dur="1" fill="hold">
                                              <p:stCondLst>
                                                <p:cond delay="0"/>
                                              </p:stCondLst>
                                            </p:cTn>
                                            <p:tgtEl>
                                              <p:spTgt spid="26"/>
                                            </p:tgtEl>
                                            <p:attrNameLst>
                                              <p:attrName>style.visibility</p:attrName>
                                            </p:attrNameLst>
                                          </p:cBhvr>
                                          <p:to>
                                            <p:strVal val="visible"/>
                                          </p:to>
                                        </p:set>
                                        <p:animEffect transition="in" filter="wipe(up)">
                                          <p:cBhvr>
                                            <p:cTn id="90" dur="500"/>
                                            <p:tgtEl>
                                              <p:spTgt spid="26"/>
                                            </p:tgtEl>
                                          </p:cBhvr>
                                        </p:animEffect>
                                      </p:childTnLst>
                                    </p:cTn>
                                  </p:par>
                                  <p:par>
                                    <p:cTn id="91" presetID="22" presetClass="entr" presetSubtype="1" fill="hold" grpId="0" nodeType="withEffect">
                                      <p:stCondLst>
                                        <p:cond delay="200"/>
                                      </p:stCondLst>
                                      <p:childTnLst>
                                        <p:set>
                                          <p:cBhvr>
                                            <p:cTn id="92" dur="1" fill="hold">
                                              <p:stCondLst>
                                                <p:cond delay="0"/>
                                              </p:stCondLst>
                                            </p:cTn>
                                            <p:tgtEl>
                                              <p:spTgt spid="27"/>
                                            </p:tgtEl>
                                            <p:attrNameLst>
                                              <p:attrName>style.visibility</p:attrName>
                                            </p:attrNameLst>
                                          </p:cBhvr>
                                          <p:to>
                                            <p:strVal val="visible"/>
                                          </p:to>
                                        </p:set>
                                        <p:animEffect transition="in" filter="wipe(up)">
                                          <p:cBhvr>
                                            <p:cTn id="93"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1" grpId="0" animBg="1"/>
          <p:bldP spid="12" grpId="0" animBg="1"/>
          <p:bldP spid="13" grpId="0" animBg="1"/>
          <p:bldP spid="14" grpId="0" animBg="1"/>
          <p:bldP spid="15" grpId="0"/>
          <p:bldP spid="16" grpId="0"/>
          <p:bldP spid="17" grpId="0"/>
          <p:bldP spid="18" grpId="0"/>
          <p:bldP spid="19" grpId="0"/>
          <p:bldP spid="25" grpId="0"/>
          <p:bldP spid="26" grpId="0"/>
          <p:bldP spid="27" grpId="0"/>
          <p:bldP spid="28" grpId="0"/>
          <p:bldP spid="29" grpId="0"/>
          <p:bldP spid="30" grpId="0"/>
          <p:bldP spid="31" grpId="0"/>
          <p:bldP spid="32" grpId="0"/>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7"/>
          <p:cNvSpPr/>
          <p:nvPr/>
        </p:nvSpPr>
        <p:spPr>
          <a:xfrm>
            <a:off x="0" y="2104333"/>
            <a:ext cx="6038850" cy="1225494"/>
          </a:xfrm>
          <a:custGeom>
            <a:avLst/>
            <a:gdLst>
              <a:gd name="connsiteX0" fmla="*/ 0 w 6781800"/>
              <a:gd name="connsiteY0" fmla="*/ 299838 h 1215160"/>
              <a:gd name="connsiteX1" fmla="*/ 2705100 w 6781800"/>
              <a:gd name="connsiteY1" fmla="*/ 52188 h 1215160"/>
              <a:gd name="connsiteX2" fmla="*/ 5619750 w 6781800"/>
              <a:gd name="connsiteY2" fmla="*/ 1195188 h 1215160"/>
              <a:gd name="connsiteX3" fmla="*/ 6781800 w 6781800"/>
              <a:gd name="connsiteY3" fmla="*/ 757038 h 1215160"/>
              <a:gd name="connsiteX0-1" fmla="*/ 0 w 6038850"/>
              <a:gd name="connsiteY0-2" fmla="*/ 299838 h 1304686"/>
              <a:gd name="connsiteX1-3" fmla="*/ 2705100 w 6038850"/>
              <a:gd name="connsiteY1-4" fmla="*/ 52188 h 1304686"/>
              <a:gd name="connsiteX2-5" fmla="*/ 5619750 w 6038850"/>
              <a:gd name="connsiteY2-6" fmla="*/ 1195188 h 1304686"/>
              <a:gd name="connsiteX3-7" fmla="*/ 6038850 w 6038850"/>
              <a:gd name="connsiteY3-8" fmla="*/ 1176138 h 1304686"/>
              <a:gd name="connsiteX0-9" fmla="*/ 0 w 6038850"/>
              <a:gd name="connsiteY0-10" fmla="*/ 287550 h 1218694"/>
              <a:gd name="connsiteX1-11" fmla="*/ 2705100 w 6038850"/>
              <a:gd name="connsiteY1-12" fmla="*/ 39900 h 1218694"/>
              <a:gd name="connsiteX2-13" fmla="*/ 4832350 w 6038850"/>
              <a:gd name="connsiteY2-14" fmla="*/ 1005100 h 1218694"/>
              <a:gd name="connsiteX3-15" fmla="*/ 6038850 w 6038850"/>
              <a:gd name="connsiteY3-16" fmla="*/ 1163850 h 1218694"/>
              <a:gd name="connsiteX0-17" fmla="*/ 0 w 6038850"/>
              <a:gd name="connsiteY0-18" fmla="*/ 287550 h 1225494"/>
              <a:gd name="connsiteX1-19" fmla="*/ 2705100 w 6038850"/>
              <a:gd name="connsiteY1-20" fmla="*/ 39900 h 1225494"/>
              <a:gd name="connsiteX2-21" fmla="*/ 4832350 w 6038850"/>
              <a:gd name="connsiteY2-22" fmla="*/ 1005100 h 1225494"/>
              <a:gd name="connsiteX3-23" fmla="*/ 6038850 w 6038850"/>
              <a:gd name="connsiteY3-24" fmla="*/ 1163850 h 1225494"/>
            </a:gdLst>
            <a:ahLst/>
            <a:cxnLst>
              <a:cxn ang="0">
                <a:pos x="connsiteX0-1" y="connsiteY0-2"/>
              </a:cxn>
              <a:cxn ang="0">
                <a:pos x="connsiteX1-3" y="connsiteY1-4"/>
              </a:cxn>
              <a:cxn ang="0">
                <a:pos x="connsiteX2-5" y="connsiteY2-6"/>
              </a:cxn>
              <a:cxn ang="0">
                <a:pos x="connsiteX3-7" y="connsiteY3-8"/>
              </a:cxn>
            </a:cxnLst>
            <a:rect l="l" t="t" r="r" b="b"/>
            <a:pathLst>
              <a:path w="6038850" h="1225494">
                <a:moveTo>
                  <a:pt x="0" y="287550"/>
                </a:moveTo>
                <a:cubicBezTo>
                  <a:pt x="884237" y="89112"/>
                  <a:pt x="1899708" y="-79692"/>
                  <a:pt x="2705100" y="39900"/>
                </a:cubicBezTo>
                <a:cubicBezTo>
                  <a:pt x="3510492" y="159492"/>
                  <a:pt x="4371975" y="786025"/>
                  <a:pt x="4832350" y="1005100"/>
                </a:cubicBezTo>
                <a:cubicBezTo>
                  <a:pt x="5292725" y="1224175"/>
                  <a:pt x="5829300" y="1285558"/>
                  <a:pt x="6038850" y="1163850"/>
                </a:cubicBezTo>
              </a:path>
            </a:pathLst>
          </a:custGeom>
          <a:ln w="12700" cmpd="sng">
            <a:solidFill>
              <a:schemeClr val="accent3">
                <a:lumMod val="50000"/>
              </a:schemeClr>
            </a:solidFill>
            <a:prstDash val="dash"/>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nvGrpSpPr>
          <p:cNvPr id="5" name="组合 4"/>
          <p:cNvGrpSpPr/>
          <p:nvPr/>
        </p:nvGrpSpPr>
        <p:grpSpPr>
          <a:xfrm>
            <a:off x="6054436" y="2523719"/>
            <a:ext cx="849821" cy="635481"/>
            <a:chOff x="6054436" y="2405136"/>
            <a:chExt cx="849821" cy="635481"/>
          </a:xfrm>
          <a:effectLst>
            <a:outerShdw blurRad="50800" dist="38100" dir="5400000" algn="t" rotWithShape="0">
              <a:prstClr val="black">
                <a:alpha val="40000"/>
              </a:prstClr>
            </a:outerShdw>
          </a:effectLst>
        </p:grpSpPr>
        <p:sp>
          <p:nvSpPr>
            <p:cNvPr id="6" name="Freeform 133"/>
            <p:cNvSpPr/>
            <p:nvPr/>
          </p:nvSpPr>
          <p:spPr bwMode="auto">
            <a:xfrm rot="2700000" flipH="1">
              <a:off x="6116557" y="2789035"/>
              <a:ext cx="189461" cy="313703"/>
            </a:xfrm>
            <a:custGeom>
              <a:avLst/>
              <a:gdLst>
                <a:gd name="T0" fmla="*/ 7566 w 397"/>
                <a:gd name="T1" fmla="*/ 1009717 h 659"/>
                <a:gd name="T2" fmla="*/ 0 w 397"/>
                <a:gd name="T3" fmla="*/ 1009717 h 659"/>
                <a:gd name="T4" fmla="*/ 0 w 397"/>
                <a:gd name="T5" fmla="*/ 1009717 h 659"/>
                <a:gd name="T6" fmla="*/ 11348 w 397"/>
                <a:gd name="T7" fmla="*/ 1021020 h 659"/>
                <a:gd name="T8" fmla="*/ 15131 w 397"/>
                <a:gd name="T9" fmla="*/ 1062464 h 659"/>
                <a:gd name="T10" fmla="*/ 18914 w 397"/>
                <a:gd name="T11" fmla="*/ 1069999 h 659"/>
                <a:gd name="T12" fmla="*/ 181575 w 397"/>
                <a:gd name="T13" fmla="*/ 1574858 h 659"/>
                <a:gd name="T14" fmla="*/ 348019 w 397"/>
                <a:gd name="T15" fmla="*/ 1092605 h 659"/>
                <a:gd name="T16" fmla="*/ 650644 w 397"/>
                <a:gd name="T17" fmla="*/ 1661513 h 659"/>
                <a:gd name="T18" fmla="*/ 548508 w 397"/>
                <a:gd name="T19" fmla="*/ 2124928 h 659"/>
                <a:gd name="T20" fmla="*/ 760345 w 397"/>
                <a:gd name="T21" fmla="*/ 2482850 h 659"/>
                <a:gd name="T22" fmla="*/ 650644 w 397"/>
                <a:gd name="T23" fmla="*/ 2275632 h 659"/>
                <a:gd name="T24" fmla="*/ 688472 w 397"/>
                <a:gd name="T25" fmla="*/ 1989294 h 659"/>
                <a:gd name="T26" fmla="*/ 866264 w 397"/>
                <a:gd name="T27" fmla="*/ 1740632 h 659"/>
                <a:gd name="T28" fmla="*/ 1028925 w 397"/>
                <a:gd name="T29" fmla="*/ 1454295 h 659"/>
                <a:gd name="T30" fmla="*/ 1059187 w 397"/>
                <a:gd name="T31" fmla="*/ 1363872 h 659"/>
                <a:gd name="T32" fmla="*/ 1161323 w 397"/>
                <a:gd name="T33" fmla="*/ 1823520 h 659"/>
                <a:gd name="T34" fmla="*/ 1229414 w 397"/>
                <a:gd name="T35" fmla="*/ 1529647 h 659"/>
                <a:gd name="T36" fmla="*/ 1399640 w 397"/>
                <a:gd name="T37" fmla="*/ 745985 h 659"/>
                <a:gd name="T38" fmla="*/ 714951 w 397"/>
                <a:gd name="T39" fmla="*/ 0 h 659"/>
                <a:gd name="T40" fmla="*/ 11348 w 397"/>
                <a:gd name="T41" fmla="*/ 956971 h 659"/>
                <a:gd name="T42" fmla="*/ 7566 w 397"/>
                <a:gd name="T43" fmla="*/ 1009717 h 65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97" h="659">
                  <a:moveTo>
                    <a:pt x="2" y="268"/>
                  </a:moveTo>
                  <a:cubicBezTo>
                    <a:pt x="2" y="267"/>
                    <a:pt x="0" y="264"/>
                    <a:pt x="0" y="268"/>
                  </a:cubicBezTo>
                  <a:cubicBezTo>
                    <a:pt x="0" y="268"/>
                    <a:pt x="0" y="268"/>
                    <a:pt x="0" y="268"/>
                  </a:cubicBezTo>
                  <a:cubicBezTo>
                    <a:pt x="0" y="269"/>
                    <a:pt x="2" y="270"/>
                    <a:pt x="3" y="271"/>
                  </a:cubicBezTo>
                  <a:cubicBezTo>
                    <a:pt x="3" y="275"/>
                    <a:pt x="4" y="278"/>
                    <a:pt x="4" y="282"/>
                  </a:cubicBezTo>
                  <a:cubicBezTo>
                    <a:pt x="5" y="283"/>
                    <a:pt x="5" y="283"/>
                    <a:pt x="5" y="284"/>
                  </a:cubicBezTo>
                  <a:cubicBezTo>
                    <a:pt x="10" y="335"/>
                    <a:pt x="25" y="381"/>
                    <a:pt x="48" y="418"/>
                  </a:cubicBezTo>
                  <a:cubicBezTo>
                    <a:pt x="23" y="377"/>
                    <a:pt x="37" y="299"/>
                    <a:pt x="92" y="290"/>
                  </a:cubicBezTo>
                  <a:cubicBezTo>
                    <a:pt x="158" y="280"/>
                    <a:pt x="169" y="399"/>
                    <a:pt x="172" y="441"/>
                  </a:cubicBezTo>
                  <a:cubicBezTo>
                    <a:pt x="174" y="484"/>
                    <a:pt x="145" y="521"/>
                    <a:pt x="145" y="564"/>
                  </a:cubicBezTo>
                  <a:cubicBezTo>
                    <a:pt x="145" y="613"/>
                    <a:pt x="170" y="653"/>
                    <a:pt x="201" y="659"/>
                  </a:cubicBezTo>
                  <a:cubicBezTo>
                    <a:pt x="187" y="656"/>
                    <a:pt x="174" y="616"/>
                    <a:pt x="172" y="604"/>
                  </a:cubicBezTo>
                  <a:cubicBezTo>
                    <a:pt x="168" y="580"/>
                    <a:pt x="175" y="551"/>
                    <a:pt x="182" y="528"/>
                  </a:cubicBezTo>
                  <a:cubicBezTo>
                    <a:pt x="190" y="501"/>
                    <a:pt x="211" y="483"/>
                    <a:pt x="229" y="462"/>
                  </a:cubicBezTo>
                  <a:cubicBezTo>
                    <a:pt x="247" y="440"/>
                    <a:pt x="262" y="414"/>
                    <a:pt x="272" y="386"/>
                  </a:cubicBezTo>
                  <a:cubicBezTo>
                    <a:pt x="275" y="378"/>
                    <a:pt x="278" y="370"/>
                    <a:pt x="280" y="362"/>
                  </a:cubicBezTo>
                  <a:cubicBezTo>
                    <a:pt x="284" y="420"/>
                    <a:pt x="307" y="484"/>
                    <a:pt x="307" y="484"/>
                  </a:cubicBezTo>
                  <a:cubicBezTo>
                    <a:pt x="299" y="437"/>
                    <a:pt x="325" y="406"/>
                    <a:pt x="325" y="406"/>
                  </a:cubicBezTo>
                  <a:cubicBezTo>
                    <a:pt x="397" y="291"/>
                    <a:pt x="370" y="198"/>
                    <a:pt x="370" y="198"/>
                  </a:cubicBezTo>
                  <a:cubicBezTo>
                    <a:pt x="351" y="85"/>
                    <a:pt x="277" y="0"/>
                    <a:pt x="189" y="0"/>
                  </a:cubicBezTo>
                  <a:cubicBezTo>
                    <a:pt x="87" y="0"/>
                    <a:pt x="3" y="114"/>
                    <a:pt x="3" y="254"/>
                  </a:cubicBezTo>
                  <a:cubicBezTo>
                    <a:pt x="3" y="258"/>
                    <a:pt x="2" y="263"/>
                    <a:pt x="2" y="268"/>
                  </a:cubicBezTo>
                  <a:close/>
                </a:path>
              </a:pathLst>
            </a:custGeom>
            <a:solidFill>
              <a:srgbClr val="F15A24"/>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 name="Freeform 134"/>
            <p:cNvSpPr/>
            <p:nvPr/>
          </p:nvSpPr>
          <p:spPr bwMode="auto">
            <a:xfrm rot="2700000" flipH="1">
              <a:off x="6176406" y="2803550"/>
              <a:ext cx="154413" cy="197568"/>
            </a:xfrm>
            <a:custGeom>
              <a:avLst/>
              <a:gdLst>
                <a:gd name="T0" fmla="*/ 581760 w 324"/>
                <a:gd name="T1" fmla="*/ 0 h 415"/>
                <a:gd name="T2" fmla="*/ 1148410 w 324"/>
                <a:gd name="T3" fmla="*/ 648083 h 415"/>
                <a:gd name="T4" fmla="*/ 1152187 w 324"/>
                <a:gd name="T5" fmla="*/ 655619 h 415"/>
                <a:gd name="T6" fmla="*/ 1152187 w 324"/>
                <a:gd name="T7" fmla="*/ 663154 h 415"/>
                <a:gd name="T8" fmla="*/ 1042635 w 324"/>
                <a:gd name="T9" fmla="*/ 1273558 h 415"/>
                <a:gd name="T10" fmla="*/ 963304 w 324"/>
                <a:gd name="T11" fmla="*/ 983428 h 415"/>
                <a:gd name="T12" fmla="*/ 868863 w 324"/>
                <a:gd name="T13" fmla="*/ 1137913 h 415"/>
                <a:gd name="T14" fmla="*/ 642203 w 324"/>
                <a:gd name="T15" fmla="*/ 1552384 h 415"/>
                <a:gd name="T16" fmla="*/ 630870 w 324"/>
                <a:gd name="T17" fmla="*/ 1563688 h 415"/>
                <a:gd name="T18" fmla="*/ 630870 w 324"/>
                <a:gd name="T19" fmla="*/ 1541080 h 415"/>
                <a:gd name="T20" fmla="*/ 245548 w 324"/>
                <a:gd name="T21" fmla="*/ 859086 h 415"/>
                <a:gd name="T22" fmla="*/ 196439 w 324"/>
                <a:gd name="T23" fmla="*/ 862854 h 415"/>
                <a:gd name="T24" fmla="*/ 7555 w 324"/>
                <a:gd name="T25" fmla="*/ 964588 h 415"/>
                <a:gd name="T26" fmla="*/ 3778 w 324"/>
                <a:gd name="T27" fmla="*/ 945749 h 415"/>
                <a:gd name="T28" fmla="*/ 3778 w 324"/>
                <a:gd name="T29" fmla="*/ 938213 h 415"/>
                <a:gd name="T30" fmla="*/ 0 w 324"/>
                <a:gd name="T31" fmla="*/ 900534 h 415"/>
                <a:gd name="T32" fmla="*/ 0 w 324"/>
                <a:gd name="T33" fmla="*/ 889230 h 415"/>
                <a:gd name="T34" fmla="*/ 0 w 324"/>
                <a:gd name="T35" fmla="*/ 840247 h 415"/>
                <a:gd name="T36" fmla="*/ 581760 w 324"/>
                <a:gd name="T37" fmla="*/ 0 h 41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24" h="415">
                  <a:moveTo>
                    <a:pt x="154" y="0"/>
                  </a:moveTo>
                  <a:cubicBezTo>
                    <a:pt x="225" y="0"/>
                    <a:pt x="288" y="73"/>
                    <a:pt x="304" y="172"/>
                  </a:cubicBezTo>
                  <a:cubicBezTo>
                    <a:pt x="305" y="174"/>
                    <a:pt x="305" y="174"/>
                    <a:pt x="305" y="174"/>
                  </a:cubicBezTo>
                  <a:cubicBezTo>
                    <a:pt x="305" y="176"/>
                    <a:pt x="305" y="176"/>
                    <a:pt x="305" y="176"/>
                  </a:cubicBezTo>
                  <a:cubicBezTo>
                    <a:pt x="306" y="179"/>
                    <a:pt x="324" y="248"/>
                    <a:pt x="276" y="338"/>
                  </a:cubicBezTo>
                  <a:cubicBezTo>
                    <a:pt x="276" y="335"/>
                    <a:pt x="256" y="263"/>
                    <a:pt x="255" y="261"/>
                  </a:cubicBezTo>
                  <a:cubicBezTo>
                    <a:pt x="256" y="270"/>
                    <a:pt x="235" y="292"/>
                    <a:pt x="230" y="302"/>
                  </a:cubicBezTo>
                  <a:cubicBezTo>
                    <a:pt x="209" y="338"/>
                    <a:pt x="198" y="379"/>
                    <a:pt x="170" y="412"/>
                  </a:cubicBezTo>
                  <a:cubicBezTo>
                    <a:pt x="169" y="413"/>
                    <a:pt x="168" y="414"/>
                    <a:pt x="167" y="415"/>
                  </a:cubicBezTo>
                  <a:cubicBezTo>
                    <a:pt x="167" y="413"/>
                    <a:pt x="167" y="411"/>
                    <a:pt x="167" y="409"/>
                  </a:cubicBezTo>
                  <a:cubicBezTo>
                    <a:pt x="159" y="260"/>
                    <a:pt x="107" y="228"/>
                    <a:pt x="65" y="228"/>
                  </a:cubicBezTo>
                  <a:cubicBezTo>
                    <a:pt x="61" y="228"/>
                    <a:pt x="57" y="229"/>
                    <a:pt x="52" y="229"/>
                  </a:cubicBezTo>
                  <a:cubicBezTo>
                    <a:pt x="33" y="232"/>
                    <a:pt x="15" y="242"/>
                    <a:pt x="2" y="256"/>
                  </a:cubicBezTo>
                  <a:cubicBezTo>
                    <a:pt x="2" y="254"/>
                    <a:pt x="1" y="253"/>
                    <a:pt x="1" y="251"/>
                  </a:cubicBezTo>
                  <a:cubicBezTo>
                    <a:pt x="1" y="249"/>
                    <a:pt x="1" y="249"/>
                    <a:pt x="1" y="249"/>
                  </a:cubicBezTo>
                  <a:cubicBezTo>
                    <a:pt x="1" y="246"/>
                    <a:pt x="1" y="242"/>
                    <a:pt x="0" y="239"/>
                  </a:cubicBezTo>
                  <a:cubicBezTo>
                    <a:pt x="0" y="239"/>
                    <a:pt x="0" y="236"/>
                    <a:pt x="0" y="236"/>
                  </a:cubicBezTo>
                  <a:cubicBezTo>
                    <a:pt x="0" y="231"/>
                    <a:pt x="0" y="227"/>
                    <a:pt x="0" y="223"/>
                  </a:cubicBezTo>
                  <a:cubicBezTo>
                    <a:pt x="0" y="100"/>
                    <a:pt x="69" y="0"/>
                    <a:pt x="154" y="0"/>
                  </a:cubicBezTo>
                  <a:close/>
                </a:path>
              </a:pathLst>
            </a:custGeom>
            <a:solidFill>
              <a:srgbClr val="F7931E"/>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8" name="Freeform 135"/>
            <p:cNvSpPr/>
            <p:nvPr/>
          </p:nvSpPr>
          <p:spPr bwMode="auto">
            <a:xfrm rot="2700000" flipH="1">
              <a:off x="6216128" y="2815389"/>
              <a:ext cx="101140" cy="142811"/>
            </a:xfrm>
            <a:custGeom>
              <a:avLst/>
              <a:gdLst>
                <a:gd name="T0" fmla="*/ 162607 w 212"/>
                <a:gd name="T1" fmla="*/ 535009 h 300"/>
                <a:gd name="T2" fmla="*/ 128573 w 212"/>
                <a:gd name="T3" fmla="*/ 535009 h 300"/>
                <a:gd name="T4" fmla="*/ 3782 w 212"/>
                <a:gd name="T5" fmla="*/ 599059 h 300"/>
                <a:gd name="T6" fmla="*/ 3782 w 212"/>
                <a:gd name="T7" fmla="*/ 587756 h 300"/>
                <a:gd name="T8" fmla="*/ 3782 w 212"/>
                <a:gd name="T9" fmla="*/ 583988 h 300"/>
                <a:gd name="T10" fmla="*/ 0 w 212"/>
                <a:gd name="T11" fmla="*/ 557615 h 300"/>
                <a:gd name="T12" fmla="*/ 0 w 212"/>
                <a:gd name="T13" fmla="*/ 550079 h 300"/>
                <a:gd name="T14" fmla="*/ 0 w 212"/>
                <a:gd name="T15" fmla="*/ 523706 h 300"/>
                <a:gd name="T16" fmla="*/ 381936 w 212"/>
                <a:gd name="T17" fmla="*/ 0 h 300"/>
                <a:gd name="T18" fmla="*/ 752528 w 212"/>
                <a:gd name="T19" fmla="*/ 403140 h 300"/>
                <a:gd name="T20" fmla="*/ 756309 w 212"/>
                <a:gd name="T21" fmla="*/ 406908 h 300"/>
                <a:gd name="T22" fmla="*/ 756309 w 212"/>
                <a:gd name="T23" fmla="*/ 410676 h 300"/>
                <a:gd name="T24" fmla="*/ 684460 w 212"/>
                <a:gd name="T25" fmla="*/ 791210 h 300"/>
                <a:gd name="T26" fmla="*/ 631518 w 212"/>
                <a:gd name="T27" fmla="*/ 610362 h 300"/>
                <a:gd name="T28" fmla="*/ 567232 w 212"/>
                <a:gd name="T29" fmla="*/ 704554 h 300"/>
                <a:gd name="T30" fmla="*/ 457567 w 212"/>
                <a:gd name="T31" fmla="*/ 1130300 h 300"/>
                <a:gd name="T32" fmla="*/ 162607 w 212"/>
                <a:gd name="T33" fmla="*/ 535009 h 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2" h="300">
                  <a:moveTo>
                    <a:pt x="43" y="142"/>
                  </a:moveTo>
                  <a:cubicBezTo>
                    <a:pt x="40" y="142"/>
                    <a:pt x="37" y="142"/>
                    <a:pt x="34" y="142"/>
                  </a:cubicBezTo>
                  <a:cubicBezTo>
                    <a:pt x="21" y="144"/>
                    <a:pt x="10" y="150"/>
                    <a:pt x="1" y="159"/>
                  </a:cubicBezTo>
                  <a:cubicBezTo>
                    <a:pt x="1" y="158"/>
                    <a:pt x="1" y="157"/>
                    <a:pt x="1" y="156"/>
                  </a:cubicBezTo>
                  <a:cubicBezTo>
                    <a:pt x="1" y="155"/>
                    <a:pt x="1" y="155"/>
                    <a:pt x="1" y="155"/>
                  </a:cubicBezTo>
                  <a:cubicBezTo>
                    <a:pt x="0" y="152"/>
                    <a:pt x="0" y="150"/>
                    <a:pt x="0" y="148"/>
                  </a:cubicBezTo>
                  <a:cubicBezTo>
                    <a:pt x="0" y="146"/>
                    <a:pt x="0" y="146"/>
                    <a:pt x="0" y="146"/>
                  </a:cubicBezTo>
                  <a:cubicBezTo>
                    <a:pt x="0" y="143"/>
                    <a:pt x="0" y="141"/>
                    <a:pt x="0" y="139"/>
                  </a:cubicBezTo>
                  <a:cubicBezTo>
                    <a:pt x="0" y="62"/>
                    <a:pt x="45" y="0"/>
                    <a:pt x="101" y="0"/>
                  </a:cubicBezTo>
                  <a:cubicBezTo>
                    <a:pt x="147" y="0"/>
                    <a:pt x="189" y="45"/>
                    <a:pt x="199" y="107"/>
                  </a:cubicBezTo>
                  <a:cubicBezTo>
                    <a:pt x="200" y="108"/>
                    <a:pt x="200" y="108"/>
                    <a:pt x="200" y="108"/>
                  </a:cubicBezTo>
                  <a:cubicBezTo>
                    <a:pt x="200" y="109"/>
                    <a:pt x="200" y="109"/>
                    <a:pt x="200" y="109"/>
                  </a:cubicBezTo>
                  <a:cubicBezTo>
                    <a:pt x="201" y="111"/>
                    <a:pt x="212" y="154"/>
                    <a:pt x="181" y="210"/>
                  </a:cubicBezTo>
                  <a:cubicBezTo>
                    <a:pt x="181" y="208"/>
                    <a:pt x="167" y="164"/>
                    <a:pt x="167" y="162"/>
                  </a:cubicBezTo>
                  <a:cubicBezTo>
                    <a:pt x="168" y="168"/>
                    <a:pt x="154" y="181"/>
                    <a:pt x="150" y="187"/>
                  </a:cubicBezTo>
                  <a:cubicBezTo>
                    <a:pt x="137" y="210"/>
                    <a:pt x="126" y="275"/>
                    <a:pt x="121" y="300"/>
                  </a:cubicBezTo>
                  <a:cubicBezTo>
                    <a:pt x="121" y="300"/>
                    <a:pt x="94" y="134"/>
                    <a:pt x="43" y="142"/>
                  </a:cubicBezTo>
                  <a:close/>
                </a:path>
              </a:pathLst>
            </a:custGeom>
            <a:solidFill>
              <a:srgbClr val="FBB03B"/>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9" name="Freeform 107"/>
            <p:cNvSpPr/>
            <p:nvPr/>
          </p:nvSpPr>
          <p:spPr bwMode="auto">
            <a:xfrm rot="2700000" flipH="1">
              <a:off x="6219230" y="2554544"/>
              <a:ext cx="183510" cy="293579"/>
            </a:xfrm>
            <a:custGeom>
              <a:avLst/>
              <a:gdLst>
                <a:gd name="T0" fmla="*/ 587375 w 312"/>
                <a:gd name="T1" fmla="*/ 0 h 495"/>
                <a:gd name="T2" fmla="*/ 1174750 w 312"/>
                <a:gd name="T3" fmla="*/ 597631 h 495"/>
                <a:gd name="T4" fmla="*/ 1174750 w 312"/>
                <a:gd name="T5" fmla="*/ 612666 h 495"/>
                <a:gd name="T6" fmla="*/ 1174750 w 312"/>
                <a:gd name="T7" fmla="*/ 612666 h 495"/>
                <a:gd name="T8" fmla="*/ 798228 w 312"/>
                <a:gd name="T9" fmla="*/ 1804170 h 495"/>
                <a:gd name="T10" fmla="*/ 779401 w 312"/>
                <a:gd name="T11" fmla="*/ 1826722 h 495"/>
                <a:gd name="T12" fmla="*/ 779401 w 312"/>
                <a:gd name="T13" fmla="*/ 1826722 h 495"/>
                <a:gd name="T14" fmla="*/ 779401 w 312"/>
                <a:gd name="T15" fmla="*/ 1826722 h 495"/>
                <a:gd name="T16" fmla="*/ 692801 w 312"/>
                <a:gd name="T17" fmla="*/ 1860550 h 495"/>
                <a:gd name="T18" fmla="*/ 579845 w 312"/>
                <a:gd name="T19" fmla="*/ 1762824 h 495"/>
                <a:gd name="T20" fmla="*/ 587375 w 312"/>
                <a:gd name="T21" fmla="*/ 1740272 h 495"/>
                <a:gd name="T22" fmla="*/ 587375 w 312"/>
                <a:gd name="T23" fmla="*/ 1740272 h 495"/>
                <a:gd name="T24" fmla="*/ 621262 w 312"/>
                <a:gd name="T25" fmla="*/ 1559855 h 495"/>
                <a:gd name="T26" fmla="*/ 459357 w 312"/>
                <a:gd name="T27" fmla="*/ 1168952 h 495"/>
                <a:gd name="T28" fmla="*/ 459357 w 312"/>
                <a:gd name="T29" fmla="*/ 1165193 h 495"/>
                <a:gd name="T30" fmla="*/ 158139 w 312"/>
                <a:gd name="T31" fmla="*/ 992293 h 495"/>
                <a:gd name="T32" fmla="*/ 0 w 312"/>
                <a:gd name="T33" fmla="*/ 590114 h 495"/>
                <a:gd name="T34" fmla="*/ 587375 w 312"/>
                <a:gd name="T35" fmla="*/ 0 h 49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connsiteX0" fmla="*/ 5000 w 10000"/>
                <a:gd name="connsiteY0" fmla="*/ 0 h 10000"/>
                <a:gd name="connsiteX1" fmla="*/ 10000 w 10000"/>
                <a:gd name="connsiteY1" fmla="*/ 3212 h 10000"/>
                <a:gd name="connsiteX2" fmla="*/ 10000 w 10000"/>
                <a:gd name="connsiteY2" fmla="*/ 3293 h 10000"/>
                <a:gd name="connsiteX3" fmla="*/ 10000 w 10000"/>
                <a:gd name="connsiteY3" fmla="*/ 3293 h 10000"/>
                <a:gd name="connsiteX4" fmla="*/ 6795 w 10000"/>
                <a:gd name="connsiteY4" fmla="*/ 9697 h 10000"/>
                <a:gd name="connsiteX5" fmla="*/ 6635 w 10000"/>
                <a:gd name="connsiteY5" fmla="*/ 9818 h 10000"/>
                <a:gd name="connsiteX6" fmla="*/ 6635 w 10000"/>
                <a:gd name="connsiteY6" fmla="*/ 9818 h 10000"/>
                <a:gd name="connsiteX7" fmla="*/ 6635 w 10000"/>
                <a:gd name="connsiteY7" fmla="*/ 9818 h 10000"/>
                <a:gd name="connsiteX8" fmla="*/ 5897 w 10000"/>
                <a:gd name="connsiteY8" fmla="*/ 10000 h 10000"/>
                <a:gd name="connsiteX9" fmla="*/ 4936 w 10000"/>
                <a:gd name="connsiteY9" fmla="*/ 9475 h 10000"/>
                <a:gd name="connsiteX10" fmla="*/ 5000 w 10000"/>
                <a:gd name="connsiteY10" fmla="*/ 9354 h 10000"/>
                <a:gd name="connsiteX11" fmla="*/ 5288 w 10000"/>
                <a:gd name="connsiteY11" fmla="*/ 8384 h 10000"/>
                <a:gd name="connsiteX12" fmla="*/ 3910 w 10000"/>
                <a:gd name="connsiteY12" fmla="*/ 6283 h 10000"/>
                <a:gd name="connsiteX13" fmla="*/ 3910 w 10000"/>
                <a:gd name="connsiteY13" fmla="*/ 6263 h 10000"/>
                <a:gd name="connsiteX14" fmla="*/ 1346 w 10000"/>
                <a:gd name="connsiteY14" fmla="*/ 5333 h 10000"/>
                <a:gd name="connsiteX15" fmla="*/ 0 w 10000"/>
                <a:gd name="connsiteY15" fmla="*/ 3172 h 10000"/>
                <a:gd name="connsiteX16" fmla="*/ 5000 w 10000"/>
                <a:gd name="connsiteY16" fmla="*/ 0 h 10000"/>
                <a:gd name="connsiteX0-1" fmla="*/ 5000 w 10000"/>
                <a:gd name="connsiteY0-2" fmla="*/ 0 h 10000"/>
                <a:gd name="connsiteX1-3" fmla="*/ 10000 w 10000"/>
                <a:gd name="connsiteY1-4" fmla="*/ 3212 h 10000"/>
                <a:gd name="connsiteX2-5" fmla="*/ 10000 w 10000"/>
                <a:gd name="connsiteY2-6" fmla="*/ 3293 h 10000"/>
                <a:gd name="connsiteX3-7" fmla="*/ 10000 w 10000"/>
                <a:gd name="connsiteY3-8" fmla="*/ 3293 h 10000"/>
                <a:gd name="connsiteX4-9" fmla="*/ 6795 w 10000"/>
                <a:gd name="connsiteY4-10" fmla="*/ 9697 h 10000"/>
                <a:gd name="connsiteX5-11" fmla="*/ 6635 w 10000"/>
                <a:gd name="connsiteY5-12" fmla="*/ 9818 h 10000"/>
                <a:gd name="connsiteX6-13" fmla="*/ 6635 w 10000"/>
                <a:gd name="connsiteY6-14" fmla="*/ 9818 h 10000"/>
                <a:gd name="connsiteX7-15" fmla="*/ 6635 w 10000"/>
                <a:gd name="connsiteY7-16" fmla="*/ 9818 h 10000"/>
                <a:gd name="connsiteX8-17" fmla="*/ 5897 w 10000"/>
                <a:gd name="connsiteY8-18" fmla="*/ 10000 h 10000"/>
                <a:gd name="connsiteX9-19" fmla="*/ 4936 w 10000"/>
                <a:gd name="connsiteY9-20" fmla="*/ 9475 h 10000"/>
                <a:gd name="connsiteX10-21" fmla="*/ 5288 w 10000"/>
                <a:gd name="connsiteY10-22" fmla="*/ 8384 h 10000"/>
                <a:gd name="connsiteX11-23" fmla="*/ 3910 w 10000"/>
                <a:gd name="connsiteY11-24" fmla="*/ 6283 h 10000"/>
                <a:gd name="connsiteX12-25" fmla="*/ 3910 w 10000"/>
                <a:gd name="connsiteY12-26" fmla="*/ 6263 h 10000"/>
                <a:gd name="connsiteX13-27" fmla="*/ 1346 w 10000"/>
                <a:gd name="connsiteY13-28" fmla="*/ 5333 h 10000"/>
                <a:gd name="connsiteX14-29" fmla="*/ 0 w 10000"/>
                <a:gd name="connsiteY14-30" fmla="*/ 3172 h 10000"/>
                <a:gd name="connsiteX15-31" fmla="*/ 5000 w 10000"/>
                <a:gd name="connsiteY15-32" fmla="*/ 0 h 10000"/>
                <a:gd name="connsiteX0-33" fmla="*/ 5000 w 10000"/>
                <a:gd name="connsiteY0-34" fmla="*/ 0 h 10086"/>
                <a:gd name="connsiteX1-35" fmla="*/ 10000 w 10000"/>
                <a:gd name="connsiteY1-36" fmla="*/ 3212 h 10086"/>
                <a:gd name="connsiteX2-37" fmla="*/ 10000 w 10000"/>
                <a:gd name="connsiteY2-38" fmla="*/ 3293 h 10086"/>
                <a:gd name="connsiteX3-39" fmla="*/ 10000 w 10000"/>
                <a:gd name="connsiteY3-40" fmla="*/ 3293 h 10086"/>
                <a:gd name="connsiteX4-41" fmla="*/ 6795 w 10000"/>
                <a:gd name="connsiteY4-42" fmla="*/ 9697 h 10086"/>
                <a:gd name="connsiteX5-43" fmla="*/ 6635 w 10000"/>
                <a:gd name="connsiteY5-44" fmla="*/ 9818 h 10086"/>
                <a:gd name="connsiteX6-45" fmla="*/ 6635 w 10000"/>
                <a:gd name="connsiteY6-46" fmla="*/ 9818 h 10086"/>
                <a:gd name="connsiteX7-47" fmla="*/ 6635 w 10000"/>
                <a:gd name="connsiteY7-48" fmla="*/ 9818 h 10086"/>
                <a:gd name="connsiteX8-49" fmla="*/ 5897 w 10000"/>
                <a:gd name="connsiteY8-50" fmla="*/ 10000 h 10086"/>
                <a:gd name="connsiteX9-51" fmla="*/ 5288 w 10000"/>
                <a:gd name="connsiteY9-52" fmla="*/ 8384 h 10086"/>
                <a:gd name="connsiteX10-53" fmla="*/ 3910 w 10000"/>
                <a:gd name="connsiteY10-54" fmla="*/ 6283 h 10086"/>
                <a:gd name="connsiteX11-55" fmla="*/ 3910 w 10000"/>
                <a:gd name="connsiteY11-56" fmla="*/ 6263 h 10086"/>
                <a:gd name="connsiteX12-57" fmla="*/ 1346 w 10000"/>
                <a:gd name="connsiteY12-58" fmla="*/ 5333 h 10086"/>
                <a:gd name="connsiteX13-59" fmla="*/ 0 w 10000"/>
                <a:gd name="connsiteY13-60" fmla="*/ 3172 h 10086"/>
                <a:gd name="connsiteX14-61" fmla="*/ 5000 w 10000"/>
                <a:gd name="connsiteY14-62" fmla="*/ 0 h 1008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Lst>
              <a:rect l="l" t="t" r="r" b="b"/>
              <a:pathLst>
                <a:path w="10000" h="10086">
                  <a:moveTo>
                    <a:pt x="5000" y="0"/>
                  </a:moveTo>
                  <a:cubicBezTo>
                    <a:pt x="7756" y="0"/>
                    <a:pt x="10000" y="1455"/>
                    <a:pt x="10000" y="3212"/>
                  </a:cubicBezTo>
                  <a:lnTo>
                    <a:pt x="10000" y="3293"/>
                  </a:lnTo>
                  <a:lnTo>
                    <a:pt x="10000" y="3293"/>
                  </a:lnTo>
                  <a:cubicBezTo>
                    <a:pt x="10000" y="5717"/>
                    <a:pt x="8814" y="7859"/>
                    <a:pt x="6795" y="9697"/>
                  </a:cubicBezTo>
                  <a:cubicBezTo>
                    <a:pt x="6731" y="9737"/>
                    <a:pt x="6699" y="9778"/>
                    <a:pt x="6635" y="9818"/>
                  </a:cubicBezTo>
                  <a:lnTo>
                    <a:pt x="6635" y="9818"/>
                  </a:lnTo>
                  <a:lnTo>
                    <a:pt x="6635" y="9818"/>
                  </a:lnTo>
                  <a:cubicBezTo>
                    <a:pt x="6442" y="9919"/>
                    <a:pt x="6121" y="10239"/>
                    <a:pt x="5897" y="10000"/>
                  </a:cubicBezTo>
                  <a:cubicBezTo>
                    <a:pt x="5673" y="9761"/>
                    <a:pt x="5619" y="9003"/>
                    <a:pt x="5288" y="8384"/>
                  </a:cubicBezTo>
                  <a:cubicBezTo>
                    <a:pt x="5064" y="7556"/>
                    <a:pt x="4744" y="6848"/>
                    <a:pt x="3910" y="6283"/>
                  </a:cubicBezTo>
                  <a:lnTo>
                    <a:pt x="3910" y="6263"/>
                  </a:lnTo>
                  <a:cubicBezTo>
                    <a:pt x="3237" y="5818"/>
                    <a:pt x="2340" y="5475"/>
                    <a:pt x="1346" y="5333"/>
                  </a:cubicBezTo>
                  <a:cubicBezTo>
                    <a:pt x="513" y="4768"/>
                    <a:pt x="0" y="4000"/>
                    <a:pt x="0" y="3172"/>
                  </a:cubicBezTo>
                  <a:cubicBezTo>
                    <a:pt x="0" y="1414"/>
                    <a:pt x="2244" y="0"/>
                    <a:pt x="5000" y="0"/>
                  </a:cubicBezTo>
                  <a:close/>
                </a:path>
              </a:pathLst>
            </a:custGeom>
            <a:solidFill>
              <a:schemeClr val="accent2">
                <a:alpha val="73000"/>
              </a:schemeClr>
            </a:solid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0" name="Freeform 107"/>
            <p:cNvSpPr/>
            <p:nvPr/>
          </p:nvSpPr>
          <p:spPr bwMode="auto">
            <a:xfrm rot="2700000">
              <a:off x="6369742" y="2705056"/>
              <a:ext cx="183510" cy="293579"/>
            </a:xfrm>
            <a:custGeom>
              <a:avLst/>
              <a:gdLst>
                <a:gd name="T0" fmla="*/ 587375 w 312"/>
                <a:gd name="T1" fmla="*/ 0 h 495"/>
                <a:gd name="T2" fmla="*/ 1174750 w 312"/>
                <a:gd name="T3" fmla="*/ 597631 h 495"/>
                <a:gd name="T4" fmla="*/ 1174750 w 312"/>
                <a:gd name="T5" fmla="*/ 612666 h 495"/>
                <a:gd name="T6" fmla="*/ 1174750 w 312"/>
                <a:gd name="T7" fmla="*/ 612666 h 495"/>
                <a:gd name="T8" fmla="*/ 798228 w 312"/>
                <a:gd name="T9" fmla="*/ 1804170 h 495"/>
                <a:gd name="T10" fmla="*/ 779401 w 312"/>
                <a:gd name="T11" fmla="*/ 1826722 h 495"/>
                <a:gd name="T12" fmla="*/ 779401 w 312"/>
                <a:gd name="T13" fmla="*/ 1826722 h 495"/>
                <a:gd name="T14" fmla="*/ 779401 w 312"/>
                <a:gd name="T15" fmla="*/ 1826722 h 495"/>
                <a:gd name="T16" fmla="*/ 692801 w 312"/>
                <a:gd name="T17" fmla="*/ 1860550 h 495"/>
                <a:gd name="T18" fmla="*/ 579845 w 312"/>
                <a:gd name="T19" fmla="*/ 1762824 h 495"/>
                <a:gd name="T20" fmla="*/ 587375 w 312"/>
                <a:gd name="T21" fmla="*/ 1740272 h 495"/>
                <a:gd name="T22" fmla="*/ 587375 w 312"/>
                <a:gd name="T23" fmla="*/ 1740272 h 495"/>
                <a:gd name="T24" fmla="*/ 621262 w 312"/>
                <a:gd name="T25" fmla="*/ 1559855 h 495"/>
                <a:gd name="T26" fmla="*/ 459357 w 312"/>
                <a:gd name="T27" fmla="*/ 1168952 h 495"/>
                <a:gd name="T28" fmla="*/ 459357 w 312"/>
                <a:gd name="T29" fmla="*/ 1165193 h 495"/>
                <a:gd name="T30" fmla="*/ 158139 w 312"/>
                <a:gd name="T31" fmla="*/ 992293 h 495"/>
                <a:gd name="T32" fmla="*/ 0 w 312"/>
                <a:gd name="T33" fmla="*/ 590114 h 495"/>
                <a:gd name="T34" fmla="*/ 587375 w 312"/>
                <a:gd name="T35" fmla="*/ 0 h 49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connsiteX0" fmla="*/ 5000 w 10000"/>
                <a:gd name="connsiteY0" fmla="*/ 0 h 10000"/>
                <a:gd name="connsiteX1" fmla="*/ 10000 w 10000"/>
                <a:gd name="connsiteY1" fmla="*/ 3212 h 10000"/>
                <a:gd name="connsiteX2" fmla="*/ 10000 w 10000"/>
                <a:gd name="connsiteY2" fmla="*/ 3293 h 10000"/>
                <a:gd name="connsiteX3" fmla="*/ 10000 w 10000"/>
                <a:gd name="connsiteY3" fmla="*/ 3293 h 10000"/>
                <a:gd name="connsiteX4" fmla="*/ 6795 w 10000"/>
                <a:gd name="connsiteY4" fmla="*/ 9697 h 10000"/>
                <a:gd name="connsiteX5" fmla="*/ 6635 w 10000"/>
                <a:gd name="connsiteY5" fmla="*/ 9818 h 10000"/>
                <a:gd name="connsiteX6" fmla="*/ 6635 w 10000"/>
                <a:gd name="connsiteY6" fmla="*/ 9818 h 10000"/>
                <a:gd name="connsiteX7" fmla="*/ 6635 w 10000"/>
                <a:gd name="connsiteY7" fmla="*/ 9818 h 10000"/>
                <a:gd name="connsiteX8" fmla="*/ 5897 w 10000"/>
                <a:gd name="connsiteY8" fmla="*/ 10000 h 10000"/>
                <a:gd name="connsiteX9" fmla="*/ 4936 w 10000"/>
                <a:gd name="connsiteY9" fmla="*/ 9475 h 10000"/>
                <a:gd name="connsiteX10" fmla="*/ 5000 w 10000"/>
                <a:gd name="connsiteY10" fmla="*/ 9354 h 10000"/>
                <a:gd name="connsiteX11" fmla="*/ 5288 w 10000"/>
                <a:gd name="connsiteY11" fmla="*/ 8384 h 10000"/>
                <a:gd name="connsiteX12" fmla="*/ 3910 w 10000"/>
                <a:gd name="connsiteY12" fmla="*/ 6283 h 10000"/>
                <a:gd name="connsiteX13" fmla="*/ 3910 w 10000"/>
                <a:gd name="connsiteY13" fmla="*/ 6263 h 10000"/>
                <a:gd name="connsiteX14" fmla="*/ 1346 w 10000"/>
                <a:gd name="connsiteY14" fmla="*/ 5333 h 10000"/>
                <a:gd name="connsiteX15" fmla="*/ 0 w 10000"/>
                <a:gd name="connsiteY15" fmla="*/ 3172 h 10000"/>
                <a:gd name="connsiteX16" fmla="*/ 5000 w 10000"/>
                <a:gd name="connsiteY16" fmla="*/ 0 h 10000"/>
                <a:gd name="connsiteX0-1" fmla="*/ 5000 w 10000"/>
                <a:gd name="connsiteY0-2" fmla="*/ 0 h 10000"/>
                <a:gd name="connsiteX1-3" fmla="*/ 10000 w 10000"/>
                <a:gd name="connsiteY1-4" fmla="*/ 3212 h 10000"/>
                <a:gd name="connsiteX2-5" fmla="*/ 10000 w 10000"/>
                <a:gd name="connsiteY2-6" fmla="*/ 3293 h 10000"/>
                <a:gd name="connsiteX3-7" fmla="*/ 10000 w 10000"/>
                <a:gd name="connsiteY3-8" fmla="*/ 3293 h 10000"/>
                <a:gd name="connsiteX4-9" fmla="*/ 6795 w 10000"/>
                <a:gd name="connsiteY4-10" fmla="*/ 9697 h 10000"/>
                <a:gd name="connsiteX5-11" fmla="*/ 6635 w 10000"/>
                <a:gd name="connsiteY5-12" fmla="*/ 9818 h 10000"/>
                <a:gd name="connsiteX6-13" fmla="*/ 6635 w 10000"/>
                <a:gd name="connsiteY6-14" fmla="*/ 9818 h 10000"/>
                <a:gd name="connsiteX7-15" fmla="*/ 6635 w 10000"/>
                <a:gd name="connsiteY7-16" fmla="*/ 9818 h 10000"/>
                <a:gd name="connsiteX8-17" fmla="*/ 5897 w 10000"/>
                <a:gd name="connsiteY8-18" fmla="*/ 10000 h 10000"/>
                <a:gd name="connsiteX9-19" fmla="*/ 4936 w 10000"/>
                <a:gd name="connsiteY9-20" fmla="*/ 9475 h 10000"/>
                <a:gd name="connsiteX10-21" fmla="*/ 5288 w 10000"/>
                <a:gd name="connsiteY10-22" fmla="*/ 8384 h 10000"/>
                <a:gd name="connsiteX11-23" fmla="*/ 3910 w 10000"/>
                <a:gd name="connsiteY11-24" fmla="*/ 6283 h 10000"/>
                <a:gd name="connsiteX12-25" fmla="*/ 3910 w 10000"/>
                <a:gd name="connsiteY12-26" fmla="*/ 6263 h 10000"/>
                <a:gd name="connsiteX13-27" fmla="*/ 1346 w 10000"/>
                <a:gd name="connsiteY13-28" fmla="*/ 5333 h 10000"/>
                <a:gd name="connsiteX14-29" fmla="*/ 0 w 10000"/>
                <a:gd name="connsiteY14-30" fmla="*/ 3172 h 10000"/>
                <a:gd name="connsiteX15-31" fmla="*/ 5000 w 10000"/>
                <a:gd name="connsiteY15-32" fmla="*/ 0 h 10000"/>
                <a:gd name="connsiteX0-33" fmla="*/ 5000 w 10000"/>
                <a:gd name="connsiteY0-34" fmla="*/ 0 h 10086"/>
                <a:gd name="connsiteX1-35" fmla="*/ 10000 w 10000"/>
                <a:gd name="connsiteY1-36" fmla="*/ 3212 h 10086"/>
                <a:gd name="connsiteX2-37" fmla="*/ 10000 w 10000"/>
                <a:gd name="connsiteY2-38" fmla="*/ 3293 h 10086"/>
                <a:gd name="connsiteX3-39" fmla="*/ 10000 w 10000"/>
                <a:gd name="connsiteY3-40" fmla="*/ 3293 h 10086"/>
                <a:gd name="connsiteX4-41" fmla="*/ 6795 w 10000"/>
                <a:gd name="connsiteY4-42" fmla="*/ 9697 h 10086"/>
                <a:gd name="connsiteX5-43" fmla="*/ 6635 w 10000"/>
                <a:gd name="connsiteY5-44" fmla="*/ 9818 h 10086"/>
                <a:gd name="connsiteX6-45" fmla="*/ 6635 w 10000"/>
                <a:gd name="connsiteY6-46" fmla="*/ 9818 h 10086"/>
                <a:gd name="connsiteX7-47" fmla="*/ 6635 w 10000"/>
                <a:gd name="connsiteY7-48" fmla="*/ 9818 h 10086"/>
                <a:gd name="connsiteX8-49" fmla="*/ 5897 w 10000"/>
                <a:gd name="connsiteY8-50" fmla="*/ 10000 h 10086"/>
                <a:gd name="connsiteX9-51" fmla="*/ 5288 w 10000"/>
                <a:gd name="connsiteY9-52" fmla="*/ 8384 h 10086"/>
                <a:gd name="connsiteX10-53" fmla="*/ 3910 w 10000"/>
                <a:gd name="connsiteY10-54" fmla="*/ 6283 h 10086"/>
                <a:gd name="connsiteX11-55" fmla="*/ 3910 w 10000"/>
                <a:gd name="connsiteY11-56" fmla="*/ 6263 h 10086"/>
                <a:gd name="connsiteX12-57" fmla="*/ 1346 w 10000"/>
                <a:gd name="connsiteY12-58" fmla="*/ 5333 h 10086"/>
                <a:gd name="connsiteX13-59" fmla="*/ 0 w 10000"/>
                <a:gd name="connsiteY13-60" fmla="*/ 3172 h 10086"/>
                <a:gd name="connsiteX14-61" fmla="*/ 5000 w 10000"/>
                <a:gd name="connsiteY14-62" fmla="*/ 0 h 1008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Lst>
              <a:rect l="l" t="t" r="r" b="b"/>
              <a:pathLst>
                <a:path w="10000" h="10086">
                  <a:moveTo>
                    <a:pt x="5000" y="0"/>
                  </a:moveTo>
                  <a:cubicBezTo>
                    <a:pt x="7756" y="0"/>
                    <a:pt x="10000" y="1455"/>
                    <a:pt x="10000" y="3212"/>
                  </a:cubicBezTo>
                  <a:lnTo>
                    <a:pt x="10000" y="3293"/>
                  </a:lnTo>
                  <a:lnTo>
                    <a:pt x="10000" y="3293"/>
                  </a:lnTo>
                  <a:cubicBezTo>
                    <a:pt x="10000" y="5717"/>
                    <a:pt x="8814" y="7859"/>
                    <a:pt x="6795" y="9697"/>
                  </a:cubicBezTo>
                  <a:cubicBezTo>
                    <a:pt x="6731" y="9737"/>
                    <a:pt x="6699" y="9778"/>
                    <a:pt x="6635" y="9818"/>
                  </a:cubicBezTo>
                  <a:lnTo>
                    <a:pt x="6635" y="9818"/>
                  </a:lnTo>
                  <a:lnTo>
                    <a:pt x="6635" y="9818"/>
                  </a:lnTo>
                  <a:cubicBezTo>
                    <a:pt x="6442" y="9919"/>
                    <a:pt x="6121" y="10239"/>
                    <a:pt x="5897" y="10000"/>
                  </a:cubicBezTo>
                  <a:cubicBezTo>
                    <a:pt x="5673" y="9761"/>
                    <a:pt x="5619" y="9003"/>
                    <a:pt x="5288" y="8384"/>
                  </a:cubicBezTo>
                  <a:cubicBezTo>
                    <a:pt x="5064" y="7556"/>
                    <a:pt x="4744" y="6848"/>
                    <a:pt x="3910" y="6283"/>
                  </a:cubicBezTo>
                  <a:lnTo>
                    <a:pt x="3910" y="6263"/>
                  </a:lnTo>
                  <a:cubicBezTo>
                    <a:pt x="3237" y="5818"/>
                    <a:pt x="2340" y="5475"/>
                    <a:pt x="1346" y="5333"/>
                  </a:cubicBezTo>
                  <a:cubicBezTo>
                    <a:pt x="513" y="4768"/>
                    <a:pt x="0" y="4000"/>
                    <a:pt x="0" y="3172"/>
                  </a:cubicBezTo>
                  <a:cubicBezTo>
                    <a:pt x="0" y="1414"/>
                    <a:pt x="2244" y="0"/>
                    <a:pt x="5000" y="0"/>
                  </a:cubicBezTo>
                  <a:close/>
                </a:path>
              </a:pathLst>
            </a:custGeom>
            <a:solidFill>
              <a:schemeClr val="accent2">
                <a:alpha val="73000"/>
              </a:schemeClr>
            </a:solid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1" name="Freeform 108"/>
            <p:cNvSpPr/>
            <p:nvPr/>
          </p:nvSpPr>
          <p:spPr bwMode="auto">
            <a:xfrm rot="2700000">
              <a:off x="6407803" y="2259335"/>
              <a:ext cx="350653" cy="642255"/>
            </a:xfrm>
            <a:custGeom>
              <a:avLst/>
              <a:gdLst>
                <a:gd name="T0" fmla="*/ 1122363 w 596"/>
                <a:gd name="T1" fmla="*/ 4105275 h 1092"/>
                <a:gd name="T2" fmla="*/ 598844 w 596"/>
                <a:gd name="T3" fmla="*/ 4105275 h 1092"/>
                <a:gd name="T4" fmla="*/ 79093 w 596"/>
                <a:gd name="T5" fmla="*/ 1928577 h 1092"/>
                <a:gd name="T6" fmla="*/ 1122363 w 596"/>
                <a:gd name="T7" fmla="*/ 0 h 1092"/>
                <a:gd name="T8" fmla="*/ 1126129 w 596"/>
                <a:gd name="T9" fmla="*/ 0 h 1092"/>
                <a:gd name="T10" fmla="*/ 2165632 w 596"/>
                <a:gd name="T11" fmla="*/ 1928577 h 1092"/>
                <a:gd name="T12" fmla="*/ 1645881 w 596"/>
                <a:gd name="T13" fmla="*/ 4105275 h 1092"/>
                <a:gd name="T14" fmla="*/ 1122363 w 596"/>
                <a:gd name="T15" fmla="*/ 4105275 h 109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96" h="1092">
                  <a:moveTo>
                    <a:pt x="298" y="1092"/>
                  </a:moveTo>
                  <a:cubicBezTo>
                    <a:pt x="159" y="1092"/>
                    <a:pt x="159" y="1092"/>
                    <a:pt x="159" y="1092"/>
                  </a:cubicBezTo>
                  <a:cubicBezTo>
                    <a:pt x="31" y="824"/>
                    <a:pt x="21" y="513"/>
                    <a:pt x="21" y="513"/>
                  </a:cubicBezTo>
                  <a:cubicBezTo>
                    <a:pt x="0" y="212"/>
                    <a:pt x="298" y="0"/>
                    <a:pt x="298" y="0"/>
                  </a:cubicBezTo>
                  <a:cubicBezTo>
                    <a:pt x="299" y="0"/>
                    <a:pt x="299" y="0"/>
                    <a:pt x="299" y="0"/>
                  </a:cubicBezTo>
                  <a:cubicBezTo>
                    <a:pt x="299" y="0"/>
                    <a:pt x="596" y="212"/>
                    <a:pt x="575" y="513"/>
                  </a:cubicBezTo>
                  <a:cubicBezTo>
                    <a:pt x="575" y="513"/>
                    <a:pt x="566" y="824"/>
                    <a:pt x="437" y="1092"/>
                  </a:cubicBezTo>
                  <a:lnTo>
                    <a:pt x="298" y="1092"/>
                  </a:lnTo>
                  <a:close/>
                </a:path>
              </a:pathLst>
            </a:custGeom>
            <a:solidFill>
              <a:schemeClr val="accent1"/>
            </a:solid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2" name="Oval 113"/>
            <p:cNvSpPr>
              <a:spLocks noChangeArrowheads="1"/>
            </p:cNvSpPr>
            <p:nvPr/>
          </p:nvSpPr>
          <p:spPr bwMode="auto">
            <a:xfrm rot="2700000">
              <a:off x="6568043" y="2481147"/>
              <a:ext cx="117123" cy="114085"/>
            </a:xfrm>
            <a:prstGeom prst="ellipse">
              <a:avLst/>
            </a:prstGeom>
            <a:solidFill>
              <a:schemeClr val="bg1">
                <a:alpha val="77000"/>
              </a:schemeClr>
            </a:solid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3" name="Oval 116"/>
            <p:cNvSpPr>
              <a:spLocks noChangeArrowheads="1"/>
            </p:cNvSpPr>
            <p:nvPr/>
          </p:nvSpPr>
          <p:spPr bwMode="auto">
            <a:xfrm rot="2700000">
              <a:off x="6500229" y="2593093"/>
              <a:ext cx="70303" cy="72640"/>
            </a:xfrm>
            <a:prstGeom prst="ellipse">
              <a:avLst/>
            </a:prstGeom>
            <a:solidFill>
              <a:schemeClr val="bg1">
                <a:alpha val="77000"/>
              </a:schemeClr>
            </a:solid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4" name="Oval 119"/>
            <p:cNvSpPr>
              <a:spLocks noChangeArrowheads="1"/>
            </p:cNvSpPr>
            <p:nvPr/>
          </p:nvSpPr>
          <p:spPr bwMode="auto">
            <a:xfrm rot="2700000">
              <a:off x="6447912" y="2674106"/>
              <a:ext cx="43239" cy="42313"/>
            </a:xfrm>
            <a:prstGeom prst="ellipse">
              <a:avLst/>
            </a:prstGeom>
            <a:solidFill>
              <a:schemeClr val="bg1">
                <a:alpha val="77000"/>
              </a:schemeClr>
            </a:solid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5" name="Rectangle 27"/>
            <p:cNvSpPr/>
            <p:nvPr/>
          </p:nvSpPr>
          <p:spPr>
            <a:xfrm rot="2700000">
              <a:off x="6301683" y="2797997"/>
              <a:ext cx="71523" cy="43830"/>
            </a:xfrm>
            <a:prstGeom prst="rect">
              <a:avLst/>
            </a:prstGeom>
            <a:solidFill>
              <a:srgbClr val="EB6949">
                <a:alpha val="73000"/>
              </a:srgbClr>
            </a:solidFill>
            <a:ln>
              <a:no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16" name="组合 15"/>
          <p:cNvGrpSpPr/>
          <p:nvPr/>
        </p:nvGrpSpPr>
        <p:grpSpPr>
          <a:xfrm>
            <a:off x="2776458" y="1732994"/>
            <a:ext cx="958136" cy="958133"/>
            <a:chOff x="304800" y="673100"/>
            <a:chExt cx="4000500" cy="4000500"/>
          </a:xfrm>
          <a:effectLst>
            <a:outerShdw blurRad="444500" dist="254000" dir="8100000" algn="tr" rotWithShape="0">
              <a:prstClr val="black">
                <a:alpha val="50000"/>
              </a:prstClr>
            </a:outerShdw>
          </a:effectLst>
        </p:grpSpPr>
        <p:sp>
          <p:nvSpPr>
            <p:cNvPr id="17" name="同心圆 1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18" name="椭圆 1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19" name="Group 30"/>
          <p:cNvGrpSpPr/>
          <p:nvPr/>
        </p:nvGrpSpPr>
        <p:grpSpPr>
          <a:xfrm>
            <a:off x="4801394" y="3834127"/>
            <a:ext cx="317357" cy="278329"/>
            <a:chOff x="3175" y="-1587"/>
            <a:chExt cx="490538" cy="430212"/>
          </a:xfrm>
          <a:solidFill>
            <a:schemeClr val="accent1"/>
          </a:solidFill>
        </p:grpSpPr>
        <p:sp>
          <p:nvSpPr>
            <p:cNvPr id="20" name="Freeform 175"/>
            <p:cNvSpPr>
              <a:spLocks noEditPoints="1"/>
            </p:cNvSpPr>
            <p:nvPr/>
          </p:nvSpPr>
          <p:spPr bwMode="auto">
            <a:xfrm>
              <a:off x="3175" y="-1587"/>
              <a:ext cx="490538" cy="430212"/>
            </a:xfrm>
            <a:custGeom>
              <a:avLst/>
              <a:gdLst>
                <a:gd name="T0" fmla="*/ 128 w 128"/>
                <a:gd name="T1" fmla="*/ 66 h 112"/>
                <a:gd name="T2" fmla="*/ 112 w 128"/>
                <a:gd name="T3" fmla="*/ 6 h 112"/>
                <a:gd name="T4" fmla="*/ 104 w 128"/>
                <a:gd name="T5" fmla="*/ 0 h 112"/>
                <a:gd name="T6" fmla="*/ 64 w 128"/>
                <a:gd name="T7" fmla="*/ 0 h 112"/>
                <a:gd name="T8" fmla="*/ 24 w 128"/>
                <a:gd name="T9" fmla="*/ 0 h 112"/>
                <a:gd name="T10" fmla="*/ 16 w 128"/>
                <a:gd name="T11" fmla="*/ 6 h 112"/>
                <a:gd name="T12" fmla="*/ 0 w 128"/>
                <a:gd name="T13" fmla="*/ 66 h 112"/>
                <a:gd name="T14" fmla="*/ 0 w 128"/>
                <a:gd name="T15" fmla="*/ 68 h 112"/>
                <a:gd name="T16" fmla="*/ 0 w 128"/>
                <a:gd name="T17" fmla="*/ 96 h 112"/>
                <a:gd name="T18" fmla="*/ 16 w 128"/>
                <a:gd name="T19" fmla="*/ 112 h 112"/>
                <a:gd name="T20" fmla="*/ 112 w 128"/>
                <a:gd name="T21" fmla="*/ 112 h 112"/>
                <a:gd name="T22" fmla="*/ 128 w 128"/>
                <a:gd name="T23" fmla="*/ 96 h 112"/>
                <a:gd name="T24" fmla="*/ 128 w 128"/>
                <a:gd name="T25" fmla="*/ 68 h 112"/>
                <a:gd name="T26" fmla="*/ 128 w 128"/>
                <a:gd name="T27" fmla="*/ 66 h 112"/>
                <a:gd name="T28" fmla="*/ 120 w 128"/>
                <a:gd name="T29" fmla="*/ 96 h 112"/>
                <a:gd name="T30" fmla="*/ 112 w 128"/>
                <a:gd name="T31" fmla="*/ 104 h 112"/>
                <a:gd name="T32" fmla="*/ 16 w 128"/>
                <a:gd name="T33" fmla="*/ 104 h 112"/>
                <a:gd name="T34" fmla="*/ 8 w 128"/>
                <a:gd name="T35" fmla="*/ 96 h 112"/>
                <a:gd name="T36" fmla="*/ 8 w 128"/>
                <a:gd name="T37" fmla="*/ 68 h 112"/>
                <a:gd name="T38" fmla="*/ 24 w 128"/>
                <a:gd name="T39" fmla="*/ 8 h 112"/>
                <a:gd name="T40" fmla="*/ 104 w 128"/>
                <a:gd name="T41" fmla="*/ 8 h 112"/>
                <a:gd name="T42" fmla="*/ 120 w 128"/>
                <a:gd name="T43" fmla="*/ 68 h 112"/>
                <a:gd name="T44" fmla="*/ 120 w 128"/>
                <a:gd name="T45" fmla="*/ 9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8" h="112">
                  <a:moveTo>
                    <a:pt x="128" y="66"/>
                  </a:moveTo>
                  <a:cubicBezTo>
                    <a:pt x="112" y="6"/>
                    <a:pt x="112" y="6"/>
                    <a:pt x="112" y="6"/>
                  </a:cubicBezTo>
                  <a:cubicBezTo>
                    <a:pt x="111" y="2"/>
                    <a:pt x="108" y="0"/>
                    <a:pt x="104" y="0"/>
                  </a:cubicBezTo>
                  <a:cubicBezTo>
                    <a:pt x="64" y="0"/>
                    <a:pt x="64" y="0"/>
                    <a:pt x="64" y="0"/>
                  </a:cubicBezTo>
                  <a:cubicBezTo>
                    <a:pt x="24" y="0"/>
                    <a:pt x="24" y="0"/>
                    <a:pt x="24" y="0"/>
                  </a:cubicBezTo>
                  <a:cubicBezTo>
                    <a:pt x="20" y="0"/>
                    <a:pt x="17" y="2"/>
                    <a:pt x="16" y="6"/>
                  </a:cubicBezTo>
                  <a:cubicBezTo>
                    <a:pt x="0" y="66"/>
                    <a:pt x="0" y="66"/>
                    <a:pt x="0" y="66"/>
                  </a:cubicBezTo>
                  <a:cubicBezTo>
                    <a:pt x="0" y="67"/>
                    <a:pt x="0" y="67"/>
                    <a:pt x="0" y="68"/>
                  </a:cubicBezTo>
                  <a:cubicBezTo>
                    <a:pt x="0" y="96"/>
                    <a:pt x="0" y="96"/>
                    <a:pt x="0" y="96"/>
                  </a:cubicBezTo>
                  <a:cubicBezTo>
                    <a:pt x="0" y="105"/>
                    <a:pt x="7" y="112"/>
                    <a:pt x="16" y="112"/>
                  </a:cubicBezTo>
                  <a:cubicBezTo>
                    <a:pt x="112" y="112"/>
                    <a:pt x="112" y="112"/>
                    <a:pt x="112" y="112"/>
                  </a:cubicBezTo>
                  <a:cubicBezTo>
                    <a:pt x="121" y="112"/>
                    <a:pt x="128" y="105"/>
                    <a:pt x="128" y="96"/>
                  </a:cubicBezTo>
                  <a:cubicBezTo>
                    <a:pt x="128" y="68"/>
                    <a:pt x="128" y="68"/>
                    <a:pt x="128" y="68"/>
                  </a:cubicBezTo>
                  <a:cubicBezTo>
                    <a:pt x="128" y="67"/>
                    <a:pt x="128" y="67"/>
                    <a:pt x="128" y="66"/>
                  </a:cubicBezTo>
                  <a:close/>
                  <a:moveTo>
                    <a:pt x="120" y="96"/>
                  </a:moveTo>
                  <a:cubicBezTo>
                    <a:pt x="120" y="100"/>
                    <a:pt x="116" y="104"/>
                    <a:pt x="112" y="104"/>
                  </a:cubicBezTo>
                  <a:cubicBezTo>
                    <a:pt x="16" y="104"/>
                    <a:pt x="16" y="104"/>
                    <a:pt x="16" y="104"/>
                  </a:cubicBezTo>
                  <a:cubicBezTo>
                    <a:pt x="12" y="104"/>
                    <a:pt x="8" y="100"/>
                    <a:pt x="8" y="96"/>
                  </a:cubicBezTo>
                  <a:cubicBezTo>
                    <a:pt x="8" y="68"/>
                    <a:pt x="8" y="68"/>
                    <a:pt x="8" y="68"/>
                  </a:cubicBezTo>
                  <a:cubicBezTo>
                    <a:pt x="24" y="8"/>
                    <a:pt x="24" y="8"/>
                    <a:pt x="24" y="8"/>
                  </a:cubicBezTo>
                  <a:cubicBezTo>
                    <a:pt x="104" y="8"/>
                    <a:pt x="104" y="8"/>
                    <a:pt x="104" y="8"/>
                  </a:cubicBezTo>
                  <a:cubicBezTo>
                    <a:pt x="120" y="68"/>
                    <a:pt x="120" y="68"/>
                    <a:pt x="120" y="68"/>
                  </a:cubicBezTo>
                  <a:lnTo>
                    <a:pt x="120" y="9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1" name="Freeform 176"/>
            <p:cNvSpPr>
              <a:spLocks noEditPoints="1"/>
            </p:cNvSpPr>
            <p:nvPr/>
          </p:nvSpPr>
          <p:spPr bwMode="auto">
            <a:xfrm>
              <a:off x="60325" y="58738"/>
              <a:ext cx="374650" cy="277812"/>
            </a:xfrm>
            <a:custGeom>
              <a:avLst/>
              <a:gdLst>
                <a:gd name="T0" fmla="*/ 80 w 98"/>
                <a:gd name="T1" fmla="*/ 0 h 72"/>
                <a:gd name="T2" fmla="*/ 18 w 98"/>
                <a:gd name="T3" fmla="*/ 0 h 72"/>
                <a:gd name="T4" fmla="*/ 14 w 98"/>
                <a:gd name="T5" fmla="*/ 3 h 72"/>
                <a:gd name="T6" fmla="*/ 0 w 98"/>
                <a:gd name="T7" fmla="*/ 51 h 72"/>
                <a:gd name="T8" fmla="*/ 1 w 98"/>
                <a:gd name="T9" fmla="*/ 54 h 72"/>
                <a:gd name="T10" fmla="*/ 4 w 98"/>
                <a:gd name="T11" fmla="*/ 56 h 72"/>
                <a:gd name="T12" fmla="*/ 16 w 98"/>
                <a:gd name="T13" fmla="*/ 56 h 72"/>
                <a:gd name="T14" fmla="*/ 20 w 98"/>
                <a:gd name="T15" fmla="*/ 56 h 72"/>
                <a:gd name="T16" fmla="*/ 23 w 98"/>
                <a:gd name="T17" fmla="*/ 56 h 72"/>
                <a:gd name="T18" fmla="*/ 28 w 98"/>
                <a:gd name="T19" fmla="*/ 68 h 72"/>
                <a:gd name="T20" fmla="*/ 35 w 98"/>
                <a:gd name="T21" fmla="*/ 72 h 72"/>
                <a:gd name="T22" fmla="*/ 63 w 98"/>
                <a:gd name="T23" fmla="*/ 72 h 72"/>
                <a:gd name="T24" fmla="*/ 70 w 98"/>
                <a:gd name="T25" fmla="*/ 68 h 72"/>
                <a:gd name="T26" fmla="*/ 75 w 98"/>
                <a:gd name="T27" fmla="*/ 56 h 72"/>
                <a:gd name="T28" fmla="*/ 78 w 98"/>
                <a:gd name="T29" fmla="*/ 56 h 72"/>
                <a:gd name="T30" fmla="*/ 82 w 98"/>
                <a:gd name="T31" fmla="*/ 56 h 72"/>
                <a:gd name="T32" fmla="*/ 94 w 98"/>
                <a:gd name="T33" fmla="*/ 56 h 72"/>
                <a:gd name="T34" fmla="*/ 97 w 98"/>
                <a:gd name="T35" fmla="*/ 54 h 72"/>
                <a:gd name="T36" fmla="*/ 98 w 98"/>
                <a:gd name="T37" fmla="*/ 51 h 72"/>
                <a:gd name="T38" fmla="*/ 84 w 98"/>
                <a:gd name="T39" fmla="*/ 3 h 72"/>
                <a:gd name="T40" fmla="*/ 80 w 98"/>
                <a:gd name="T41" fmla="*/ 0 h 72"/>
                <a:gd name="T42" fmla="*/ 82 w 98"/>
                <a:gd name="T43" fmla="*/ 48 h 72"/>
                <a:gd name="T44" fmla="*/ 75 w 98"/>
                <a:gd name="T45" fmla="*/ 48 h 72"/>
                <a:gd name="T46" fmla="*/ 68 w 98"/>
                <a:gd name="T47" fmla="*/ 52 h 72"/>
                <a:gd name="T48" fmla="*/ 63 w 98"/>
                <a:gd name="T49" fmla="*/ 64 h 72"/>
                <a:gd name="T50" fmla="*/ 35 w 98"/>
                <a:gd name="T51" fmla="*/ 64 h 72"/>
                <a:gd name="T52" fmla="*/ 30 w 98"/>
                <a:gd name="T53" fmla="*/ 52 h 72"/>
                <a:gd name="T54" fmla="*/ 23 w 98"/>
                <a:gd name="T55" fmla="*/ 48 h 72"/>
                <a:gd name="T56" fmla="*/ 16 w 98"/>
                <a:gd name="T57" fmla="*/ 48 h 72"/>
                <a:gd name="T58" fmla="*/ 6 w 98"/>
                <a:gd name="T59" fmla="*/ 48 h 72"/>
                <a:gd name="T60" fmla="*/ 18 w 98"/>
                <a:gd name="T61" fmla="*/ 4 h 72"/>
                <a:gd name="T62" fmla="*/ 80 w 98"/>
                <a:gd name="T63" fmla="*/ 4 h 72"/>
                <a:gd name="T64" fmla="*/ 92 w 98"/>
                <a:gd name="T65" fmla="*/ 48 h 72"/>
                <a:gd name="T66" fmla="*/ 82 w 98"/>
                <a:gd name="T67" fmla="*/ 4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 h="72">
                  <a:moveTo>
                    <a:pt x="80" y="0"/>
                  </a:moveTo>
                  <a:cubicBezTo>
                    <a:pt x="18" y="0"/>
                    <a:pt x="18" y="0"/>
                    <a:pt x="18" y="0"/>
                  </a:cubicBezTo>
                  <a:cubicBezTo>
                    <a:pt x="16" y="0"/>
                    <a:pt x="15" y="1"/>
                    <a:pt x="14" y="3"/>
                  </a:cubicBezTo>
                  <a:cubicBezTo>
                    <a:pt x="0" y="51"/>
                    <a:pt x="0" y="51"/>
                    <a:pt x="0" y="51"/>
                  </a:cubicBezTo>
                  <a:cubicBezTo>
                    <a:pt x="0" y="52"/>
                    <a:pt x="0" y="53"/>
                    <a:pt x="1" y="54"/>
                  </a:cubicBezTo>
                  <a:cubicBezTo>
                    <a:pt x="2" y="55"/>
                    <a:pt x="3" y="56"/>
                    <a:pt x="4" y="56"/>
                  </a:cubicBezTo>
                  <a:cubicBezTo>
                    <a:pt x="16" y="56"/>
                    <a:pt x="16" y="56"/>
                    <a:pt x="16" y="56"/>
                  </a:cubicBezTo>
                  <a:cubicBezTo>
                    <a:pt x="20" y="56"/>
                    <a:pt x="20" y="56"/>
                    <a:pt x="20" y="56"/>
                  </a:cubicBezTo>
                  <a:cubicBezTo>
                    <a:pt x="23" y="56"/>
                    <a:pt x="23" y="56"/>
                    <a:pt x="23" y="56"/>
                  </a:cubicBezTo>
                  <a:cubicBezTo>
                    <a:pt x="28" y="68"/>
                    <a:pt x="28" y="68"/>
                    <a:pt x="28" y="68"/>
                  </a:cubicBezTo>
                  <a:cubicBezTo>
                    <a:pt x="30" y="70"/>
                    <a:pt x="32" y="72"/>
                    <a:pt x="35" y="72"/>
                  </a:cubicBezTo>
                  <a:cubicBezTo>
                    <a:pt x="63" y="72"/>
                    <a:pt x="63" y="72"/>
                    <a:pt x="63" y="72"/>
                  </a:cubicBezTo>
                  <a:cubicBezTo>
                    <a:pt x="66" y="72"/>
                    <a:pt x="68" y="70"/>
                    <a:pt x="70" y="68"/>
                  </a:cubicBezTo>
                  <a:cubicBezTo>
                    <a:pt x="75" y="56"/>
                    <a:pt x="75" y="56"/>
                    <a:pt x="75" y="56"/>
                  </a:cubicBezTo>
                  <a:cubicBezTo>
                    <a:pt x="78" y="56"/>
                    <a:pt x="78" y="56"/>
                    <a:pt x="78" y="56"/>
                  </a:cubicBezTo>
                  <a:cubicBezTo>
                    <a:pt x="82" y="56"/>
                    <a:pt x="82" y="56"/>
                    <a:pt x="82" y="56"/>
                  </a:cubicBezTo>
                  <a:cubicBezTo>
                    <a:pt x="94" y="56"/>
                    <a:pt x="94" y="56"/>
                    <a:pt x="94" y="56"/>
                  </a:cubicBezTo>
                  <a:cubicBezTo>
                    <a:pt x="95" y="56"/>
                    <a:pt x="96" y="55"/>
                    <a:pt x="97" y="54"/>
                  </a:cubicBezTo>
                  <a:cubicBezTo>
                    <a:pt x="98" y="53"/>
                    <a:pt x="98" y="52"/>
                    <a:pt x="98" y="51"/>
                  </a:cubicBezTo>
                  <a:cubicBezTo>
                    <a:pt x="84" y="3"/>
                    <a:pt x="84" y="3"/>
                    <a:pt x="84" y="3"/>
                  </a:cubicBezTo>
                  <a:cubicBezTo>
                    <a:pt x="83" y="1"/>
                    <a:pt x="82" y="0"/>
                    <a:pt x="80" y="0"/>
                  </a:cubicBezTo>
                  <a:close/>
                  <a:moveTo>
                    <a:pt x="82" y="48"/>
                  </a:moveTo>
                  <a:cubicBezTo>
                    <a:pt x="75" y="48"/>
                    <a:pt x="75" y="48"/>
                    <a:pt x="75" y="48"/>
                  </a:cubicBezTo>
                  <a:cubicBezTo>
                    <a:pt x="72" y="48"/>
                    <a:pt x="70" y="50"/>
                    <a:pt x="68" y="52"/>
                  </a:cubicBezTo>
                  <a:cubicBezTo>
                    <a:pt x="63" y="64"/>
                    <a:pt x="63" y="64"/>
                    <a:pt x="63" y="64"/>
                  </a:cubicBezTo>
                  <a:cubicBezTo>
                    <a:pt x="35" y="64"/>
                    <a:pt x="35" y="64"/>
                    <a:pt x="35" y="64"/>
                  </a:cubicBezTo>
                  <a:cubicBezTo>
                    <a:pt x="30" y="52"/>
                    <a:pt x="30" y="52"/>
                    <a:pt x="30" y="52"/>
                  </a:cubicBezTo>
                  <a:cubicBezTo>
                    <a:pt x="28" y="50"/>
                    <a:pt x="26" y="48"/>
                    <a:pt x="23" y="48"/>
                  </a:cubicBezTo>
                  <a:cubicBezTo>
                    <a:pt x="16" y="48"/>
                    <a:pt x="16" y="48"/>
                    <a:pt x="16" y="48"/>
                  </a:cubicBezTo>
                  <a:cubicBezTo>
                    <a:pt x="6" y="48"/>
                    <a:pt x="6" y="48"/>
                    <a:pt x="6" y="48"/>
                  </a:cubicBezTo>
                  <a:cubicBezTo>
                    <a:pt x="18" y="4"/>
                    <a:pt x="18" y="4"/>
                    <a:pt x="18" y="4"/>
                  </a:cubicBezTo>
                  <a:cubicBezTo>
                    <a:pt x="80" y="4"/>
                    <a:pt x="80" y="4"/>
                    <a:pt x="80" y="4"/>
                  </a:cubicBezTo>
                  <a:cubicBezTo>
                    <a:pt x="92" y="48"/>
                    <a:pt x="92" y="48"/>
                    <a:pt x="92" y="48"/>
                  </a:cubicBezTo>
                  <a:lnTo>
                    <a:pt x="82"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sp>
        <p:nvSpPr>
          <p:cNvPr id="22" name="Freeform 50"/>
          <p:cNvSpPr>
            <a:spLocks noEditPoints="1"/>
          </p:cNvSpPr>
          <p:nvPr/>
        </p:nvSpPr>
        <p:spPr bwMode="auto">
          <a:xfrm>
            <a:off x="1055561" y="2894752"/>
            <a:ext cx="261823" cy="329775"/>
          </a:xfrm>
          <a:custGeom>
            <a:avLst/>
            <a:gdLst/>
            <a:ahLst/>
            <a:cxnLst>
              <a:cxn ang="0">
                <a:pos x="187" y="135"/>
              </a:cxn>
              <a:cxn ang="0">
                <a:pos x="44" y="135"/>
              </a:cxn>
              <a:cxn ang="0">
                <a:pos x="44" y="156"/>
              </a:cxn>
              <a:cxn ang="0">
                <a:pos x="187" y="156"/>
              </a:cxn>
              <a:cxn ang="0">
                <a:pos x="187" y="135"/>
              </a:cxn>
              <a:cxn ang="0">
                <a:pos x="187" y="95"/>
              </a:cxn>
              <a:cxn ang="0">
                <a:pos x="44" y="95"/>
              </a:cxn>
              <a:cxn ang="0">
                <a:pos x="44" y="115"/>
              </a:cxn>
              <a:cxn ang="0">
                <a:pos x="187" y="115"/>
              </a:cxn>
              <a:cxn ang="0">
                <a:pos x="187" y="95"/>
              </a:cxn>
              <a:cxn ang="0">
                <a:pos x="187" y="54"/>
              </a:cxn>
              <a:cxn ang="0">
                <a:pos x="44" y="54"/>
              </a:cxn>
              <a:cxn ang="0">
                <a:pos x="44" y="75"/>
              </a:cxn>
              <a:cxn ang="0">
                <a:pos x="187" y="75"/>
              </a:cxn>
              <a:cxn ang="0">
                <a:pos x="187" y="54"/>
              </a:cxn>
              <a:cxn ang="0">
                <a:pos x="44" y="196"/>
              </a:cxn>
              <a:cxn ang="0">
                <a:pos x="116" y="196"/>
              </a:cxn>
              <a:cxn ang="0">
                <a:pos x="116" y="176"/>
              </a:cxn>
              <a:cxn ang="0">
                <a:pos x="44" y="176"/>
              </a:cxn>
              <a:cxn ang="0">
                <a:pos x="44" y="196"/>
              </a:cxn>
              <a:cxn ang="0">
                <a:pos x="233" y="29"/>
              </a:cxn>
              <a:cxn ang="0">
                <a:pos x="233" y="0"/>
              </a:cxn>
              <a:cxn ang="0">
                <a:pos x="0" y="0"/>
              </a:cxn>
              <a:cxn ang="0">
                <a:pos x="0" y="301"/>
              </a:cxn>
              <a:cxn ang="0">
                <a:pos x="29" y="301"/>
              </a:cxn>
              <a:cxn ang="0">
                <a:pos x="29" y="330"/>
              </a:cxn>
              <a:cxn ang="0">
                <a:pos x="262" y="330"/>
              </a:cxn>
              <a:cxn ang="0">
                <a:pos x="262" y="29"/>
              </a:cxn>
              <a:cxn ang="0">
                <a:pos x="233" y="29"/>
              </a:cxn>
              <a:cxn ang="0">
                <a:pos x="15" y="286"/>
              </a:cxn>
              <a:cxn ang="0">
                <a:pos x="15" y="16"/>
              </a:cxn>
              <a:cxn ang="0">
                <a:pos x="216" y="16"/>
              </a:cxn>
              <a:cxn ang="0">
                <a:pos x="216" y="216"/>
              </a:cxn>
              <a:cxn ang="0">
                <a:pos x="148" y="216"/>
              </a:cxn>
              <a:cxn ang="0">
                <a:pos x="148" y="286"/>
              </a:cxn>
              <a:cxn ang="0">
                <a:pos x="15" y="286"/>
              </a:cxn>
              <a:cxn ang="0">
                <a:pos x="245" y="315"/>
              </a:cxn>
              <a:cxn ang="0">
                <a:pos x="44" y="315"/>
              </a:cxn>
              <a:cxn ang="0">
                <a:pos x="44" y="301"/>
              </a:cxn>
              <a:cxn ang="0">
                <a:pos x="155" y="301"/>
              </a:cxn>
              <a:cxn ang="0">
                <a:pos x="233" y="225"/>
              </a:cxn>
              <a:cxn ang="0">
                <a:pos x="233" y="45"/>
              </a:cxn>
              <a:cxn ang="0">
                <a:pos x="245" y="45"/>
              </a:cxn>
              <a:cxn ang="0">
                <a:pos x="245" y="315"/>
              </a:cxn>
            </a:cxnLst>
            <a:rect l="0" t="0" r="r" b="b"/>
            <a:pathLst>
              <a:path w="262" h="330">
                <a:moveTo>
                  <a:pt x="187" y="135"/>
                </a:moveTo>
                <a:lnTo>
                  <a:pt x="44" y="135"/>
                </a:lnTo>
                <a:lnTo>
                  <a:pt x="44" y="156"/>
                </a:lnTo>
                <a:lnTo>
                  <a:pt x="187" y="156"/>
                </a:lnTo>
                <a:lnTo>
                  <a:pt x="187" y="135"/>
                </a:lnTo>
                <a:close/>
                <a:moveTo>
                  <a:pt x="187" y="95"/>
                </a:moveTo>
                <a:lnTo>
                  <a:pt x="44" y="95"/>
                </a:lnTo>
                <a:lnTo>
                  <a:pt x="44" y="115"/>
                </a:lnTo>
                <a:lnTo>
                  <a:pt x="187" y="115"/>
                </a:lnTo>
                <a:lnTo>
                  <a:pt x="187" y="95"/>
                </a:lnTo>
                <a:close/>
                <a:moveTo>
                  <a:pt x="187" y="54"/>
                </a:moveTo>
                <a:lnTo>
                  <a:pt x="44" y="54"/>
                </a:lnTo>
                <a:lnTo>
                  <a:pt x="44" y="75"/>
                </a:lnTo>
                <a:lnTo>
                  <a:pt x="187" y="75"/>
                </a:lnTo>
                <a:lnTo>
                  <a:pt x="187" y="54"/>
                </a:lnTo>
                <a:close/>
                <a:moveTo>
                  <a:pt x="44" y="196"/>
                </a:moveTo>
                <a:lnTo>
                  <a:pt x="116" y="196"/>
                </a:lnTo>
                <a:lnTo>
                  <a:pt x="116" y="176"/>
                </a:lnTo>
                <a:lnTo>
                  <a:pt x="44" y="176"/>
                </a:lnTo>
                <a:lnTo>
                  <a:pt x="44" y="196"/>
                </a:lnTo>
                <a:close/>
                <a:moveTo>
                  <a:pt x="233" y="29"/>
                </a:moveTo>
                <a:lnTo>
                  <a:pt x="233" y="0"/>
                </a:lnTo>
                <a:lnTo>
                  <a:pt x="0" y="0"/>
                </a:lnTo>
                <a:lnTo>
                  <a:pt x="0" y="301"/>
                </a:lnTo>
                <a:lnTo>
                  <a:pt x="29" y="301"/>
                </a:lnTo>
                <a:lnTo>
                  <a:pt x="29" y="330"/>
                </a:lnTo>
                <a:lnTo>
                  <a:pt x="262" y="330"/>
                </a:lnTo>
                <a:lnTo>
                  <a:pt x="262" y="29"/>
                </a:lnTo>
                <a:lnTo>
                  <a:pt x="233" y="29"/>
                </a:lnTo>
                <a:close/>
                <a:moveTo>
                  <a:pt x="15" y="286"/>
                </a:moveTo>
                <a:lnTo>
                  <a:pt x="15" y="16"/>
                </a:lnTo>
                <a:lnTo>
                  <a:pt x="216" y="16"/>
                </a:lnTo>
                <a:lnTo>
                  <a:pt x="216" y="216"/>
                </a:lnTo>
                <a:lnTo>
                  <a:pt x="148" y="216"/>
                </a:lnTo>
                <a:lnTo>
                  <a:pt x="148" y="286"/>
                </a:lnTo>
                <a:lnTo>
                  <a:pt x="15" y="286"/>
                </a:lnTo>
                <a:close/>
                <a:moveTo>
                  <a:pt x="245" y="315"/>
                </a:moveTo>
                <a:lnTo>
                  <a:pt x="44" y="315"/>
                </a:lnTo>
                <a:lnTo>
                  <a:pt x="44" y="301"/>
                </a:lnTo>
                <a:lnTo>
                  <a:pt x="155" y="301"/>
                </a:lnTo>
                <a:lnTo>
                  <a:pt x="233" y="225"/>
                </a:lnTo>
                <a:lnTo>
                  <a:pt x="233" y="45"/>
                </a:lnTo>
                <a:lnTo>
                  <a:pt x="245" y="45"/>
                </a:lnTo>
                <a:lnTo>
                  <a:pt x="245" y="315"/>
                </a:lnTo>
                <a:close/>
              </a:path>
            </a:pathLst>
          </a:custGeom>
          <a:solidFill>
            <a:schemeClr val="accent1"/>
          </a:solidFill>
          <a:ln w="9525">
            <a:noFill/>
            <a:round/>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ko-KR" altLang="en-US" sz="1800" b="0" i="0" u="none" strike="noStrike" kern="1200" cap="none" spc="0" normalizeH="0" baseline="0" noProof="0">
              <a:ln>
                <a:noFill/>
              </a:ln>
              <a:solidFill>
                <a:prstClr val="black"/>
              </a:solidFill>
              <a:effectLst/>
              <a:uLnTx/>
              <a:uFillTx/>
              <a:latin typeface="微软雅黑" panose="020B0503020204020204" pitchFamily="34" charset="-122"/>
              <a:ea typeface="+mj-ea"/>
              <a:cs typeface="+mn-cs"/>
            </a:endParaRPr>
          </a:p>
        </p:txBody>
      </p:sp>
      <p:sp>
        <p:nvSpPr>
          <p:cNvPr id="23" name="Freeform 48"/>
          <p:cNvSpPr>
            <a:spLocks noEditPoints="1"/>
          </p:cNvSpPr>
          <p:nvPr/>
        </p:nvSpPr>
        <p:spPr bwMode="auto">
          <a:xfrm>
            <a:off x="2983620" y="3224527"/>
            <a:ext cx="242125" cy="354280"/>
          </a:xfrm>
          <a:custGeom>
            <a:avLst/>
            <a:gdLst/>
            <a:ahLst/>
            <a:cxnLst>
              <a:cxn ang="0">
                <a:pos x="76" y="31"/>
              </a:cxn>
              <a:cxn ang="0">
                <a:pos x="80" y="27"/>
              </a:cxn>
              <a:cxn ang="0">
                <a:pos x="76" y="23"/>
              </a:cxn>
              <a:cxn ang="0">
                <a:pos x="23" y="76"/>
              </a:cxn>
              <a:cxn ang="0">
                <a:pos x="27" y="80"/>
              </a:cxn>
              <a:cxn ang="0">
                <a:pos x="31" y="76"/>
              </a:cxn>
              <a:cxn ang="0">
                <a:pos x="76" y="31"/>
              </a:cxn>
              <a:cxn ang="0">
                <a:pos x="44" y="192"/>
              </a:cxn>
              <a:cxn ang="0">
                <a:pos x="45" y="203"/>
              </a:cxn>
              <a:cxn ang="0">
                <a:pos x="56" y="209"/>
              </a:cxn>
              <a:cxn ang="0">
                <a:pos x="57" y="216"/>
              </a:cxn>
              <a:cxn ang="0">
                <a:pos x="76" y="221"/>
              </a:cxn>
              <a:cxn ang="0">
                <a:pos x="95" y="216"/>
              </a:cxn>
              <a:cxn ang="0">
                <a:pos x="96" y="209"/>
              </a:cxn>
              <a:cxn ang="0">
                <a:pos x="106" y="203"/>
              </a:cxn>
              <a:cxn ang="0">
                <a:pos x="108" y="192"/>
              </a:cxn>
              <a:cxn ang="0">
                <a:pos x="76" y="197"/>
              </a:cxn>
              <a:cxn ang="0">
                <a:pos x="44" y="192"/>
              </a:cxn>
              <a:cxn ang="0">
                <a:pos x="41" y="170"/>
              </a:cxn>
              <a:cxn ang="0">
                <a:pos x="42" y="182"/>
              </a:cxn>
              <a:cxn ang="0">
                <a:pos x="76" y="188"/>
              </a:cxn>
              <a:cxn ang="0">
                <a:pos x="109" y="182"/>
              </a:cxn>
              <a:cxn ang="0">
                <a:pos x="111" y="170"/>
              </a:cxn>
              <a:cxn ang="0">
                <a:pos x="76" y="177"/>
              </a:cxn>
              <a:cxn ang="0">
                <a:pos x="41" y="170"/>
              </a:cxn>
              <a:cxn ang="0">
                <a:pos x="76" y="0"/>
              </a:cxn>
              <a:cxn ang="0">
                <a:pos x="0" y="76"/>
              </a:cxn>
              <a:cxn ang="0">
                <a:pos x="36" y="141"/>
              </a:cxn>
              <a:cxn ang="0">
                <a:pos x="39" y="160"/>
              </a:cxn>
              <a:cxn ang="0">
                <a:pos x="76" y="168"/>
              </a:cxn>
              <a:cxn ang="0">
                <a:pos x="113" y="160"/>
              </a:cxn>
              <a:cxn ang="0">
                <a:pos x="115" y="141"/>
              </a:cxn>
              <a:cxn ang="0">
                <a:pos x="152" y="76"/>
              </a:cxn>
              <a:cxn ang="0">
                <a:pos x="76" y="0"/>
              </a:cxn>
              <a:cxn ang="0">
                <a:pos x="104" y="132"/>
              </a:cxn>
              <a:cxn ang="0">
                <a:pos x="102" y="150"/>
              </a:cxn>
              <a:cxn ang="0">
                <a:pos x="76" y="154"/>
              </a:cxn>
              <a:cxn ang="0">
                <a:pos x="50" y="150"/>
              </a:cxn>
              <a:cxn ang="0">
                <a:pos x="48" y="132"/>
              </a:cxn>
              <a:cxn ang="0">
                <a:pos x="13" y="76"/>
              </a:cxn>
              <a:cxn ang="0">
                <a:pos x="76" y="14"/>
              </a:cxn>
              <a:cxn ang="0">
                <a:pos x="139" y="76"/>
              </a:cxn>
              <a:cxn ang="0">
                <a:pos x="104" y="132"/>
              </a:cxn>
              <a:cxn ang="0">
                <a:pos x="93" y="104"/>
              </a:cxn>
              <a:cxn ang="0">
                <a:pos x="76" y="74"/>
              </a:cxn>
              <a:cxn ang="0">
                <a:pos x="59" y="104"/>
              </a:cxn>
              <a:cxn ang="0">
                <a:pos x="52" y="89"/>
              </a:cxn>
              <a:cxn ang="0">
                <a:pos x="41" y="94"/>
              </a:cxn>
              <a:cxn ang="0">
                <a:pos x="58" y="131"/>
              </a:cxn>
              <a:cxn ang="0">
                <a:pos x="76" y="98"/>
              </a:cxn>
              <a:cxn ang="0">
                <a:pos x="94" y="131"/>
              </a:cxn>
              <a:cxn ang="0">
                <a:pos x="111" y="94"/>
              </a:cxn>
              <a:cxn ang="0">
                <a:pos x="100" y="89"/>
              </a:cxn>
              <a:cxn ang="0">
                <a:pos x="93" y="104"/>
              </a:cxn>
            </a:cxnLst>
            <a:rect l="0" t="0" r="r" b="b"/>
            <a:pathLst>
              <a:path w="152" h="221">
                <a:moveTo>
                  <a:pt x="76" y="31"/>
                </a:moveTo>
                <a:cubicBezTo>
                  <a:pt x="78" y="31"/>
                  <a:pt x="80" y="30"/>
                  <a:pt x="80" y="27"/>
                </a:cubicBezTo>
                <a:cubicBezTo>
                  <a:pt x="80" y="25"/>
                  <a:pt x="78" y="23"/>
                  <a:pt x="76" y="23"/>
                </a:cubicBezTo>
                <a:cubicBezTo>
                  <a:pt x="47" y="23"/>
                  <a:pt x="23" y="47"/>
                  <a:pt x="23" y="76"/>
                </a:cubicBezTo>
                <a:cubicBezTo>
                  <a:pt x="23" y="78"/>
                  <a:pt x="25" y="80"/>
                  <a:pt x="27" y="80"/>
                </a:cubicBezTo>
                <a:cubicBezTo>
                  <a:pt x="29" y="80"/>
                  <a:pt x="31" y="78"/>
                  <a:pt x="31" y="76"/>
                </a:cubicBezTo>
                <a:cubicBezTo>
                  <a:pt x="31" y="52"/>
                  <a:pt x="51" y="31"/>
                  <a:pt x="76" y="31"/>
                </a:cubicBezTo>
                <a:close/>
                <a:moveTo>
                  <a:pt x="44" y="192"/>
                </a:moveTo>
                <a:cubicBezTo>
                  <a:pt x="45" y="203"/>
                  <a:pt x="45" y="203"/>
                  <a:pt x="45" y="203"/>
                </a:cubicBezTo>
                <a:cubicBezTo>
                  <a:pt x="45" y="203"/>
                  <a:pt x="48" y="207"/>
                  <a:pt x="56" y="209"/>
                </a:cubicBezTo>
                <a:cubicBezTo>
                  <a:pt x="57" y="216"/>
                  <a:pt x="57" y="216"/>
                  <a:pt x="57" y="216"/>
                </a:cubicBezTo>
                <a:cubicBezTo>
                  <a:pt x="57" y="216"/>
                  <a:pt x="61" y="221"/>
                  <a:pt x="76" y="221"/>
                </a:cubicBezTo>
                <a:cubicBezTo>
                  <a:pt x="91" y="221"/>
                  <a:pt x="95" y="216"/>
                  <a:pt x="95" y="216"/>
                </a:cubicBezTo>
                <a:cubicBezTo>
                  <a:pt x="96" y="209"/>
                  <a:pt x="96" y="209"/>
                  <a:pt x="96" y="209"/>
                </a:cubicBezTo>
                <a:cubicBezTo>
                  <a:pt x="104" y="207"/>
                  <a:pt x="106" y="203"/>
                  <a:pt x="106" y="203"/>
                </a:cubicBezTo>
                <a:cubicBezTo>
                  <a:pt x="108" y="192"/>
                  <a:pt x="108" y="192"/>
                  <a:pt x="108" y="192"/>
                </a:cubicBezTo>
                <a:cubicBezTo>
                  <a:pt x="98" y="195"/>
                  <a:pt x="87" y="197"/>
                  <a:pt x="76" y="197"/>
                </a:cubicBezTo>
                <a:cubicBezTo>
                  <a:pt x="64" y="197"/>
                  <a:pt x="54" y="195"/>
                  <a:pt x="44" y="192"/>
                </a:cubicBezTo>
                <a:close/>
                <a:moveTo>
                  <a:pt x="41" y="170"/>
                </a:moveTo>
                <a:cubicBezTo>
                  <a:pt x="42" y="182"/>
                  <a:pt x="42" y="182"/>
                  <a:pt x="42" y="182"/>
                </a:cubicBezTo>
                <a:cubicBezTo>
                  <a:pt x="52" y="186"/>
                  <a:pt x="64" y="188"/>
                  <a:pt x="76" y="188"/>
                </a:cubicBezTo>
                <a:cubicBezTo>
                  <a:pt x="88" y="188"/>
                  <a:pt x="99" y="186"/>
                  <a:pt x="109" y="182"/>
                </a:cubicBezTo>
                <a:cubicBezTo>
                  <a:pt x="111" y="170"/>
                  <a:pt x="111" y="170"/>
                  <a:pt x="111" y="170"/>
                </a:cubicBezTo>
                <a:cubicBezTo>
                  <a:pt x="100" y="174"/>
                  <a:pt x="89" y="177"/>
                  <a:pt x="76" y="177"/>
                </a:cubicBezTo>
                <a:cubicBezTo>
                  <a:pt x="63" y="177"/>
                  <a:pt x="51" y="174"/>
                  <a:pt x="41" y="170"/>
                </a:cubicBezTo>
                <a:close/>
                <a:moveTo>
                  <a:pt x="76" y="0"/>
                </a:moveTo>
                <a:cubicBezTo>
                  <a:pt x="34" y="0"/>
                  <a:pt x="0" y="34"/>
                  <a:pt x="0" y="76"/>
                </a:cubicBezTo>
                <a:cubicBezTo>
                  <a:pt x="0" y="104"/>
                  <a:pt x="15" y="128"/>
                  <a:pt x="36" y="141"/>
                </a:cubicBezTo>
                <a:cubicBezTo>
                  <a:pt x="39" y="160"/>
                  <a:pt x="39" y="160"/>
                  <a:pt x="39" y="160"/>
                </a:cubicBezTo>
                <a:cubicBezTo>
                  <a:pt x="50" y="165"/>
                  <a:pt x="63" y="168"/>
                  <a:pt x="76" y="168"/>
                </a:cubicBezTo>
                <a:cubicBezTo>
                  <a:pt x="89" y="168"/>
                  <a:pt x="102" y="165"/>
                  <a:pt x="113" y="160"/>
                </a:cubicBezTo>
                <a:cubicBezTo>
                  <a:pt x="115" y="141"/>
                  <a:pt x="115" y="141"/>
                  <a:pt x="115" y="141"/>
                </a:cubicBezTo>
                <a:cubicBezTo>
                  <a:pt x="137" y="128"/>
                  <a:pt x="152" y="104"/>
                  <a:pt x="152" y="76"/>
                </a:cubicBezTo>
                <a:cubicBezTo>
                  <a:pt x="152" y="34"/>
                  <a:pt x="118" y="0"/>
                  <a:pt x="76" y="0"/>
                </a:cubicBezTo>
                <a:close/>
                <a:moveTo>
                  <a:pt x="104" y="132"/>
                </a:moveTo>
                <a:cubicBezTo>
                  <a:pt x="102" y="150"/>
                  <a:pt x="102" y="150"/>
                  <a:pt x="102" y="150"/>
                </a:cubicBezTo>
                <a:cubicBezTo>
                  <a:pt x="102" y="150"/>
                  <a:pt x="95" y="154"/>
                  <a:pt x="76" y="154"/>
                </a:cubicBezTo>
                <a:cubicBezTo>
                  <a:pt x="57" y="154"/>
                  <a:pt x="50" y="150"/>
                  <a:pt x="50" y="150"/>
                </a:cubicBezTo>
                <a:cubicBezTo>
                  <a:pt x="48" y="132"/>
                  <a:pt x="48" y="132"/>
                  <a:pt x="48" y="132"/>
                </a:cubicBezTo>
                <a:cubicBezTo>
                  <a:pt x="27" y="122"/>
                  <a:pt x="13" y="101"/>
                  <a:pt x="13" y="76"/>
                </a:cubicBezTo>
                <a:cubicBezTo>
                  <a:pt x="13" y="42"/>
                  <a:pt x="41" y="14"/>
                  <a:pt x="76" y="14"/>
                </a:cubicBezTo>
                <a:cubicBezTo>
                  <a:pt x="110" y="14"/>
                  <a:pt x="139" y="42"/>
                  <a:pt x="139" y="76"/>
                </a:cubicBezTo>
                <a:cubicBezTo>
                  <a:pt x="139" y="101"/>
                  <a:pt x="124" y="122"/>
                  <a:pt x="104" y="132"/>
                </a:cubicBezTo>
                <a:close/>
                <a:moveTo>
                  <a:pt x="93" y="104"/>
                </a:moveTo>
                <a:cubicBezTo>
                  <a:pt x="76" y="74"/>
                  <a:pt x="76" y="74"/>
                  <a:pt x="76" y="74"/>
                </a:cubicBezTo>
                <a:cubicBezTo>
                  <a:pt x="59" y="104"/>
                  <a:pt x="59" y="104"/>
                  <a:pt x="59" y="104"/>
                </a:cubicBezTo>
                <a:cubicBezTo>
                  <a:pt x="52" y="89"/>
                  <a:pt x="52" y="89"/>
                  <a:pt x="52" y="89"/>
                </a:cubicBezTo>
                <a:cubicBezTo>
                  <a:pt x="41" y="94"/>
                  <a:pt x="41" y="94"/>
                  <a:pt x="41" y="94"/>
                </a:cubicBezTo>
                <a:cubicBezTo>
                  <a:pt x="58" y="131"/>
                  <a:pt x="58" y="131"/>
                  <a:pt x="58" y="131"/>
                </a:cubicBezTo>
                <a:cubicBezTo>
                  <a:pt x="76" y="98"/>
                  <a:pt x="76" y="98"/>
                  <a:pt x="76" y="98"/>
                </a:cubicBezTo>
                <a:cubicBezTo>
                  <a:pt x="94" y="131"/>
                  <a:pt x="94" y="131"/>
                  <a:pt x="94" y="131"/>
                </a:cubicBezTo>
                <a:cubicBezTo>
                  <a:pt x="111" y="94"/>
                  <a:pt x="111" y="94"/>
                  <a:pt x="111" y="94"/>
                </a:cubicBezTo>
                <a:cubicBezTo>
                  <a:pt x="100" y="89"/>
                  <a:pt x="100" y="89"/>
                  <a:pt x="100" y="89"/>
                </a:cubicBezTo>
                <a:lnTo>
                  <a:pt x="93" y="104"/>
                </a:lnTo>
                <a:close/>
              </a:path>
            </a:pathLst>
          </a:custGeom>
          <a:solidFill>
            <a:schemeClr val="accent1"/>
          </a:solidFill>
          <a:ln w="9525">
            <a:noFill/>
            <a:round/>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ko-KR" altLang="en-US" sz="1800" b="0" i="0" u="none" strike="noStrike" kern="1200" cap="none" spc="0" normalizeH="0" baseline="0" noProof="0">
              <a:ln>
                <a:noFill/>
              </a:ln>
              <a:solidFill>
                <a:prstClr val="black"/>
              </a:solidFill>
              <a:effectLst/>
              <a:uLnTx/>
              <a:uFillTx/>
              <a:latin typeface="微软雅黑" panose="020B0503020204020204" pitchFamily="34" charset="-122"/>
              <a:ea typeface="+mj-ea"/>
              <a:cs typeface="+mn-cs"/>
            </a:endParaRPr>
          </a:p>
        </p:txBody>
      </p:sp>
      <p:grpSp>
        <p:nvGrpSpPr>
          <p:cNvPr id="24" name="Group 18"/>
          <p:cNvGrpSpPr/>
          <p:nvPr/>
        </p:nvGrpSpPr>
        <p:grpSpPr>
          <a:xfrm>
            <a:off x="7429035" y="3182144"/>
            <a:ext cx="312268" cy="312268"/>
            <a:chOff x="6350" y="4763"/>
            <a:chExt cx="492125" cy="492125"/>
          </a:xfrm>
          <a:solidFill>
            <a:schemeClr val="accent1"/>
          </a:solidFill>
        </p:grpSpPr>
        <p:sp>
          <p:nvSpPr>
            <p:cNvPr id="25" name="Freeform 156"/>
            <p:cNvSpPr>
              <a:spLocks noEditPoints="1"/>
            </p:cNvSpPr>
            <p:nvPr/>
          </p:nvSpPr>
          <p:spPr bwMode="auto">
            <a:xfrm>
              <a:off x="6350" y="4763"/>
              <a:ext cx="492125" cy="492125"/>
            </a:xfrm>
            <a:custGeom>
              <a:avLst/>
              <a:gdLst>
                <a:gd name="T0" fmla="*/ 109 w 128"/>
                <a:gd name="T1" fmla="*/ 48 h 128"/>
                <a:gd name="T2" fmla="*/ 114 w 128"/>
                <a:gd name="T3" fmla="*/ 33 h 128"/>
                <a:gd name="T4" fmla="*/ 105 w 128"/>
                <a:gd name="T5" fmla="*/ 15 h 128"/>
                <a:gd name="T6" fmla="*/ 95 w 128"/>
                <a:gd name="T7" fmla="*/ 14 h 128"/>
                <a:gd name="T8" fmla="*/ 80 w 128"/>
                <a:gd name="T9" fmla="*/ 19 h 128"/>
                <a:gd name="T10" fmla="*/ 69 w 128"/>
                <a:gd name="T11" fmla="*/ 0 h 128"/>
                <a:gd name="T12" fmla="*/ 51 w 128"/>
                <a:gd name="T13" fmla="*/ 6 h 128"/>
                <a:gd name="T14" fmla="*/ 43 w 128"/>
                <a:gd name="T15" fmla="*/ 21 h 128"/>
                <a:gd name="T16" fmla="*/ 28 w 128"/>
                <a:gd name="T17" fmla="*/ 13 h 128"/>
                <a:gd name="T18" fmla="*/ 15 w 128"/>
                <a:gd name="T19" fmla="*/ 23 h 128"/>
                <a:gd name="T20" fmla="*/ 21 w 128"/>
                <a:gd name="T21" fmla="*/ 43 h 128"/>
                <a:gd name="T22" fmla="*/ 6 w 128"/>
                <a:gd name="T23" fmla="*/ 51 h 128"/>
                <a:gd name="T24" fmla="*/ 0 w 128"/>
                <a:gd name="T25" fmla="*/ 69 h 128"/>
                <a:gd name="T26" fmla="*/ 19 w 128"/>
                <a:gd name="T27" fmla="*/ 80 h 128"/>
                <a:gd name="T28" fmla="*/ 14 w 128"/>
                <a:gd name="T29" fmla="*/ 95 h 128"/>
                <a:gd name="T30" fmla="*/ 23 w 128"/>
                <a:gd name="T31" fmla="*/ 113 h 128"/>
                <a:gd name="T32" fmla="*/ 33 w 128"/>
                <a:gd name="T33" fmla="*/ 114 h 128"/>
                <a:gd name="T34" fmla="*/ 48 w 128"/>
                <a:gd name="T35" fmla="*/ 109 h 128"/>
                <a:gd name="T36" fmla="*/ 59 w 128"/>
                <a:gd name="T37" fmla="*/ 128 h 128"/>
                <a:gd name="T38" fmla="*/ 77 w 128"/>
                <a:gd name="T39" fmla="*/ 122 h 128"/>
                <a:gd name="T40" fmla="*/ 85 w 128"/>
                <a:gd name="T41" fmla="*/ 107 h 128"/>
                <a:gd name="T42" fmla="*/ 100 w 128"/>
                <a:gd name="T43" fmla="*/ 115 h 128"/>
                <a:gd name="T44" fmla="*/ 113 w 128"/>
                <a:gd name="T45" fmla="*/ 105 h 128"/>
                <a:gd name="T46" fmla="*/ 107 w 128"/>
                <a:gd name="T47" fmla="*/ 85 h 128"/>
                <a:gd name="T48" fmla="*/ 122 w 128"/>
                <a:gd name="T49" fmla="*/ 77 h 128"/>
                <a:gd name="T50" fmla="*/ 128 w 128"/>
                <a:gd name="T51" fmla="*/ 59 h 128"/>
                <a:gd name="T52" fmla="*/ 108 w 128"/>
                <a:gd name="T53" fmla="*/ 72 h 128"/>
                <a:gd name="T54" fmla="*/ 100 w 128"/>
                <a:gd name="T55" fmla="*/ 81 h 128"/>
                <a:gd name="T56" fmla="*/ 107 w 128"/>
                <a:gd name="T57" fmla="*/ 100 h 128"/>
                <a:gd name="T58" fmla="*/ 89 w 128"/>
                <a:gd name="T59" fmla="*/ 101 h 128"/>
                <a:gd name="T60" fmla="*/ 81 w 128"/>
                <a:gd name="T61" fmla="*/ 100 h 128"/>
                <a:gd name="T62" fmla="*/ 72 w 128"/>
                <a:gd name="T63" fmla="*/ 108 h 128"/>
                <a:gd name="T64" fmla="*/ 59 w 128"/>
                <a:gd name="T65" fmla="*/ 120 h 128"/>
                <a:gd name="T66" fmla="*/ 51 w 128"/>
                <a:gd name="T67" fmla="*/ 102 h 128"/>
                <a:gd name="T68" fmla="*/ 43 w 128"/>
                <a:gd name="T69" fmla="*/ 99 h 128"/>
                <a:gd name="T70" fmla="*/ 28 w 128"/>
                <a:gd name="T71" fmla="*/ 107 h 128"/>
                <a:gd name="T72" fmla="*/ 27 w 128"/>
                <a:gd name="T73" fmla="*/ 89 h 128"/>
                <a:gd name="T74" fmla="*/ 26 w 128"/>
                <a:gd name="T75" fmla="*/ 77 h 128"/>
                <a:gd name="T76" fmla="*/ 8 w 128"/>
                <a:gd name="T77" fmla="*/ 69 h 128"/>
                <a:gd name="T78" fmla="*/ 20 w 128"/>
                <a:gd name="T79" fmla="*/ 56 h 128"/>
                <a:gd name="T80" fmla="*/ 28 w 128"/>
                <a:gd name="T81" fmla="*/ 47 h 128"/>
                <a:gd name="T82" fmla="*/ 21 w 128"/>
                <a:gd name="T83" fmla="*/ 28 h 128"/>
                <a:gd name="T84" fmla="*/ 39 w 128"/>
                <a:gd name="T85" fmla="*/ 27 h 128"/>
                <a:gd name="T86" fmla="*/ 47 w 128"/>
                <a:gd name="T87" fmla="*/ 28 h 128"/>
                <a:gd name="T88" fmla="*/ 56 w 128"/>
                <a:gd name="T89" fmla="*/ 20 h 128"/>
                <a:gd name="T90" fmla="*/ 69 w 128"/>
                <a:gd name="T91" fmla="*/ 8 h 128"/>
                <a:gd name="T92" fmla="*/ 77 w 128"/>
                <a:gd name="T93" fmla="*/ 26 h 128"/>
                <a:gd name="T94" fmla="*/ 85 w 128"/>
                <a:gd name="T95" fmla="*/ 29 h 128"/>
                <a:gd name="T96" fmla="*/ 100 w 128"/>
                <a:gd name="T97" fmla="*/ 21 h 128"/>
                <a:gd name="T98" fmla="*/ 101 w 128"/>
                <a:gd name="T99" fmla="*/ 39 h 128"/>
                <a:gd name="T100" fmla="*/ 102 w 128"/>
                <a:gd name="T101" fmla="*/ 51 h 128"/>
                <a:gd name="T102" fmla="*/ 120 w 128"/>
                <a:gd name="T103" fmla="*/ 59 h 128"/>
                <a:gd name="T104" fmla="*/ 108 w 128"/>
                <a:gd name="T105" fmla="*/ 7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8" h="128">
                  <a:moveTo>
                    <a:pt x="122" y="51"/>
                  </a:moveTo>
                  <a:cubicBezTo>
                    <a:pt x="109" y="48"/>
                    <a:pt x="109" y="48"/>
                    <a:pt x="109" y="48"/>
                  </a:cubicBezTo>
                  <a:cubicBezTo>
                    <a:pt x="109" y="46"/>
                    <a:pt x="108" y="45"/>
                    <a:pt x="107" y="43"/>
                  </a:cubicBezTo>
                  <a:cubicBezTo>
                    <a:pt x="114" y="33"/>
                    <a:pt x="114" y="33"/>
                    <a:pt x="114" y="33"/>
                  </a:cubicBezTo>
                  <a:cubicBezTo>
                    <a:pt x="116" y="30"/>
                    <a:pt x="116" y="25"/>
                    <a:pt x="113" y="23"/>
                  </a:cubicBezTo>
                  <a:cubicBezTo>
                    <a:pt x="105" y="15"/>
                    <a:pt x="105" y="15"/>
                    <a:pt x="105" y="15"/>
                  </a:cubicBezTo>
                  <a:cubicBezTo>
                    <a:pt x="104" y="13"/>
                    <a:pt x="102" y="13"/>
                    <a:pt x="100" y="13"/>
                  </a:cubicBezTo>
                  <a:cubicBezTo>
                    <a:pt x="98" y="13"/>
                    <a:pt x="97" y="13"/>
                    <a:pt x="95" y="14"/>
                  </a:cubicBezTo>
                  <a:cubicBezTo>
                    <a:pt x="85" y="21"/>
                    <a:pt x="85" y="21"/>
                    <a:pt x="85" y="21"/>
                  </a:cubicBezTo>
                  <a:cubicBezTo>
                    <a:pt x="83" y="20"/>
                    <a:pt x="82" y="19"/>
                    <a:pt x="80" y="19"/>
                  </a:cubicBezTo>
                  <a:cubicBezTo>
                    <a:pt x="77" y="6"/>
                    <a:pt x="77" y="6"/>
                    <a:pt x="77" y="6"/>
                  </a:cubicBezTo>
                  <a:cubicBezTo>
                    <a:pt x="77" y="3"/>
                    <a:pt x="73" y="0"/>
                    <a:pt x="69" y="0"/>
                  </a:cubicBezTo>
                  <a:cubicBezTo>
                    <a:pt x="59" y="0"/>
                    <a:pt x="59" y="0"/>
                    <a:pt x="59" y="0"/>
                  </a:cubicBezTo>
                  <a:cubicBezTo>
                    <a:pt x="55" y="0"/>
                    <a:pt x="51" y="3"/>
                    <a:pt x="51" y="6"/>
                  </a:cubicBezTo>
                  <a:cubicBezTo>
                    <a:pt x="48" y="19"/>
                    <a:pt x="48" y="19"/>
                    <a:pt x="48" y="19"/>
                  </a:cubicBezTo>
                  <a:cubicBezTo>
                    <a:pt x="46" y="19"/>
                    <a:pt x="45" y="20"/>
                    <a:pt x="43" y="21"/>
                  </a:cubicBezTo>
                  <a:cubicBezTo>
                    <a:pt x="33" y="14"/>
                    <a:pt x="33" y="14"/>
                    <a:pt x="33" y="14"/>
                  </a:cubicBezTo>
                  <a:cubicBezTo>
                    <a:pt x="31" y="13"/>
                    <a:pt x="30" y="13"/>
                    <a:pt x="28" y="13"/>
                  </a:cubicBezTo>
                  <a:cubicBezTo>
                    <a:pt x="26" y="13"/>
                    <a:pt x="24" y="13"/>
                    <a:pt x="23" y="15"/>
                  </a:cubicBezTo>
                  <a:cubicBezTo>
                    <a:pt x="15" y="23"/>
                    <a:pt x="15" y="23"/>
                    <a:pt x="15" y="23"/>
                  </a:cubicBezTo>
                  <a:cubicBezTo>
                    <a:pt x="12" y="25"/>
                    <a:pt x="12" y="30"/>
                    <a:pt x="14" y="33"/>
                  </a:cubicBezTo>
                  <a:cubicBezTo>
                    <a:pt x="21" y="43"/>
                    <a:pt x="21" y="43"/>
                    <a:pt x="21" y="43"/>
                  </a:cubicBezTo>
                  <a:cubicBezTo>
                    <a:pt x="20" y="45"/>
                    <a:pt x="19" y="46"/>
                    <a:pt x="19" y="48"/>
                  </a:cubicBezTo>
                  <a:cubicBezTo>
                    <a:pt x="6" y="51"/>
                    <a:pt x="6" y="51"/>
                    <a:pt x="6" y="51"/>
                  </a:cubicBezTo>
                  <a:cubicBezTo>
                    <a:pt x="3" y="51"/>
                    <a:pt x="0" y="55"/>
                    <a:pt x="0" y="59"/>
                  </a:cubicBezTo>
                  <a:cubicBezTo>
                    <a:pt x="0" y="69"/>
                    <a:pt x="0" y="69"/>
                    <a:pt x="0" y="69"/>
                  </a:cubicBezTo>
                  <a:cubicBezTo>
                    <a:pt x="0" y="73"/>
                    <a:pt x="3" y="77"/>
                    <a:pt x="6" y="77"/>
                  </a:cubicBezTo>
                  <a:cubicBezTo>
                    <a:pt x="19" y="80"/>
                    <a:pt x="19" y="80"/>
                    <a:pt x="19" y="80"/>
                  </a:cubicBezTo>
                  <a:cubicBezTo>
                    <a:pt x="19" y="82"/>
                    <a:pt x="20" y="83"/>
                    <a:pt x="21" y="85"/>
                  </a:cubicBezTo>
                  <a:cubicBezTo>
                    <a:pt x="14" y="95"/>
                    <a:pt x="14" y="95"/>
                    <a:pt x="14" y="95"/>
                  </a:cubicBezTo>
                  <a:cubicBezTo>
                    <a:pt x="12" y="98"/>
                    <a:pt x="12" y="103"/>
                    <a:pt x="15" y="105"/>
                  </a:cubicBezTo>
                  <a:cubicBezTo>
                    <a:pt x="23" y="113"/>
                    <a:pt x="23" y="113"/>
                    <a:pt x="23" y="113"/>
                  </a:cubicBezTo>
                  <a:cubicBezTo>
                    <a:pt x="24" y="115"/>
                    <a:pt x="26" y="115"/>
                    <a:pt x="28" y="115"/>
                  </a:cubicBezTo>
                  <a:cubicBezTo>
                    <a:pt x="30" y="115"/>
                    <a:pt x="31" y="115"/>
                    <a:pt x="33" y="114"/>
                  </a:cubicBezTo>
                  <a:cubicBezTo>
                    <a:pt x="43" y="107"/>
                    <a:pt x="43" y="107"/>
                    <a:pt x="43" y="107"/>
                  </a:cubicBezTo>
                  <a:cubicBezTo>
                    <a:pt x="45" y="108"/>
                    <a:pt x="46" y="109"/>
                    <a:pt x="48" y="109"/>
                  </a:cubicBezTo>
                  <a:cubicBezTo>
                    <a:pt x="51" y="122"/>
                    <a:pt x="51" y="122"/>
                    <a:pt x="51" y="122"/>
                  </a:cubicBezTo>
                  <a:cubicBezTo>
                    <a:pt x="51" y="125"/>
                    <a:pt x="55" y="128"/>
                    <a:pt x="59" y="128"/>
                  </a:cubicBezTo>
                  <a:cubicBezTo>
                    <a:pt x="69" y="128"/>
                    <a:pt x="69" y="128"/>
                    <a:pt x="69" y="128"/>
                  </a:cubicBezTo>
                  <a:cubicBezTo>
                    <a:pt x="73" y="128"/>
                    <a:pt x="77" y="125"/>
                    <a:pt x="77" y="122"/>
                  </a:cubicBezTo>
                  <a:cubicBezTo>
                    <a:pt x="80" y="109"/>
                    <a:pt x="80" y="109"/>
                    <a:pt x="80" y="109"/>
                  </a:cubicBezTo>
                  <a:cubicBezTo>
                    <a:pt x="82" y="109"/>
                    <a:pt x="83" y="108"/>
                    <a:pt x="85" y="107"/>
                  </a:cubicBezTo>
                  <a:cubicBezTo>
                    <a:pt x="95" y="114"/>
                    <a:pt x="95" y="114"/>
                    <a:pt x="95" y="114"/>
                  </a:cubicBezTo>
                  <a:cubicBezTo>
                    <a:pt x="97" y="115"/>
                    <a:pt x="98" y="115"/>
                    <a:pt x="100" y="115"/>
                  </a:cubicBezTo>
                  <a:cubicBezTo>
                    <a:pt x="102" y="115"/>
                    <a:pt x="104" y="115"/>
                    <a:pt x="105" y="113"/>
                  </a:cubicBezTo>
                  <a:cubicBezTo>
                    <a:pt x="113" y="105"/>
                    <a:pt x="113" y="105"/>
                    <a:pt x="113" y="105"/>
                  </a:cubicBezTo>
                  <a:cubicBezTo>
                    <a:pt x="116" y="103"/>
                    <a:pt x="116" y="98"/>
                    <a:pt x="114" y="95"/>
                  </a:cubicBezTo>
                  <a:cubicBezTo>
                    <a:pt x="107" y="85"/>
                    <a:pt x="107" y="85"/>
                    <a:pt x="107" y="85"/>
                  </a:cubicBezTo>
                  <a:cubicBezTo>
                    <a:pt x="108" y="83"/>
                    <a:pt x="109" y="82"/>
                    <a:pt x="109" y="80"/>
                  </a:cubicBezTo>
                  <a:cubicBezTo>
                    <a:pt x="122" y="77"/>
                    <a:pt x="122" y="77"/>
                    <a:pt x="122" y="77"/>
                  </a:cubicBezTo>
                  <a:cubicBezTo>
                    <a:pt x="125" y="77"/>
                    <a:pt x="128" y="73"/>
                    <a:pt x="128" y="69"/>
                  </a:cubicBezTo>
                  <a:cubicBezTo>
                    <a:pt x="128" y="59"/>
                    <a:pt x="128" y="59"/>
                    <a:pt x="128" y="59"/>
                  </a:cubicBezTo>
                  <a:cubicBezTo>
                    <a:pt x="128" y="55"/>
                    <a:pt x="125" y="51"/>
                    <a:pt x="122" y="51"/>
                  </a:cubicBezTo>
                  <a:close/>
                  <a:moveTo>
                    <a:pt x="108" y="72"/>
                  </a:moveTo>
                  <a:cubicBezTo>
                    <a:pt x="105" y="72"/>
                    <a:pt x="103" y="74"/>
                    <a:pt x="102" y="77"/>
                  </a:cubicBezTo>
                  <a:cubicBezTo>
                    <a:pt x="101" y="79"/>
                    <a:pt x="101" y="80"/>
                    <a:pt x="100" y="81"/>
                  </a:cubicBezTo>
                  <a:cubicBezTo>
                    <a:pt x="99" y="84"/>
                    <a:pt x="99" y="87"/>
                    <a:pt x="101" y="89"/>
                  </a:cubicBezTo>
                  <a:cubicBezTo>
                    <a:pt x="107" y="100"/>
                    <a:pt x="107" y="100"/>
                    <a:pt x="107" y="100"/>
                  </a:cubicBezTo>
                  <a:cubicBezTo>
                    <a:pt x="100" y="107"/>
                    <a:pt x="100" y="107"/>
                    <a:pt x="100" y="107"/>
                  </a:cubicBezTo>
                  <a:cubicBezTo>
                    <a:pt x="89" y="101"/>
                    <a:pt x="89" y="101"/>
                    <a:pt x="89" y="101"/>
                  </a:cubicBezTo>
                  <a:cubicBezTo>
                    <a:pt x="88" y="100"/>
                    <a:pt x="86" y="99"/>
                    <a:pt x="85" y="99"/>
                  </a:cubicBezTo>
                  <a:cubicBezTo>
                    <a:pt x="84" y="99"/>
                    <a:pt x="83" y="99"/>
                    <a:pt x="81" y="100"/>
                  </a:cubicBezTo>
                  <a:cubicBezTo>
                    <a:pt x="80" y="101"/>
                    <a:pt x="79" y="101"/>
                    <a:pt x="77" y="102"/>
                  </a:cubicBezTo>
                  <a:cubicBezTo>
                    <a:pt x="74" y="103"/>
                    <a:pt x="72" y="105"/>
                    <a:pt x="72" y="108"/>
                  </a:cubicBezTo>
                  <a:cubicBezTo>
                    <a:pt x="69" y="120"/>
                    <a:pt x="69" y="120"/>
                    <a:pt x="69" y="120"/>
                  </a:cubicBezTo>
                  <a:cubicBezTo>
                    <a:pt x="59" y="120"/>
                    <a:pt x="59" y="120"/>
                    <a:pt x="59" y="120"/>
                  </a:cubicBezTo>
                  <a:cubicBezTo>
                    <a:pt x="56" y="108"/>
                    <a:pt x="56" y="108"/>
                    <a:pt x="56" y="108"/>
                  </a:cubicBezTo>
                  <a:cubicBezTo>
                    <a:pt x="56" y="105"/>
                    <a:pt x="54" y="103"/>
                    <a:pt x="51" y="102"/>
                  </a:cubicBezTo>
                  <a:cubicBezTo>
                    <a:pt x="49" y="101"/>
                    <a:pt x="48" y="101"/>
                    <a:pt x="47" y="100"/>
                  </a:cubicBezTo>
                  <a:cubicBezTo>
                    <a:pt x="45" y="99"/>
                    <a:pt x="44" y="99"/>
                    <a:pt x="43" y="99"/>
                  </a:cubicBezTo>
                  <a:cubicBezTo>
                    <a:pt x="42" y="99"/>
                    <a:pt x="40" y="100"/>
                    <a:pt x="39" y="101"/>
                  </a:cubicBezTo>
                  <a:cubicBezTo>
                    <a:pt x="28" y="107"/>
                    <a:pt x="28" y="107"/>
                    <a:pt x="28" y="107"/>
                  </a:cubicBezTo>
                  <a:cubicBezTo>
                    <a:pt x="21" y="100"/>
                    <a:pt x="21" y="100"/>
                    <a:pt x="21" y="100"/>
                  </a:cubicBezTo>
                  <a:cubicBezTo>
                    <a:pt x="27" y="89"/>
                    <a:pt x="27" y="89"/>
                    <a:pt x="27" y="89"/>
                  </a:cubicBezTo>
                  <a:cubicBezTo>
                    <a:pt x="29" y="87"/>
                    <a:pt x="29" y="84"/>
                    <a:pt x="28" y="81"/>
                  </a:cubicBezTo>
                  <a:cubicBezTo>
                    <a:pt x="27" y="80"/>
                    <a:pt x="27" y="79"/>
                    <a:pt x="26" y="77"/>
                  </a:cubicBezTo>
                  <a:cubicBezTo>
                    <a:pt x="25" y="74"/>
                    <a:pt x="23" y="72"/>
                    <a:pt x="20" y="72"/>
                  </a:cubicBezTo>
                  <a:cubicBezTo>
                    <a:pt x="8" y="69"/>
                    <a:pt x="8" y="69"/>
                    <a:pt x="8" y="69"/>
                  </a:cubicBezTo>
                  <a:cubicBezTo>
                    <a:pt x="8" y="59"/>
                    <a:pt x="8" y="59"/>
                    <a:pt x="8" y="59"/>
                  </a:cubicBezTo>
                  <a:cubicBezTo>
                    <a:pt x="20" y="56"/>
                    <a:pt x="20" y="56"/>
                    <a:pt x="20" y="56"/>
                  </a:cubicBezTo>
                  <a:cubicBezTo>
                    <a:pt x="23" y="56"/>
                    <a:pt x="25" y="54"/>
                    <a:pt x="26" y="51"/>
                  </a:cubicBezTo>
                  <a:cubicBezTo>
                    <a:pt x="27" y="49"/>
                    <a:pt x="27" y="48"/>
                    <a:pt x="28" y="47"/>
                  </a:cubicBezTo>
                  <a:cubicBezTo>
                    <a:pt x="29" y="44"/>
                    <a:pt x="29" y="41"/>
                    <a:pt x="27" y="39"/>
                  </a:cubicBezTo>
                  <a:cubicBezTo>
                    <a:pt x="21" y="28"/>
                    <a:pt x="21" y="28"/>
                    <a:pt x="21" y="28"/>
                  </a:cubicBezTo>
                  <a:cubicBezTo>
                    <a:pt x="28" y="21"/>
                    <a:pt x="28" y="21"/>
                    <a:pt x="28" y="21"/>
                  </a:cubicBezTo>
                  <a:cubicBezTo>
                    <a:pt x="39" y="27"/>
                    <a:pt x="39" y="27"/>
                    <a:pt x="39" y="27"/>
                  </a:cubicBezTo>
                  <a:cubicBezTo>
                    <a:pt x="40" y="28"/>
                    <a:pt x="42" y="29"/>
                    <a:pt x="43" y="29"/>
                  </a:cubicBezTo>
                  <a:cubicBezTo>
                    <a:pt x="44" y="29"/>
                    <a:pt x="45" y="29"/>
                    <a:pt x="47" y="28"/>
                  </a:cubicBezTo>
                  <a:cubicBezTo>
                    <a:pt x="48" y="27"/>
                    <a:pt x="49" y="27"/>
                    <a:pt x="51" y="26"/>
                  </a:cubicBezTo>
                  <a:cubicBezTo>
                    <a:pt x="54" y="25"/>
                    <a:pt x="56" y="23"/>
                    <a:pt x="56" y="20"/>
                  </a:cubicBezTo>
                  <a:cubicBezTo>
                    <a:pt x="59" y="8"/>
                    <a:pt x="59" y="8"/>
                    <a:pt x="59" y="8"/>
                  </a:cubicBezTo>
                  <a:cubicBezTo>
                    <a:pt x="69" y="8"/>
                    <a:pt x="69" y="8"/>
                    <a:pt x="69" y="8"/>
                  </a:cubicBezTo>
                  <a:cubicBezTo>
                    <a:pt x="72" y="20"/>
                    <a:pt x="72" y="20"/>
                    <a:pt x="72" y="20"/>
                  </a:cubicBezTo>
                  <a:cubicBezTo>
                    <a:pt x="72" y="23"/>
                    <a:pt x="74" y="25"/>
                    <a:pt x="77" y="26"/>
                  </a:cubicBezTo>
                  <a:cubicBezTo>
                    <a:pt x="79" y="27"/>
                    <a:pt x="80" y="27"/>
                    <a:pt x="81" y="28"/>
                  </a:cubicBezTo>
                  <a:cubicBezTo>
                    <a:pt x="83" y="29"/>
                    <a:pt x="84" y="29"/>
                    <a:pt x="85" y="29"/>
                  </a:cubicBezTo>
                  <a:cubicBezTo>
                    <a:pt x="86" y="29"/>
                    <a:pt x="88" y="28"/>
                    <a:pt x="89" y="27"/>
                  </a:cubicBezTo>
                  <a:cubicBezTo>
                    <a:pt x="100" y="21"/>
                    <a:pt x="100" y="21"/>
                    <a:pt x="100" y="21"/>
                  </a:cubicBezTo>
                  <a:cubicBezTo>
                    <a:pt x="107" y="28"/>
                    <a:pt x="107" y="28"/>
                    <a:pt x="107" y="28"/>
                  </a:cubicBezTo>
                  <a:cubicBezTo>
                    <a:pt x="101" y="39"/>
                    <a:pt x="101" y="39"/>
                    <a:pt x="101" y="39"/>
                  </a:cubicBezTo>
                  <a:cubicBezTo>
                    <a:pt x="99" y="41"/>
                    <a:pt x="99" y="44"/>
                    <a:pt x="100" y="47"/>
                  </a:cubicBezTo>
                  <a:cubicBezTo>
                    <a:pt x="101" y="48"/>
                    <a:pt x="101" y="49"/>
                    <a:pt x="102" y="51"/>
                  </a:cubicBezTo>
                  <a:cubicBezTo>
                    <a:pt x="103" y="54"/>
                    <a:pt x="105" y="56"/>
                    <a:pt x="108" y="56"/>
                  </a:cubicBezTo>
                  <a:cubicBezTo>
                    <a:pt x="120" y="59"/>
                    <a:pt x="120" y="59"/>
                    <a:pt x="120" y="59"/>
                  </a:cubicBezTo>
                  <a:cubicBezTo>
                    <a:pt x="120" y="69"/>
                    <a:pt x="120" y="69"/>
                    <a:pt x="120" y="69"/>
                  </a:cubicBezTo>
                  <a:lnTo>
                    <a:pt x="108"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Roboto condensed"/>
              </a:endParaRPr>
            </a:p>
          </p:txBody>
        </p:sp>
        <p:sp>
          <p:nvSpPr>
            <p:cNvPr id="26" name="Freeform 157"/>
            <p:cNvSpPr>
              <a:spLocks noEditPoints="1"/>
            </p:cNvSpPr>
            <p:nvPr/>
          </p:nvSpPr>
          <p:spPr bwMode="auto">
            <a:xfrm>
              <a:off x="146050" y="144463"/>
              <a:ext cx="214313" cy="214313"/>
            </a:xfrm>
            <a:custGeom>
              <a:avLst/>
              <a:gdLst>
                <a:gd name="T0" fmla="*/ 28 w 56"/>
                <a:gd name="T1" fmla="*/ 0 h 56"/>
                <a:gd name="T2" fmla="*/ 0 w 56"/>
                <a:gd name="T3" fmla="*/ 28 h 56"/>
                <a:gd name="T4" fmla="*/ 28 w 56"/>
                <a:gd name="T5" fmla="*/ 56 h 56"/>
                <a:gd name="T6" fmla="*/ 56 w 56"/>
                <a:gd name="T7" fmla="*/ 28 h 56"/>
                <a:gd name="T8" fmla="*/ 28 w 56"/>
                <a:gd name="T9" fmla="*/ 0 h 56"/>
                <a:gd name="T10" fmla="*/ 28 w 56"/>
                <a:gd name="T11" fmla="*/ 53 h 56"/>
                <a:gd name="T12" fmla="*/ 4 w 56"/>
                <a:gd name="T13" fmla="*/ 28 h 56"/>
                <a:gd name="T14" fmla="*/ 28 w 56"/>
                <a:gd name="T15" fmla="*/ 4 h 56"/>
                <a:gd name="T16" fmla="*/ 53 w 56"/>
                <a:gd name="T17" fmla="*/ 28 h 56"/>
                <a:gd name="T18" fmla="*/ 28 w 56"/>
                <a:gd name="T19" fmla="*/ 53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6">
                  <a:moveTo>
                    <a:pt x="28" y="0"/>
                  </a:moveTo>
                  <a:cubicBezTo>
                    <a:pt x="13" y="0"/>
                    <a:pt x="0" y="13"/>
                    <a:pt x="0" y="28"/>
                  </a:cubicBezTo>
                  <a:cubicBezTo>
                    <a:pt x="0" y="43"/>
                    <a:pt x="13" y="56"/>
                    <a:pt x="28" y="56"/>
                  </a:cubicBezTo>
                  <a:cubicBezTo>
                    <a:pt x="43" y="56"/>
                    <a:pt x="56" y="43"/>
                    <a:pt x="56" y="28"/>
                  </a:cubicBezTo>
                  <a:cubicBezTo>
                    <a:pt x="56" y="13"/>
                    <a:pt x="43" y="0"/>
                    <a:pt x="28" y="0"/>
                  </a:cubicBezTo>
                  <a:close/>
                  <a:moveTo>
                    <a:pt x="28" y="53"/>
                  </a:moveTo>
                  <a:cubicBezTo>
                    <a:pt x="14" y="53"/>
                    <a:pt x="4" y="42"/>
                    <a:pt x="4" y="28"/>
                  </a:cubicBezTo>
                  <a:cubicBezTo>
                    <a:pt x="4" y="14"/>
                    <a:pt x="14" y="4"/>
                    <a:pt x="28" y="4"/>
                  </a:cubicBezTo>
                  <a:cubicBezTo>
                    <a:pt x="42" y="4"/>
                    <a:pt x="53" y="14"/>
                    <a:pt x="53" y="28"/>
                  </a:cubicBezTo>
                  <a:cubicBezTo>
                    <a:pt x="53" y="42"/>
                    <a:pt x="42" y="53"/>
                    <a:pt x="28" y="5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Roboto condensed"/>
              </a:endParaRPr>
            </a:p>
          </p:txBody>
        </p:sp>
        <p:sp>
          <p:nvSpPr>
            <p:cNvPr id="27" name="Freeform 158"/>
            <p:cNvSpPr>
              <a:spLocks noEditPoints="1"/>
            </p:cNvSpPr>
            <p:nvPr/>
          </p:nvSpPr>
          <p:spPr bwMode="auto">
            <a:xfrm>
              <a:off x="192088" y="190501"/>
              <a:ext cx="122238" cy="122238"/>
            </a:xfrm>
            <a:custGeom>
              <a:avLst/>
              <a:gdLst>
                <a:gd name="T0" fmla="*/ 16 w 32"/>
                <a:gd name="T1" fmla="*/ 0 h 32"/>
                <a:gd name="T2" fmla="*/ 0 w 32"/>
                <a:gd name="T3" fmla="*/ 16 h 32"/>
                <a:gd name="T4" fmla="*/ 16 w 32"/>
                <a:gd name="T5" fmla="*/ 32 h 32"/>
                <a:gd name="T6" fmla="*/ 32 w 32"/>
                <a:gd name="T7" fmla="*/ 16 h 32"/>
                <a:gd name="T8" fmla="*/ 16 w 32"/>
                <a:gd name="T9" fmla="*/ 0 h 32"/>
                <a:gd name="T10" fmla="*/ 16 w 32"/>
                <a:gd name="T11" fmla="*/ 28 h 32"/>
                <a:gd name="T12" fmla="*/ 4 w 32"/>
                <a:gd name="T13" fmla="*/ 16 h 32"/>
                <a:gd name="T14" fmla="*/ 16 w 32"/>
                <a:gd name="T15" fmla="*/ 4 h 32"/>
                <a:gd name="T16" fmla="*/ 28 w 32"/>
                <a:gd name="T17" fmla="*/ 16 h 32"/>
                <a:gd name="T18" fmla="*/ 16 w 32"/>
                <a:gd name="T19"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32">
                  <a:moveTo>
                    <a:pt x="16" y="0"/>
                  </a:moveTo>
                  <a:cubicBezTo>
                    <a:pt x="7" y="0"/>
                    <a:pt x="0" y="7"/>
                    <a:pt x="0" y="16"/>
                  </a:cubicBezTo>
                  <a:cubicBezTo>
                    <a:pt x="0" y="25"/>
                    <a:pt x="7" y="32"/>
                    <a:pt x="16" y="32"/>
                  </a:cubicBezTo>
                  <a:cubicBezTo>
                    <a:pt x="25" y="32"/>
                    <a:pt x="32" y="25"/>
                    <a:pt x="32" y="16"/>
                  </a:cubicBezTo>
                  <a:cubicBezTo>
                    <a:pt x="32" y="7"/>
                    <a:pt x="25" y="0"/>
                    <a:pt x="16" y="0"/>
                  </a:cubicBezTo>
                  <a:close/>
                  <a:moveTo>
                    <a:pt x="16" y="28"/>
                  </a:moveTo>
                  <a:cubicBezTo>
                    <a:pt x="9" y="28"/>
                    <a:pt x="4" y="23"/>
                    <a:pt x="4" y="16"/>
                  </a:cubicBezTo>
                  <a:cubicBezTo>
                    <a:pt x="4" y="9"/>
                    <a:pt x="9" y="4"/>
                    <a:pt x="16" y="4"/>
                  </a:cubicBezTo>
                  <a:cubicBezTo>
                    <a:pt x="23" y="4"/>
                    <a:pt x="28" y="9"/>
                    <a:pt x="28" y="16"/>
                  </a:cubicBezTo>
                  <a:cubicBezTo>
                    <a:pt x="28" y="23"/>
                    <a:pt x="23" y="28"/>
                    <a:pt x="16"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Roboto condensed"/>
              </a:endParaRPr>
            </a:p>
          </p:txBody>
        </p:sp>
      </p:grpSp>
      <p:sp>
        <p:nvSpPr>
          <p:cNvPr id="28" name="TextBox 26"/>
          <p:cNvSpPr txBox="1"/>
          <p:nvPr/>
        </p:nvSpPr>
        <p:spPr>
          <a:xfrm>
            <a:off x="229394" y="3303609"/>
            <a:ext cx="1915874" cy="678987"/>
          </a:xfrm>
          <a:prstGeom prst="rect">
            <a:avLst/>
          </a:prstGeom>
          <a:noFill/>
        </p:spPr>
        <p:txBody>
          <a:bodyPr wrap="square" lIns="68598" tIns="34299" rIns="68598" bIns="34299"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050" b="0" i="0" u="none" strike="noStrike" kern="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a:t>
            </a:r>
          </a:p>
        </p:txBody>
      </p:sp>
      <p:sp>
        <p:nvSpPr>
          <p:cNvPr id="29" name="TextBox 27"/>
          <p:cNvSpPr txBox="1"/>
          <p:nvPr/>
        </p:nvSpPr>
        <p:spPr>
          <a:xfrm>
            <a:off x="2120662" y="3658278"/>
            <a:ext cx="1915874" cy="678987"/>
          </a:xfrm>
          <a:prstGeom prst="rect">
            <a:avLst/>
          </a:prstGeom>
          <a:noFill/>
        </p:spPr>
        <p:txBody>
          <a:bodyPr wrap="square" lIns="68598" tIns="34299" rIns="68598" bIns="34299"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050" b="0" i="0" u="none" strike="noStrike" kern="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a:t>
            </a:r>
          </a:p>
        </p:txBody>
      </p:sp>
      <p:sp>
        <p:nvSpPr>
          <p:cNvPr id="30" name="TextBox 28"/>
          <p:cNvSpPr txBox="1"/>
          <p:nvPr/>
        </p:nvSpPr>
        <p:spPr>
          <a:xfrm>
            <a:off x="4024278" y="4215127"/>
            <a:ext cx="1915874" cy="678987"/>
          </a:xfrm>
          <a:prstGeom prst="rect">
            <a:avLst/>
          </a:prstGeom>
          <a:noFill/>
        </p:spPr>
        <p:txBody>
          <a:bodyPr wrap="square" lIns="68598" tIns="34299" rIns="68598" bIns="34299"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050" b="0" i="0" u="none" strike="noStrike" kern="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a:t>
            </a:r>
          </a:p>
        </p:txBody>
      </p:sp>
      <p:sp>
        <p:nvSpPr>
          <p:cNvPr id="31" name="TextBox 29"/>
          <p:cNvSpPr txBox="1"/>
          <p:nvPr/>
        </p:nvSpPr>
        <p:spPr>
          <a:xfrm>
            <a:off x="6688574" y="3639528"/>
            <a:ext cx="1915874" cy="678987"/>
          </a:xfrm>
          <a:prstGeom prst="rect">
            <a:avLst/>
          </a:prstGeom>
          <a:noFill/>
        </p:spPr>
        <p:txBody>
          <a:bodyPr wrap="square" lIns="68598" tIns="34299" rIns="68598" bIns="34299"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050" b="0" i="0" u="none" strike="noStrike" kern="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a:t>
            </a:r>
          </a:p>
        </p:txBody>
      </p:sp>
      <p:grpSp>
        <p:nvGrpSpPr>
          <p:cNvPr id="32" name="组合 31"/>
          <p:cNvGrpSpPr/>
          <p:nvPr/>
        </p:nvGrpSpPr>
        <p:grpSpPr>
          <a:xfrm>
            <a:off x="4677858" y="2649672"/>
            <a:ext cx="809336" cy="809336"/>
            <a:chOff x="4677858" y="2649672"/>
            <a:chExt cx="809336" cy="809336"/>
          </a:xfrm>
          <a:solidFill>
            <a:schemeClr val="accent1"/>
          </a:solidFill>
        </p:grpSpPr>
        <p:sp>
          <p:nvSpPr>
            <p:cNvPr id="33" name="椭圆 32"/>
            <p:cNvSpPr/>
            <p:nvPr/>
          </p:nvSpPr>
          <p:spPr>
            <a:xfrm>
              <a:off x="4677858" y="2649672"/>
              <a:ext cx="809336" cy="809336"/>
            </a:xfrm>
            <a:prstGeom prst="ellipse">
              <a:avLst/>
            </a:prstGeom>
            <a:grpFill/>
            <a:ln w="25400" cap="flat" cmpd="sng" algn="ctr">
              <a:noFill/>
              <a:prstDash val="solid"/>
            </a:ln>
            <a:effectLst>
              <a:outerShdw blurRad="444500" dist="254000" dir="8100000" algn="tr" rotWithShape="0">
                <a:prstClr val="black">
                  <a:alpha val="5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34" name="椭圆 33"/>
            <p:cNvSpPr/>
            <p:nvPr/>
          </p:nvSpPr>
          <p:spPr>
            <a:xfrm>
              <a:off x="4719132" y="2696247"/>
              <a:ext cx="726788" cy="726784"/>
            </a:xfrm>
            <a:prstGeom prst="ellipse">
              <a:avLst/>
            </a:prstGeom>
            <a:grpFill/>
            <a:ln>
              <a:noFill/>
            </a:ln>
            <a:effectLst>
              <a:innerShdw blurRad="368300" dist="254000">
                <a:prstClr val="black">
                  <a:alpha val="2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35" name="组合 34"/>
          <p:cNvGrpSpPr/>
          <p:nvPr/>
        </p:nvGrpSpPr>
        <p:grpSpPr>
          <a:xfrm>
            <a:off x="639258" y="1763208"/>
            <a:ext cx="809336" cy="809336"/>
            <a:chOff x="4677858" y="2649672"/>
            <a:chExt cx="809336" cy="809336"/>
          </a:xfrm>
          <a:solidFill>
            <a:schemeClr val="accent1"/>
          </a:solidFill>
        </p:grpSpPr>
        <p:sp>
          <p:nvSpPr>
            <p:cNvPr id="36" name="椭圆 35"/>
            <p:cNvSpPr/>
            <p:nvPr/>
          </p:nvSpPr>
          <p:spPr>
            <a:xfrm>
              <a:off x="4677858" y="2649672"/>
              <a:ext cx="809336" cy="809336"/>
            </a:xfrm>
            <a:prstGeom prst="ellipse">
              <a:avLst/>
            </a:prstGeom>
            <a:grpFill/>
            <a:ln w="25400" cap="flat" cmpd="sng" algn="ctr">
              <a:noFill/>
              <a:prstDash val="solid"/>
            </a:ln>
            <a:effectLst>
              <a:outerShdw blurRad="444500" dist="254000" dir="8100000" algn="tr" rotWithShape="0">
                <a:prstClr val="black">
                  <a:alpha val="5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37" name="椭圆 36"/>
            <p:cNvSpPr/>
            <p:nvPr/>
          </p:nvSpPr>
          <p:spPr>
            <a:xfrm>
              <a:off x="4719132" y="2696247"/>
              <a:ext cx="726788" cy="726784"/>
            </a:xfrm>
            <a:prstGeom prst="ellipse">
              <a:avLst/>
            </a:prstGeom>
            <a:solidFill>
              <a:schemeClr val="accent1"/>
            </a:solidFill>
            <a:ln>
              <a:noFill/>
            </a:ln>
            <a:effectLst>
              <a:innerShdw blurRad="368300" dist="254000">
                <a:prstClr val="black">
                  <a:alpha val="2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pic>
        <p:nvPicPr>
          <p:cNvPr id="38" name="Picture 2" descr="C:\Users\Administrator\Desktop\微立体创业计划\001.png"/>
          <p:cNvPicPr>
            <a:picLocks noChangeAspect="1" noChangeArrowheads="1"/>
          </p:cNvPicPr>
          <p:nvPr/>
        </p:nvPicPr>
        <p:blipFill>
          <a:blip r:embed="rId3" cstate="email">
            <a:extLst>
              <a:ext uri="{BEBA8EAE-BF5A-486C-A8C5-ECC9F3942E4B}">
                <a14:imgProps xmlns:a14="http://schemas.microsoft.com/office/drawing/2010/main">
                  <a14:imgLayer r:embed="rId4">
                    <a14:imgEffect>
                      <a14:brightnessContrast bright="-3000"/>
                    </a14:imgEffect>
                  </a14:imgLayer>
                </a14:imgProps>
              </a:ext>
            </a:extLst>
          </a:blip>
          <a:srcRect/>
          <a:stretch>
            <a:fillRect/>
          </a:stretch>
        </p:blipFill>
        <p:spPr bwMode="auto">
          <a:xfrm>
            <a:off x="6630194" y="1200944"/>
            <a:ext cx="1789484" cy="1789483"/>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39" name="Picture 3" descr="C:\Users\Administrator\Desktop\微立体创业计划\002.png"/>
          <p:cNvPicPr>
            <a:picLocks noChangeAspect="1" noChangeArrowheads="1"/>
          </p:cNvPicPr>
          <p:nvPr/>
        </p:nvPicPr>
        <p:blipFill>
          <a:blip r:embed="rId5" cstate="email"/>
          <a:srcRect/>
          <a:stretch>
            <a:fillRect/>
          </a:stretch>
        </p:blipFill>
        <p:spPr bwMode="auto">
          <a:xfrm>
            <a:off x="6752071" y="958036"/>
            <a:ext cx="2028983" cy="2028983"/>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sp>
        <p:nvSpPr>
          <p:cNvPr id="40" name="矩形 39"/>
          <p:cNvSpPr/>
          <p:nvPr/>
        </p:nvSpPr>
        <p:spPr>
          <a:xfrm>
            <a:off x="7236296" y="1738043"/>
            <a:ext cx="1089477" cy="373510"/>
          </a:xfrm>
          <a:prstGeom prst="rect">
            <a:avLst/>
          </a:prstGeom>
        </p:spPr>
        <p:txBody>
          <a:bodyPr wrap="square" lIns="68589" tIns="34295" rIns="68589" bIns="34295">
            <a:spAutoFit/>
          </a:bodyPr>
          <a:lstStyle/>
          <a:p>
            <a:pPr marL="0" marR="0" lvl="0" indent="0" algn="l" defTabSz="914400" rtl="0" eaLnBrk="1" fontAlgn="base" latinLnBrk="0" hangingPunct="1">
              <a:lnSpc>
                <a:spcPct val="120000"/>
              </a:lnSpc>
              <a:spcBef>
                <a:spcPct val="0"/>
              </a:spcBef>
              <a:spcAft>
                <a:spcPct val="0"/>
              </a:spcAft>
              <a:buClrTx/>
              <a:buSzTx/>
              <a:buFontTx/>
              <a:buNone/>
              <a:defRPr/>
            </a:pPr>
            <a:r>
              <a:rPr kumimoji="0" lang="zh-CN" altLang="en-US" sz="18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完成概述</a:t>
            </a: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0" presetClass="path" presetSubtype="0" accel="50000" decel="50000" fill="hold" nodeType="withEffect">
                                      <p:stCondLst>
                                        <p:cond delay="0"/>
                                      </p:stCondLst>
                                      <p:childTnLst>
                                        <p:animMotion origin="layout" path="M -0.71129 -0.09537 C -0.71129 -0.09506 -0.56111 -0.16173 -0.47709 -0.14198 C -0.3724 -0.13272 -0.39549 -0.14753 -0.20712 0.02284 C -0.01875 0.19321 -0.04306 0.00463 3.05556E-6 8.64198E-7 " pathEditMode="relative" rAng="0" ptsTypes="assa">
                                          <p:cBhvr>
                                            <p:cTn id="9" dur="2000" fill="hold"/>
                                            <p:tgtEl>
                                              <p:spTgt spid="5"/>
                                            </p:tgtEl>
                                            <p:attrNameLst>
                                              <p:attrName>ppt_x</p:attrName>
                                              <p:attrName>ppt_y</p:attrName>
                                            </p:attrNameLst>
                                          </p:cBhvr>
                                          <p:rCtr x="35556" y="11111"/>
                                        </p:animMotion>
                                      </p:childTnLst>
                                    </p:cTn>
                                  </p:par>
                                  <p:par>
                                    <p:cTn id="10" presetID="22" presetClass="entr" presetSubtype="8"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2000"/>
                                            <p:tgtEl>
                                              <p:spTgt spid="4"/>
                                            </p:tgtEl>
                                          </p:cBhvr>
                                        </p:animEffect>
                                      </p:childTnLst>
                                    </p:cTn>
                                  </p:par>
                                  <p:par>
                                    <p:cTn id="13" presetID="53" presetClass="entr" presetSubtype="16" fill="hold" nodeType="withEffect">
                                      <p:stCondLst>
                                        <p:cond delay="1300"/>
                                      </p:stCondLst>
                                      <p:childTnLst>
                                        <p:set>
                                          <p:cBhvr>
                                            <p:cTn id="14" dur="1" fill="hold">
                                              <p:stCondLst>
                                                <p:cond delay="0"/>
                                              </p:stCondLst>
                                            </p:cTn>
                                            <p:tgtEl>
                                              <p:spTgt spid="38"/>
                                            </p:tgtEl>
                                            <p:attrNameLst>
                                              <p:attrName>style.visibility</p:attrName>
                                            </p:attrNameLst>
                                          </p:cBhvr>
                                          <p:to>
                                            <p:strVal val="visible"/>
                                          </p:to>
                                        </p:set>
                                        <p:anim calcmode="lin" valueType="num">
                                          <p:cBhvr>
                                            <p:cTn id="15" dur="500" fill="hold"/>
                                            <p:tgtEl>
                                              <p:spTgt spid="38"/>
                                            </p:tgtEl>
                                            <p:attrNameLst>
                                              <p:attrName>ppt_w</p:attrName>
                                            </p:attrNameLst>
                                          </p:cBhvr>
                                          <p:tavLst>
                                            <p:tav tm="0">
                                              <p:val>
                                                <p:fltVal val="0"/>
                                              </p:val>
                                            </p:tav>
                                            <p:tav tm="100000">
                                              <p:val>
                                                <p:strVal val="#ppt_w"/>
                                              </p:val>
                                            </p:tav>
                                          </p:tavLst>
                                        </p:anim>
                                        <p:anim calcmode="lin" valueType="num">
                                          <p:cBhvr>
                                            <p:cTn id="16" dur="500" fill="hold"/>
                                            <p:tgtEl>
                                              <p:spTgt spid="38"/>
                                            </p:tgtEl>
                                            <p:attrNameLst>
                                              <p:attrName>ppt_h</p:attrName>
                                            </p:attrNameLst>
                                          </p:cBhvr>
                                          <p:tavLst>
                                            <p:tav tm="0">
                                              <p:val>
                                                <p:fltVal val="0"/>
                                              </p:val>
                                            </p:tav>
                                            <p:tav tm="100000">
                                              <p:val>
                                                <p:strVal val="#ppt_h"/>
                                              </p:val>
                                            </p:tav>
                                          </p:tavLst>
                                        </p:anim>
                                        <p:animEffect transition="in" filter="fade">
                                          <p:cBhvr>
                                            <p:cTn id="17" dur="500"/>
                                            <p:tgtEl>
                                              <p:spTgt spid="38"/>
                                            </p:tgtEl>
                                          </p:cBhvr>
                                        </p:animEffect>
                                      </p:childTnLst>
                                    </p:cTn>
                                  </p:par>
                                  <p:par>
                                    <p:cTn id="18" presetID="42" presetClass="entr" presetSubtype="0" fill="hold" nodeType="withEffect">
                                      <p:stCondLst>
                                        <p:cond delay="160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500"/>
                                            <p:tgtEl>
                                              <p:spTgt spid="39"/>
                                            </p:tgtEl>
                                          </p:cBhvr>
                                        </p:animEffect>
                                        <p:anim calcmode="lin" valueType="num">
                                          <p:cBhvr>
                                            <p:cTn id="21" dur="500" fill="hold"/>
                                            <p:tgtEl>
                                              <p:spTgt spid="39"/>
                                            </p:tgtEl>
                                            <p:attrNameLst>
                                              <p:attrName>ppt_x</p:attrName>
                                            </p:attrNameLst>
                                          </p:cBhvr>
                                          <p:tavLst>
                                            <p:tav tm="0">
                                              <p:val>
                                                <p:strVal val="#ppt_x"/>
                                              </p:val>
                                            </p:tav>
                                            <p:tav tm="100000">
                                              <p:val>
                                                <p:strVal val="#ppt_x"/>
                                              </p:val>
                                            </p:tav>
                                          </p:tavLst>
                                        </p:anim>
                                        <p:anim calcmode="lin" valueType="num">
                                          <p:cBhvr>
                                            <p:cTn id="22" dur="5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16" presetClass="entr" presetSubtype="21" fill="hold" grpId="0" nodeType="after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barn(inVertical)">
                                          <p:cBhvr>
                                            <p:cTn id="26" dur="500"/>
                                            <p:tgtEl>
                                              <p:spTgt spid="40"/>
                                            </p:tgtEl>
                                          </p:cBhvr>
                                        </p:animEffect>
                                      </p:childTnLst>
                                    </p:cTn>
                                  </p:par>
                                </p:childTnLst>
                              </p:cTn>
                            </p:par>
                            <p:par>
                              <p:cTn id="27" fill="hold">
                                <p:stCondLst>
                                  <p:cond delay="1000"/>
                                </p:stCondLst>
                                <p:childTnLst>
                                  <p:par>
                                    <p:cTn id="28" presetID="2" presetClass="entr" presetSubtype="12" accel="52000" fill="hold" nodeType="afterEffect" p14:presetBounceEnd="54000">
                                      <p:stCondLst>
                                        <p:cond delay="0"/>
                                      </p:stCondLst>
                                      <p:childTnLst>
                                        <p:set>
                                          <p:cBhvr>
                                            <p:cTn id="29" dur="1" fill="hold">
                                              <p:stCondLst>
                                                <p:cond delay="0"/>
                                              </p:stCondLst>
                                            </p:cTn>
                                            <p:tgtEl>
                                              <p:spTgt spid="35"/>
                                            </p:tgtEl>
                                            <p:attrNameLst>
                                              <p:attrName>style.visibility</p:attrName>
                                            </p:attrNameLst>
                                          </p:cBhvr>
                                          <p:to>
                                            <p:strVal val="visible"/>
                                          </p:to>
                                        </p:set>
                                        <p:anim calcmode="lin" valueType="num" p14:bounceEnd="54000">
                                          <p:cBhvr additive="base">
                                            <p:cTn id="30" dur="1200" fill="hold"/>
                                            <p:tgtEl>
                                              <p:spTgt spid="35"/>
                                            </p:tgtEl>
                                            <p:attrNameLst>
                                              <p:attrName>ppt_x</p:attrName>
                                            </p:attrNameLst>
                                          </p:cBhvr>
                                          <p:tavLst>
                                            <p:tav tm="0">
                                              <p:val>
                                                <p:strVal val="0-#ppt_w/2"/>
                                              </p:val>
                                            </p:tav>
                                            <p:tav tm="100000">
                                              <p:val>
                                                <p:strVal val="#ppt_x"/>
                                              </p:val>
                                            </p:tav>
                                          </p:tavLst>
                                        </p:anim>
                                        <p:anim calcmode="lin" valueType="num" p14:bounceEnd="54000">
                                          <p:cBhvr additive="base">
                                            <p:cTn id="31" dur="1200" fill="hold"/>
                                            <p:tgtEl>
                                              <p:spTgt spid="35"/>
                                            </p:tgtEl>
                                            <p:attrNameLst>
                                              <p:attrName>ppt_y</p:attrName>
                                            </p:attrNameLst>
                                          </p:cBhvr>
                                          <p:tavLst>
                                            <p:tav tm="0">
                                              <p:val>
                                                <p:strVal val="1+#ppt_h/2"/>
                                              </p:val>
                                            </p:tav>
                                            <p:tav tm="100000">
                                              <p:val>
                                                <p:strVal val="#ppt_y"/>
                                              </p:val>
                                            </p:tav>
                                          </p:tavLst>
                                        </p:anim>
                                      </p:childTnLst>
                                    </p:cTn>
                                  </p:par>
                                  <p:par>
                                    <p:cTn id="32" presetID="2" presetClass="entr" presetSubtype="3" accel="52000" fill="hold" nodeType="withEffect" p14:presetBounceEnd="54000">
                                      <p:stCondLst>
                                        <p:cond delay="400"/>
                                      </p:stCondLst>
                                      <p:childTnLst>
                                        <p:set>
                                          <p:cBhvr>
                                            <p:cTn id="33" dur="1" fill="hold">
                                              <p:stCondLst>
                                                <p:cond delay="0"/>
                                              </p:stCondLst>
                                            </p:cTn>
                                            <p:tgtEl>
                                              <p:spTgt spid="16"/>
                                            </p:tgtEl>
                                            <p:attrNameLst>
                                              <p:attrName>style.visibility</p:attrName>
                                            </p:attrNameLst>
                                          </p:cBhvr>
                                          <p:to>
                                            <p:strVal val="visible"/>
                                          </p:to>
                                        </p:set>
                                        <p:anim calcmode="lin" valueType="num" p14:bounceEnd="54000">
                                          <p:cBhvr additive="base">
                                            <p:cTn id="34" dur="1200" fill="hold"/>
                                            <p:tgtEl>
                                              <p:spTgt spid="16"/>
                                            </p:tgtEl>
                                            <p:attrNameLst>
                                              <p:attrName>ppt_x</p:attrName>
                                            </p:attrNameLst>
                                          </p:cBhvr>
                                          <p:tavLst>
                                            <p:tav tm="0">
                                              <p:val>
                                                <p:strVal val="1+#ppt_w/2"/>
                                              </p:val>
                                            </p:tav>
                                            <p:tav tm="100000">
                                              <p:val>
                                                <p:strVal val="#ppt_x"/>
                                              </p:val>
                                            </p:tav>
                                          </p:tavLst>
                                        </p:anim>
                                        <p:anim calcmode="lin" valueType="num" p14:bounceEnd="54000">
                                          <p:cBhvr additive="base">
                                            <p:cTn id="35" dur="1200" fill="hold"/>
                                            <p:tgtEl>
                                              <p:spTgt spid="16"/>
                                            </p:tgtEl>
                                            <p:attrNameLst>
                                              <p:attrName>ppt_y</p:attrName>
                                            </p:attrNameLst>
                                          </p:cBhvr>
                                          <p:tavLst>
                                            <p:tav tm="0">
                                              <p:val>
                                                <p:strVal val="0-#ppt_h/2"/>
                                              </p:val>
                                            </p:tav>
                                            <p:tav tm="100000">
                                              <p:val>
                                                <p:strVal val="#ppt_y"/>
                                              </p:val>
                                            </p:tav>
                                          </p:tavLst>
                                        </p:anim>
                                      </p:childTnLst>
                                    </p:cTn>
                                  </p:par>
                                  <p:par>
                                    <p:cTn id="36" presetID="2" presetClass="entr" presetSubtype="6" accel="52000" fill="hold" nodeType="withEffect" p14:presetBounceEnd="54000">
                                      <p:stCondLst>
                                        <p:cond delay="900"/>
                                      </p:stCondLst>
                                      <p:childTnLst>
                                        <p:set>
                                          <p:cBhvr>
                                            <p:cTn id="37" dur="1" fill="hold">
                                              <p:stCondLst>
                                                <p:cond delay="0"/>
                                              </p:stCondLst>
                                            </p:cTn>
                                            <p:tgtEl>
                                              <p:spTgt spid="32"/>
                                            </p:tgtEl>
                                            <p:attrNameLst>
                                              <p:attrName>style.visibility</p:attrName>
                                            </p:attrNameLst>
                                          </p:cBhvr>
                                          <p:to>
                                            <p:strVal val="visible"/>
                                          </p:to>
                                        </p:set>
                                        <p:anim calcmode="lin" valueType="num" p14:bounceEnd="54000">
                                          <p:cBhvr additive="base">
                                            <p:cTn id="38" dur="1200" fill="hold"/>
                                            <p:tgtEl>
                                              <p:spTgt spid="32"/>
                                            </p:tgtEl>
                                            <p:attrNameLst>
                                              <p:attrName>ppt_x</p:attrName>
                                            </p:attrNameLst>
                                          </p:cBhvr>
                                          <p:tavLst>
                                            <p:tav tm="0">
                                              <p:val>
                                                <p:strVal val="1+#ppt_w/2"/>
                                              </p:val>
                                            </p:tav>
                                            <p:tav tm="100000">
                                              <p:val>
                                                <p:strVal val="#ppt_x"/>
                                              </p:val>
                                            </p:tav>
                                          </p:tavLst>
                                        </p:anim>
                                        <p:anim calcmode="lin" valueType="num" p14:bounceEnd="54000">
                                          <p:cBhvr additive="base">
                                            <p:cTn id="39" dur="1200" fill="hold"/>
                                            <p:tgtEl>
                                              <p:spTgt spid="32"/>
                                            </p:tgtEl>
                                            <p:attrNameLst>
                                              <p:attrName>ppt_y</p:attrName>
                                            </p:attrNameLst>
                                          </p:cBhvr>
                                          <p:tavLst>
                                            <p:tav tm="0">
                                              <p:val>
                                                <p:strVal val="1+#ppt_h/2"/>
                                              </p:val>
                                            </p:tav>
                                            <p:tav tm="100000">
                                              <p:val>
                                                <p:strVal val="#ppt_y"/>
                                              </p:val>
                                            </p:tav>
                                          </p:tavLst>
                                        </p:anim>
                                      </p:childTnLst>
                                    </p:cTn>
                                  </p:par>
                                </p:childTnLst>
                              </p:cTn>
                            </p:par>
                            <p:par>
                              <p:cTn id="40" fill="hold">
                                <p:stCondLst>
                                  <p:cond delay="2500"/>
                                </p:stCondLst>
                                <p:childTnLst>
                                  <p:par>
                                    <p:cTn id="41" presetID="42" presetClass="entr" presetSubtype="0"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1000"/>
                                            <p:tgtEl>
                                              <p:spTgt spid="22"/>
                                            </p:tgtEl>
                                          </p:cBhvr>
                                        </p:animEffect>
                                        <p:anim calcmode="lin" valueType="num">
                                          <p:cBhvr>
                                            <p:cTn id="44" dur="1000" fill="hold"/>
                                            <p:tgtEl>
                                              <p:spTgt spid="22"/>
                                            </p:tgtEl>
                                            <p:attrNameLst>
                                              <p:attrName>ppt_x</p:attrName>
                                            </p:attrNameLst>
                                          </p:cBhvr>
                                          <p:tavLst>
                                            <p:tav tm="0">
                                              <p:val>
                                                <p:strVal val="#ppt_x"/>
                                              </p:val>
                                            </p:tav>
                                            <p:tav tm="100000">
                                              <p:val>
                                                <p:strVal val="#ppt_x"/>
                                              </p:val>
                                            </p:tav>
                                          </p:tavLst>
                                        </p:anim>
                                        <p:anim calcmode="lin" valueType="num">
                                          <p:cBhvr>
                                            <p:cTn id="45" dur="1000" fill="hold"/>
                                            <p:tgtEl>
                                              <p:spTgt spid="22"/>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fade">
                                          <p:cBhvr>
                                            <p:cTn id="48" dur="1000"/>
                                            <p:tgtEl>
                                              <p:spTgt spid="23"/>
                                            </p:tgtEl>
                                          </p:cBhvr>
                                        </p:animEffect>
                                        <p:anim calcmode="lin" valueType="num">
                                          <p:cBhvr>
                                            <p:cTn id="49" dur="1000" fill="hold"/>
                                            <p:tgtEl>
                                              <p:spTgt spid="23"/>
                                            </p:tgtEl>
                                            <p:attrNameLst>
                                              <p:attrName>ppt_x</p:attrName>
                                            </p:attrNameLst>
                                          </p:cBhvr>
                                          <p:tavLst>
                                            <p:tav tm="0">
                                              <p:val>
                                                <p:strVal val="#ppt_x"/>
                                              </p:val>
                                            </p:tav>
                                            <p:tav tm="100000">
                                              <p:val>
                                                <p:strVal val="#ppt_x"/>
                                              </p:val>
                                            </p:tav>
                                          </p:tavLst>
                                        </p:anim>
                                        <p:anim calcmode="lin" valueType="num">
                                          <p:cBhvr>
                                            <p:cTn id="50" dur="1000" fill="hold"/>
                                            <p:tgtEl>
                                              <p:spTgt spid="23"/>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1000"/>
                                            <p:tgtEl>
                                              <p:spTgt spid="19"/>
                                            </p:tgtEl>
                                          </p:cBhvr>
                                        </p:animEffect>
                                        <p:anim calcmode="lin" valueType="num">
                                          <p:cBhvr>
                                            <p:cTn id="54" dur="1000" fill="hold"/>
                                            <p:tgtEl>
                                              <p:spTgt spid="19"/>
                                            </p:tgtEl>
                                            <p:attrNameLst>
                                              <p:attrName>ppt_x</p:attrName>
                                            </p:attrNameLst>
                                          </p:cBhvr>
                                          <p:tavLst>
                                            <p:tav tm="0">
                                              <p:val>
                                                <p:strVal val="#ppt_x"/>
                                              </p:val>
                                            </p:tav>
                                            <p:tav tm="100000">
                                              <p:val>
                                                <p:strVal val="#ppt_x"/>
                                              </p:val>
                                            </p:tav>
                                          </p:tavLst>
                                        </p:anim>
                                        <p:anim calcmode="lin" valueType="num">
                                          <p:cBhvr>
                                            <p:cTn id="55" dur="1000" fill="hold"/>
                                            <p:tgtEl>
                                              <p:spTgt spid="19"/>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fade">
                                          <p:cBhvr>
                                            <p:cTn id="58" dur="1000"/>
                                            <p:tgtEl>
                                              <p:spTgt spid="24"/>
                                            </p:tgtEl>
                                          </p:cBhvr>
                                        </p:animEffect>
                                        <p:anim calcmode="lin" valueType="num">
                                          <p:cBhvr>
                                            <p:cTn id="59" dur="1000" fill="hold"/>
                                            <p:tgtEl>
                                              <p:spTgt spid="24"/>
                                            </p:tgtEl>
                                            <p:attrNameLst>
                                              <p:attrName>ppt_x</p:attrName>
                                            </p:attrNameLst>
                                          </p:cBhvr>
                                          <p:tavLst>
                                            <p:tav tm="0">
                                              <p:val>
                                                <p:strVal val="#ppt_x"/>
                                              </p:val>
                                            </p:tav>
                                            <p:tav tm="100000">
                                              <p:val>
                                                <p:strVal val="#ppt_x"/>
                                              </p:val>
                                            </p:tav>
                                          </p:tavLst>
                                        </p:anim>
                                        <p:anim calcmode="lin" valueType="num">
                                          <p:cBhvr>
                                            <p:cTn id="60" dur="1000" fill="hold"/>
                                            <p:tgtEl>
                                              <p:spTgt spid="24"/>
                                            </p:tgtEl>
                                            <p:attrNameLst>
                                              <p:attrName>ppt_y</p:attrName>
                                            </p:attrNameLst>
                                          </p:cBhvr>
                                          <p:tavLst>
                                            <p:tav tm="0">
                                              <p:val>
                                                <p:strVal val="#ppt_y+.1"/>
                                              </p:val>
                                            </p:tav>
                                            <p:tav tm="100000">
                                              <p:val>
                                                <p:strVal val="#ppt_y"/>
                                              </p:val>
                                            </p:tav>
                                          </p:tavLst>
                                        </p:anim>
                                      </p:childTnLst>
                                    </p:cTn>
                                  </p:par>
                                </p:childTnLst>
                              </p:cTn>
                            </p:par>
                            <p:par>
                              <p:cTn id="61" fill="hold">
                                <p:stCondLst>
                                  <p:cond delay="3500"/>
                                </p:stCondLst>
                                <p:childTnLst>
                                  <p:par>
                                    <p:cTn id="62" presetID="14" presetClass="entr" presetSubtype="10" fill="hold" grpId="0" nodeType="after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randombar(horizontal)">
                                          <p:cBhvr>
                                            <p:cTn id="64" dur="500"/>
                                            <p:tgtEl>
                                              <p:spTgt spid="28"/>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randombar(horizontal)">
                                          <p:cBhvr>
                                            <p:cTn id="67" dur="500"/>
                                            <p:tgtEl>
                                              <p:spTgt spid="29"/>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30"/>
                                            </p:tgtEl>
                                            <p:attrNameLst>
                                              <p:attrName>style.visibility</p:attrName>
                                            </p:attrNameLst>
                                          </p:cBhvr>
                                          <p:to>
                                            <p:strVal val="visible"/>
                                          </p:to>
                                        </p:set>
                                        <p:animEffect transition="in" filter="randombar(horizontal)">
                                          <p:cBhvr>
                                            <p:cTn id="70" dur="500"/>
                                            <p:tgtEl>
                                              <p:spTgt spid="30"/>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randombar(horizontal)">
                                          <p:cBhvr>
                                            <p:cTn id="7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2" grpId="0" animBg="1"/>
          <p:bldP spid="23" grpId="0" animBg="1"/>
          <p:bldP spid="28" grpId="0"/>
          <p:bldP spid="29" grpId="0"/>
          <p:bldP spid="30" grpId="0"/>
          <p:bldP spid="31" grpId="0"/>
          <p:bldP spid="40"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0" presetClass="path" presetSubtype="0" accel="50000" decel="50000" fill="hold" nodeType="withEffect">
                                      <p:stCondLst>
                                        <p:cond delay="0"/>
                                      </p:stCondLst>
                                      <p:childTnLst>
                                        <p:animMotion origin="layout" path="M -0.71129 -0.09537 C -0.71129 -0.09506 -0.56111 -0.16173 -0.47709 -0.14198 C -0.3724 -0.13272 -0.39549 -0.14753 -0.20712 0.02284 C -0.01875 0.19321 -0.04306 0.00463 3.05556E-6 8.64198E-7 " pathEditMode="relative" rAng="0" ptsTypes="assa">
                                          <p:cBhvr>
                                            <p:cTn id="9" dur="2000" fill="hold"/>
                                            <p:tgtEl>
                                              <p:spTgt spid="5"/>
                                            </p:tgtEl>
                                            <p:attrNameLst>
                                              <p:attrName>ppt_x</p:attrName>
                                              <p:attrName>ppt_y</p:attrName>
                                            </p:attrNameLst>
                                          </p:cBhvr>
                                          <p:rCtr x="35556" y="11111"/>
                                        </p:animMotion>
                                      </p:childTnLst>
                                    </p:cTn>
                                  </p:par>
                                  <p:par>
                                    <p:cTn id="10" presetID="22" presetClass="entr" presetSubtype="8"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2000"/>
                                            <p:tgtEl>
                                              <p:spTgt spid="4"/>
                                            </p:tgtEl>
                                          </p:cBhvr>
                                        </p:animEffect>
                                      </p:childTnLst>
                                    </p:cTn>
                                  </p:par>
                                  <p:par>
                                    <p:cTn id="13" presetID="53" presetClass="entr" presetSubtype="16" fill="hold" nodeType="withEffect">
                                      <p:stCondLst>
                                        <p:cond delay="1300"/>
                                      </p:stCondLst>
                                      <p:childTnLst>
                                        <p:set>
                                          <p:cBhvr>
                                            <p:cTn id="14" dur="1" fill="hold">
                                              <p:stCondLst>
                                                <p:cond delay="0"/>
                                              </p:stCondLst>
                                            </p:cTn>
                                            <p:tgtEl>
                                              <p:spTgt spid="38"/>
                                            </p:tgtEl>
                                            <p:attrNameLst>
                                              <p:attrName>style.visibility</p:attrName>
                                            </p:attrNameLst>
                                          </p:cBhvr>
                                          <p:to>
                                            <p:strVal val="visible"/>
                                          </p:to>
                                        </p:set>
                                        <p:anim calcmode="lin" valueType="num">
                                          <p:cBhvr>
                                            <p:cTn id="15" dur="500" fill="hold"/>
                                            <p:tgtEl>
                                              <p:spTgt spid="38"/>
                                            </p:tgtEl>
                                            <p:attrNameLst>
                                              <p:attrName>ppt_w</p:attrName>
                                            </p:attrNameLst>
                                          </p:cBhvr>
                                          <p:tavLst>
                                            <p:tav tm="0">
                                              <p:val>
                                                <p:fltVal val="0"/>
                                              </p:val>
                                            </p:tav>
                                            <p:tav tm="100000">
                                              <p:val>
                                                <p:strVal val="#ppt_w"/>
                                              </p:val>
                                            </p:tav>
                                          </p:tavLst>
                                        </p:anim>
                                        <p:anim calcmode="lin" valueType="num">
                                          <p:cBhvr>
                                            <p:cTn id="16" dur="500" fill="hold"/>
                                            <p:tgtEl>
                                              <p:spTgt spid="38"/>
                                            </p:tgtEl>
                                            <p:attrNameLst>
                                              <p:attrName>ppt_h</p:attrName>
                                            </p:attrNameLst>
                                          </p:cBhvr>
                                          <p:tavLst>
                                            <p:tav tm="0">
                                              <p:val>
                                                <p:fltVal val="0"/>
                                              </p:val>
                                            </p:tav>
                                            <p:tav tm="100000">
                                              <p:val>
                                                <p:strVal val="#ppt_h"/>
                                              </p:val>
                                            </p:tav>
                                          </p:tavLst>
                                        </p:anim>
                                        <p:animEffect transition="in" filter="fade">
                                          <p:cBhvr>
                                            <p:cTn id="17" dur="500"/>
                                            <p:tgtEl>
                                              <p:spTgt spid="38"/>
                                            </p:tgtEl>
                                          </p:cBhvr>
                                        </p:animEffect>
                                      </p:childTnLst>
                                    </p:cTn>
                                  </p:par>
                                  <p:par>
                                    <p:cTn id="18" presetID="42" presetClass="entr" presetSubtype="0" fill="hold" nodeType="withEffect">
                                      <p:stCondLst>
                                        <p:cond delay="160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500"/>
                                            <p:tgtEl>
                                              <p:spTgt spid="39"/>
                                            </p:tgtEl>
                                          </p:cBhvr>
                                        </p:animEffect>
                                        <p:anim calcmode="lin" valueType="num">
                                          <p:cBhvr>
                                            <p:cTn id="21" dur="500" fill="hold"/>
                                            <p:tgtEl>
                                              <p:spTgt spid="39"/>
                                            </p:tgtEl>
                                            <p:attrNameLst>
                                              <p:attrName>ppt_x</p:attrName>
                                            </p:attrNameLst>
                                          </p:cBhvr>
                                          <p:tavLst>
                                            <p:tav tm="0">
                                              <p:val>
                                                <p:strVal val="#ppt_x"/>
                                              </p:val>
                                            </p:tav>
                                            <p:tav tm="100000">
                                              <p:val>
                                                <p:strVal val="#ppt_x"/>
                                              </p:val>
                                            </p:tav>
                                          </p:tavLst>
                                        </p:anim>
                                        <p:anim calcmode="lin" valueType="num">
                                          <p:cBhvr>
                                            <p:cTn id="22" dur="5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16" presetClass="entr" presetSubtype="21" fill="hold" grpId="0" nodeType="after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barn(inVertical)">
                                          <p:cBhvr>
                                            <p:cTn id="26" dur="500"/>
                                            <p:tgtEl>
                                              <p:spTgt spid="40"/>
                                            </p:tgtEl>
                                          </p:cBhvr>
                                        </p:animEffect>
                                      </p:childTnLst>
                                    </p:cTn>
                                  </p:par>
                                </p:childTnLst>
                              </p:cTn>
                            </p:par>
                            <p:par>
                              <p:cTn id="27" fill="hold">
                                <p:stCondLst>
                                  <p:cond delay="1000"/>
                                </p:stCondLst>
                                <p:childTnLst>
                                  <p:par>
                                    <p:cTn id="28" presetID="2" presetClass="entr" presetSubtype="12" accel="52000" fill="hold" nodeType="afterEffect">
                                      <p:stCondLst>
                                        <p:cond delay="0"/>
                                      </p:stCondLst>
                                      <p:childTnLst>
                                        <p:set>
                                          <p:cBhvr>
                                            <p:cTn id="29" dur="1" fill="hold">
                                              <p:stCondLst>
                                                <p:cond delay="0"/>
                                              </p:stCondLst>
                                            </p:cTn>
                                            <p:tgtEl>
                                              <p:spTgt spid="35"/>
                                            </p:tgtEl>
                                            <p:attrNameLst>
                                              <p:attrName>style.visibility</p:attrName>
                                            </p:attrNameLst>
                                          </p:cBhvr>
                                          <p:to>
                                            <p:strVal val="visible"/>
                                          </p:to>
                                        </p:set>
                                        <p:anim calcmode="lin" valueType="num">
                                          <p:cBhvr additive="base">
                                            <p:cTn id="30" dur="1200" fill="hold"/>
                                            <p:tgtEl>
                                              <p:spTgt spid="35"/>
                                            </p:tgtEl>
                                            <p:attrNameLst>
                                              <p:attrName>ppt_x</p:attrName>
                                            </p:attrNameLst>
                                          </p:cBhvr>
                                          <p:tavLst>
                                            <p:tav tm="0">
                                              <p:val>
                                                <p:strVal val="0-#ppt_w/2"/>
                                              </p:val>
                                            </p:tav>
                                            <p:tav tm="100000">
                                              <p:val>
                                                <p:strVal val="#ppt_x"/>
                                              </p:val>
                                            </p:tav>
                                          </p:tavLst>
                                        </p:anim>
                                        <p:anim calcmode="lin" valueType="num">
                                          <p:cBhvr additive="base">
                                            <p:cTn id="31" dur="1200" fill="hold"/>
                                            <p:tgtEl>
                                              <p:spTgt spid="35"/>
                                            </p:tgtEl>
                                            <p:attrNameLst>
                                              <p:attrName>ppt_y</p:attrName>
                                            </p:attrNameLst>
                                          </p:cBhvr>
                                          <p:tavLst>
                                            <p:tav tm="0">
                                              <p:val>
                                                <p:strVal val="1+#ppt_h/2"/>
                                              </p:val>
                                            </p:tav>
                                            <p:tav tm="100000">
                                              <p:val>
                                                <p:strVal val="#ppt_y"/>
                                              </p:val>
                                            </p:tav>
                                          </p:tavLst>
                                        </p:anim>
                                      </p:childTnLst>
                                    </p:cTn>
                                  </p:par>
                                  <p:par>
                                    <p:cTn id="32" presetID="2" presetClass="entr" presetSubtype="3" accel="52000" fill="hold" nodeType="withEffect">
                                      <p:stCondLst>
                                        <p:cond delay="40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1200" fill="hold"/>
                                            <p:tgtEl>
                                              <p:spTgt spid="16"/>
                                            </p:tgtEl>
                                            <p:attrNameLst>
                                              <p:attrName>ppt_x</p:attrName>
                                            </p:attrNameLst>
                                          </p:cBhvr>
                                          <p:tavLst>
                                            <p:tav tm="0">
                                              <p:val>
                                                <p:strVal val="1+#ppt_w/2"/>
                                              </p:val>
                                            </p:tav>
                                            <p:tav tm="100000">
                                              <p:val>
                                                <p:strVal val="#ppt_x"/>
                                              </p:val>
                                            </p:tav>
                                          </p:tavLst>
                                        </p:anim>
                                        <p:anim calcmode="lin" valueType="num">
                                          <p:cBhvr additive="base">
                                            <p:cTn id="35" dur="1200" fill="hold"/>
                                            <p:tgtEl>
                                              <p:spTgt spid="16"/>
                                            </p:tgtEl>
                                            <p:attrNameLst>
                                              <p:attrName>ppt_y</p:attrName>
                                            </p:attrNameLst>
                                          </p:cBhvr>
                                          <p:tavLst>
                                            <p:tav tm="0">
                                              <p:val>
                                                <p:strVal val="0-#ppt_h/2"/>
                                              </p:val>
                                            </p:tav>
                                            <p:tav tm="100000">
                                              <p:val>
                                                <p:strVal val="#ppt_y"/>
                                              </p:val>
                                            </p:tav>
                                          </p:tavLst>
                                        </p:anim>
                                      </p:childTnLst>
                                    </p:cTn>
                                  </p:par>
                                  <p:par>
                                    <p:cTn id="36" presetID="2" presetClass="entr" presetSubtype="6" accel="52000" fill="hold" nodeType="withEffect">
                                      <p:stCondLst>
                                        <p:cond delay="900"/>
                                      </p:stCondLst>
                                      <p:childTnLst>
                                        <p:set>
                                          <p:cBhvr>
                                            <p:cTn id="37" dur="1" fill="hold">
                                              <p:stCondLst>
                                                <p:cond delay="0"/>
                                              </p:stCondLst>
                                            </p:cTn>
                                            <p:tgtEl>
                                              <p:spTgt spid="32"/>
                                            </p:tgtEl>
                                            <p:attrNameLst>
                                              <p:attrName>style.visibility</p:attrName>
                                            </p:attrNameLst>
                                          </p:cBhvr>
                                          <p:to>
                                            <p:strVal val="visible"/>
                                          </p:to>
                                        </p:set>
                                        <p:anim calcmode="lin" valueType="num">
                                          <p:cBhvr additive="base">
                                            <p:cTn id="38" dur="1200" fill="hold"/>
                                            <p:tgtEl>
                                              <p:spTgt spid="32"/>
                                            </p:tgtEl>
                                            <p:attrNameLst>
                                              <p:attrName>ppt_x</p:attrName>
                                            </p:attrNameLst>
                                          </p:cBhvr>
                                          <p:tavLst>
                                            <p:tav tm="0">
                                              <p:val>
                                                <p:strVal val="1+#ppt_w/2"/>
                                              </p:val>
                                            </p:tav>
                                            <p:tav tm="100000">
                                              <p:val>
                                                <p:strVal val="#ppt_x"/>
                                              </p:val>
                                            </p:tav>
                                          </p:tavLst>
                                        </p:anim>
                                        <p:anim calcmode="lin" valueType="num">
                                          <p:cBhvr additive="base">
                                            <p:cTn id="39" dur="1200" fill="hold"/>
                                            <p:tgtEl>
                                              <p:spTgt spid="32"/>
                                            </p:tgtEl>
                                            <p:attrNameLst>
                                              <p:attrName>ppt_y</p:attrName>
                                            </p:attrNameLst>
                                          </p:cBhvr>
                                          <p:tavLst>
                                            <p:tav tm="0">
                                              <p:val>
                                                <p:strVal val="1+#ppt_h/2"/>
                                              </p:val>
                                            </p:tav>
                                            <p:tav tm="100000">
                                              <p:val>
                                                <p:strVal val="#ppt_y"/>
                                              </p:val>
                                            </p:tav>
                                          </p:tavLst>
                                        </p:anim>
                                      </p:childTnLst>
                                    </p:cTn>
                                  </p:par>
                                </p:childTnLst>
                              </p:cTn>
                            </p:par>
                            <p:par>
                              <p:cTn id="40" fill="hold">
                                <p:stCondLst>
                                  <p:cond delay="2500"/>
                                </p:stCondLst>
                                <p:childTnLst>
                                  <p:par>
                                    <p:cTn id="41" presetID="42" presetClass="entr" presetSubtype="0"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1000"/>
                                            <p:tgtEl>
                                              <p:spTgt spid="22"/>
                                            </p:tgtEl>
                                          </p:cBhvr>
                                        </p:animEffect>
                                        <p:anim calcmode="lin" valueType="num">
                                          <p:cBhvr>
                                            <p:cTn id="44" dur="1000" fill="hold"/>
                                            <p:tgtEl>
                                              <p:spTgt spid="22"/>
                                            </p:tgtEl>
                                            <p:attrNameLst>
                                              <p:attrName>ppt_x</p:attrName>
                                            </p:attrNameLst>
                                          </p:cBhvr>
                                          <p:tavLst>
                                            <p:tav tm="0">
                                              <p:val>
                                                <p:strVal val="#ppt_x"/>
                                              </p:val>
                                            </p:tav>
                                            <p:tav tm="100000">
                                              <p:val>
                                                <p:strVal val="#ppt_x"/>
                                              </p:val>
                                            </p:tav>
                                          </p:tavLst>
                                        </p:anim>
                                        <p:anim calcmode="lin" valueType="num">
                                          <p:cBhvr>
                                            <p:cTn id="45" dur="1000" fill="hold"/>
                                            <p:tgtEl>
                                              <p:spTgt spid="22"/>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fade">
                                          <p:cBhvr>
                                            <p:cTn id="48" dur="1000"/>
                                            <p:tgtEl>
                                              <p:spTgt spid="23"/>
                                            </p:tgtEl>
                                          </p:cBhvr>
                                        </p:animEffect>
                                        <p:anim calcmode="lin" valueType="num">
                                          <p:cBhvr>
                                            <p:cTn id="49" dur="1000" fill="hold"/>
                                            <p:tgtEl>
                                              <p:spTgt spid="23"/>
                                            </p:tgtEl>
                                            <p:attrNameLst>
                                              <p:attrName>ppt_x</p:attrName>
                                            </p:attrNameLst>
                                          </p:cBhvr>
                                          <p:tavLst>
                                            <p:tav tm="0">
                                              <p:val>
                                                <p:strVal val="#ppt_x"/>
                                              </p:val>
                                            </p:tav>
                                            <p:tav tm="100000">
                                              <p:val>
                                                <p:strVal val="#ppt_x"/>
                                              </p:val>
                                            </p:tav>
                                          </p:tavLst>
                                        </p:anim>
                                        <p:anim calcmode="lin" valueType="num">
                                          <p:cBhvr>
                                            <p:cTn id="50" dur="1000" fill="hold"/>
                                            <p:tgtEl>
                                              <p:spTgt spid="23"/>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1000"/>
                                            <p:tgtEl>
                                              <p:spTgt spid="19"/>
                                            </p:tgtEl>
                                          </p:cBhvr>
                                        </p:animEffect>
                                        <p:anim calcmode="lin" valueType="num">
                                          <p:cBhvr>
                                            <p:cTn id="54" dur="1000" fill="hold"/>
                                            <p:tgtEl>
                                              <p:spTgt spid="19"/>
                                            </p:tgtEl>
                                            <p:attrNameLst>
                                              <p:attrName>ppt_x</p:attrName>
                                            </p:attrNameLst>
                                          </p:cBhvr>
                                          <p:tavLst>
                                            <p:tav tm="0">
                                              <p:val>
                                                <p:strVal val="#ppt_x"/>
                                              </p:val>
                                            </p:tav>
                                            <p:tav tm="100000">
                                              <p:val>
                                                <p:strVal val="#ppt_x"/>
                                              </p:val>
                                            </p:tav>
                                          </p:tavLst>
                                        </p:anim>
                                        <p:anim calcmode="lin" valueType="num">
                                          <p:cBhvr>
                                            <p:cTn id="55" dur="1000" fill="hold"/>
                                            <p:tgtEl>
                                              <p:spTgt spid="19"/>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fade">
                                          <p:cBhvr>
                                            <p:cTn id="58" dur="1000"/>
                                            <p:tgtEl>
                                              <p:spTgt spid="24"/>
                                            </p:tgtEl>
                                          </p:cBhvr>
                                        </p:animEffect>
                                        <p:anim calcmode="lin" valueType="num">
                                          <p:cBhvr>
                                            <p:cTn id="59" dur="1000" fill="hold"/>
                                            <p:tgtEl>
                                              <p:spTgt spid="24"/>
                                            </p:tgtEl>
                                            <p:attrNameLst>
                                              <p:attrName>ppt_x</p:attrName>
                                            </p:attrNameLst>
                                          </p:cBhvr>
                                          <p:tavLst>
                                            <p:tav tm="0">
                                              <p:val>
                                                <p:strVal val="#ppt_x"/>
                                              </p:val>
                                            </p:tav>
                                            <p:tav tm="100000">
                                              <p:val>
                                                <p:strVal val="#ppt_x"/>
                                              </p:val>
                                            </p:tav>
                                          </p:tavLst>
                                        </p:anim>
                                        <p:anim calcmode="lin" valueType="num">
                                          <p:cBhvr>
                                            <p:cTn id="60" dur="1000" fill="hold"/>
                                            <p:tgtEl>
                                              <p:spTgt spid="24"/>
                                            </p:tgtEl>
                                            <p:attrNameLst>
                                              <p:attrName>ppt_y</p:attrName>
                                            </p:attrNameLst>
                                          </p:cBhvr>
                                          <p:tavLst>
                                            <p:tav tm="0">
                                              <p:val>
                                                <p:strVal val="#ppt_y+.1"/>
                                              </p:val>
                                            </p:tav>
                                            <p:tav tm="100000">
                                              <p:val>
                                                <p:strVal val="#ppt_y"/>
                                              </p:val>
                                            </p:tav>
                                          </p:tavLst>
                                        </p:anim>
                                      </p:childTnLst>
                                    </p:cTn>
                                  </p:par>
                                </p:childTnLst>
                              </p:cTn>
                            </p:par>
                            <p:par>
                              <p:cTn id="61" fill="hold">
                                <p:stCondLst>
                                  <p:cond delay="3500"/>
                                </p:stCondLst>
                                <p:childTnLst>
                                  <p:par>
                                    <p:cTn id="62" presetID="14" presetClass="entr" presetSubtype="10" fill="hold" grpId="0" nodeType="after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randombar(horizontal)">
                                          <p:cBhvr>
                                            <p:cTn id="64" dur="500"/>
                                            <p:tgtEl>
                                              <p:spTgt spid="28"/>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randombar(horizontal)">
                                          <p:cBhvr>
                                            <p:cTn id="67" dur="500"/>
                                            <p:tgtEl>
                                              <p:spTgt spid="29"/>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30"/>
                                            </p:tgtEl>
                                            <p:attrNameLst>
                                              <p:attrName>style.visibility</p:attrName>
                                            </p:attrNameLst>
                                          </p:cBhvr>
                                          <p:to>
                                            <p:strVal val="visible"/>
                                          </p:to>
                                        </p:set>
                                        <p:animEffect transition="in" filter="randombar(horizontal)">
                                          <p:cBhvr>
                                            <p:cTn id="70" dur="500"/>
                                            <p:tgtEl>
                                              <p:spTgt spid="30"/>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randombar(horizontal)">
                                          <p:cBhvr>
                                            <p:cTn id="7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2" grpId="0" animBg="1"/>
          <p:bldP spid="23" grpId="0" animBg="1"/>
          <p:bldP spid="28" grpId="0"/>
          <p:bldP spid="29" grpId="0"/>
          <p:bldP spid="30" grpId="0"/>
          <p:bldP spid="31" grpId="0"/>
          <p:bldP spid="40" grpId="0"/>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任意多边形 3"/>
          <p:cNvSpPr/>
          <p:nvPr/>
        </p:nvSpPr>
        <p:spPr>
          <a:xfrm>
            <a:off x="1430102" y="2090401"/>
            <a:ext cx="6260551" cy="1135924"/>
          </a:xfrm>
          <a:custGeom>
            <a:avLst/>
            <a:gdLst>
              <a:gd name="connsiteX0" fmla="*/ 0 w 5689600"/>
              <a:gd name="connsiteY0" fmla="*/ 1079512 h 1079512"/>
              <a:gd name="connsiteX1" fmla="*/ 1917700 w 5689600"/>
              <a:gd name="connsiteY1" fmla="*/ 12 h 1079512"/>
              <a:gd name="connsiteX2" fmla="*/ 3810000 w 5689600"/>
              <a:gd name="connsiteY2" fmla="*/ 1054112 h 1079512"/>
              <a:gd name="connsiteX3" fmla="*/ 5689600 w 5689600"/>
              <a:gd name="connsiteY3" fmla="*/ 12712 h 1079512"/>
              <a:gd name="connsiteX0-1" fmla="*/ 0 w 7762075"/>
              <a:gd name="connsiteY0-2" fmla="*/ 1079512 h 1079512"/>
              <a:gd name="connsiteX1-3" fmla="*/ 1917700 w 7762075"/>
              <a:gd name="connsiteY1-4" fmla="*/ 12 h 1079512"/>
              <a:gd name="connsiteX2-5" fmla="*/ 3810000 w 7762075"/>
              <a:gd name="connsiteY2-6" fmla="*/ 1054112 h 1079512"/>
              <a:gd name="connsiteX3-7" fmla="*/ 7762075 w 7762075"/>
              <a:gd name="connsiteY3-8" fmla="*/ 887355 h 1079512"/>
              <a:gd name="connsiteX0-9" fmla="*/ 0 w 7762075"/>
              <a:gd name="connsiteY0-10" fmla="*/ 1258016 h 1258016"/>
              <a:gd name="connsiteX1-11" fmla="*/ 1917700 w 7762075"/>
              <a:gd name="connsiteY1-12" fmla="*/ 178516 h 1258016"/>
              <a:gd name="connsiteX2-13" fmla="*/ 3810000 w 7762075"/>
              <a:gd name="connsiteY2-14" fmla="*/ 1232616 h 1258016"/>
              <a:gd name="connsiteX3-15" fmla="*/ 6120167 w 7762075"/>
              <a:gd name="connsiteY3-16" fmla="*/ 511 h 1258016"/>
              <a:gd name="connsiteX4" fmla="*/ 7762075 w 7762075"/>
              <a:gd name="connsiteY4" fmla="*/ 1065859 h 1258016"/>
              <a:gd name="connsiteX0-17" fmla="*/ 0 w 7872948"/>
              <a:gd name="connsiteY0-18" fmla="*/ 1257930 h 1296609"/>
              <a:gd name="connsiteX1-19" fmla="*/ 1917700 w 7872948"/>
              <a:gd name="connsiteY1-20" fmla="*/ 178430 h 1296609"/>
              <a:gd name="connsiteX2-21" fmla="*/ 3810000 w 7872948"/>
              <a:gd name="connsiteY2-22" fmla="*/ 1232530 h 1296609"/>
              <a:gd name="connsiteX3-23" fmla="*/ 6120167 w 7872948"/>
              <a:gd name="connsiteY3-24" fmla="*/ 425 h 1296609"/>
              <a:gd name="connsiteX4-25" fmla="*/ 7872948 w 7872948"/>
              <a:gd name="connsiteY4-26" fmla="*/ 1296361 h 1296609"/>
              <a:gd name="connsiteX0-27" fmla="*/ 0 w 7872948"/>
              <a:gd name="connsiteY0-28" fmla="*/ 1257930 h 1296609"/>
              <a:gd name="connsiteX1-29" fmla="*/ 1650430 w 7872948"/>
              <a:gd name="connsiteY1-30" fmla="*/ 263677 h 1296609"/>
              <a:gd name="connsiteX2-31" fmla="*/ 3810000 w 7872948"/>
              <a:gd name="connsiteY2-32" fmla="*/ 1232530 h 1296609"/>
              <a:gd name="connsiteX3-33" fmla="*/ 6120167 w 7872948"/>
              <a:gd name="connsiteY3-34" fmla="*/ 425 h 1296609"/>
              <a:gd name="connsiteX4-35" fmla="*/ 7872948 w 7872948"/>
              <a:gd name="connsiteY4-36" fmla="*/ 1296361 h 1296609"/>
              <a:gd name="connsiteX0-37" fmla="*/ 0 w 7872948"/>
              <a:gd name="connsiteY0-38" fmla="*/ 1257930 h 1296609"/>
              <a:gd name="connsiteX1-39" fmla="*/ 1650430 w 7872948"/>
              <a:gd name="connsiteY1-40" fmla="*/ 263677 h 1296609"/>
              <a:gd name="connsiteX2-41" fmla="*/ 3430071 w 7872948"/>
              <a:gd name="connsiteY2-42" fmla="*/ 1226591 h 1296609"/>
              <a:gd name="connsiteX3-43" fmla="*/ 6120167 w 7872948"/>
              <a:gd name="connsiteY3-44" fmla="*/ 425 h 1296609"/>
              <a:gd name="connsiteX4-45" fmla="*/ 7872948 w 7872948"/>
              <a:gd name="connsiteY4-46" fmla="*/ 1296361 h 1296609"/>
              <a:gd name="connsiteX0-47" fmla="*/ 0 w 7872948"/>
              <a:gd name="connsiteY0-48" fmla="*/ 1191562 h 1230254"/>
              <a:gd name="connsiteX1-49" fmla="*/ 1650430 w 7872948"/>
              <a:gd name="connsiteY1-50" fmla="*/ 197309 h 1230254"/>
              <a:gd name="connsiteX2-51" fmla="*/ 3430071 w 7872948"/>
              <a:gd name="connsiteY2-52" fmla="*/ 1160223 h 1230254"/>
              <a:gd name="connsiteX3-53" fmla="*/ 5639957 w 7872948"/>
              <a:gd name="connsiteY3-54" fmla="*/ 447 h 1230254"/>
              <a:gd name="connsiteX4-55" fmla="*/ 7872948 w 7872948"/>
              <a:gd name="connsiteY4-56" fmla="*/ 1229993 h 1230254"/>
              <a:gd name="connsiteX0-57" fmla="*/ 0 w 7681228"/>
              <a:gd name="connsiteY0-58" fmla="*/ 1191632 h 1191632"/>
              <a:gd name="connsiteX1-59" fmla="*/ 1650430 w 7681228"/>
              <a:gd name="connsiteY1-60" fmla="*/ 197379 h 1191632"/>
              <a:gd name="connsiteX2-61" fmla="*/ 3430071 w 7681228"/>
              <a:gd name="connsiteY2-62" fmla="*/ 1160293 h 1191632"/>
              <a:gd name="connsiteX3-63" fmla="*/ 5639957 w 7681228"/>
              <a:gd name="connsiteY3-64" fmla="*/ 517 h 1191632"/>
              <a:gd name="connsiteX4-65" fmla="*/ 7681228 w 7681228"/>
              <a:gd name="connsiteY4-66" fmla="*/ 1053214 h 1191632"/>
              <a:gd name="connsiteX0-67" fmla="*/ 0 w 7681228"/>
              <a:gd name="connsiteY0-68" fmla="*/ 1191576 h 1191576"/>
              <a:gd name="connsiteX1-69" fmla="*/ 1650430 w 7681228"/>
              <a:gd name="connsiteY1-70" fmla="*/ 197323 h 1191576"/>
              <a:gd name="connsiteX2-71" fmla="*/ 3430071 w 7681228"/>
              <a:gd name="connsiteY2-72" fmla="*/ 1160237 h 1191576"/>
              <a:gd name="connsiteX3-73" fmla="*/ 5639957 w 7681228"/>
              <a:gd name="connsiteY3-74" fmla="*/ 461 h 1191576"/>
              <a:gd name="connsiteX4-75" fmla="*/ 7681228 w 7681228"/>
              <a:gd name="connsiteY4-76" fmla="*/ 1053158 h 1191576"/>
              <a:gd name="connsiteX0-77" fmla="*/ 0 w 7826216"/>
              <a:gd name="connsiteY0-78" fmla="*/ 1191456 h 1508838"/>
              <a:gd name="connsiteX1-79" fmla="*/ 1650430 w 7826216"/>
              <a:gd name="connsiteY1-80" fmla="*/ 197203 h 1508838"/>
              <a:gd name="connsiteX2-81" fmla="*/ 3430071 w 7826216"/>
              <a:gd name="connsiteY2-82" fmla="*/ 1160117 h 1508838"/>
              <a:gd name="connsiteX3-83" fmla="*/ 5639957 w 7826216"/>
              <a:gd name="connsiteY3-84" fmla="*/ 341 h 1508838"/>
              <a:gd name="connsiteX4-85" fmla="*/ 7826216 w 7826216"/>
              <a:gd name="connsiteY4-86" fmla="*/ 1498311 h 1508838"/>
              <a:gd name="connsiteX0-87" fmla="*/ 0 w 7826216"/>
              <a:gd name="connsiteY0-88" fmla="*/ 1008617 h 1327197"/>
              <a:gd name="connsiteX1-89" fmla="*/ 1650430 w 7826216"/>
              <a:gd name="connsiteY1-90" fmla="*/ 14364 h 1327197"/>
              <a:gd name="connsiteX2-91" fmla="*/ 3430071 w 7826216"/>
              <a:gd name="connsiteY2-92" fmla="*/ 977278 h 1327197"/>
              <a:gd name="connsiteX3-93" fmla="*/ 5725245 w 7826216"/>
              <a:gd name="connsiteY3-94" fmla="*/ 382 h 1327197"/>
              <a:gd name="connsiteX4-95" fmla="*/ 7826216 w 7826216"/>
              <a:gd name="connsiteY4-96" fmla="*/ 1315472 h 1327197"/>
              <a:gd name="connsiteX0-97" fmla="*/ 0 w 7826216"/>
              <a:gd name="connsiteY0-98" fmla="*/ 1008617 h 1327197"/>
              <a:gd name="connsiteX1-99" fmla="*/ 1650430 w 7826216"/>
              <a:gd name="connsiteY1-100" fmla="*/ 14364 h 1327197"/>
              <a:gd name="connsiteX2-101" fmla="*/ 3737105 w 7826216"/>
              <a:gd name="connsiteY2-102" fmla="*/ 1136304 h 1327197"/>
              <a:gd name="connsiteX3-103" fmla="*/ 5725245 w 7826216"/>
              <a:gd name="connsiteY3-104" fmla="*/ 382 h 1327197"/>
              <a:gd name="connsiteX4-105" fmla="*/ 7826216 w 7826216"/>
              <a:gd name="connsiteY4-106" fmla="*/ 1315472 h 1327197"/>
              <a:gd name="connsiteX0-107" fmla="*/ 0 w 7826216"/>
              <a:gd name="connsiteY0-108" fmla="*/ 1008617 h 1327197"/>
              <a:gd name="connsiteX1-109" fmla="*/ 1650430 w 7826216"/>
              <a:gd name="connsiteY1-110" fmla="*/ 14364 h 1327197"/>
              <a:gd name="connsiteX2-111" fmla="*/ 3737105 w 7826216"/>
              <a:gd name="connsiteY2-112" fmla="*/ 1136304 h 1327197"/>
              <a:gd name="connsiteX3-113" fmla="*/ 5725245 w 7826216"/>
              <a:gd name="connsiteY3-114" fmla="*/ 382 h 1327197"/>
              <a:gd name="connsiteX4-115" fmla="*/ 7826216 w 7826216"/>
              <a:gd name="connsiteY4-116" fmla="*/ 1315472 h 1327197"/>
              <a:gd name="connsiteX0-117" fmla="*/ 0 w 7826216"/>
              <a:gd name="connsiteY0-118" fmla="*/ 1008617 h 1327197"/>
              <a:gd name="connsiteX1-119" fmla="*/ 1650430 w 7826216"/>
              <a:gd name="connsiteY1-120" fmla="*/ 14364 h 1327197"/>
              <a:gd name="connsiteX2-121" fmla="*/ 3737105 w 7826216"/>
              <a:gd name="connsiteY2-122" fmla="*/ 1136304 h 1327197"/>
              <a:gd name="connsiteX3-123" fmla="*/ 5725245 w 7826216"/>
              <a:gd name="connsiteY3-124" fmla="*/ 382 h 1327197"/>
              <a:gd name="connsiteX4-125" fmla="*/ 7826216 w 7826216"/>
              <a:gd name="connsiteY4-126" fmla="*/ 1315472 h 1327197"/>
              <a:gd name="connsiteX0-127" fmla="*/ 0 w 7826216"/>
              <a:gd name="connsiteY0-128" fmla="*/ 994938 h 1314128"/>
              <a:gd name="connsiteX1-129" fmla="*/ 1650430 w 7826216"/>
              <a:gd name="connsiteY1-130" fmla="*/ 685 h 1314128"/>
              <a:gd name="connsiteX2-131" fmla="*/ 3737105 w 7826216"/>
              <a:gd name="connsiteY2-132" fmla="*/ 1122625 h 1314128"/>
              <a:gd name="connsiteX3-133" fmla="*/ 5946991 w 7826216"/>
              <a:gd name="connsiteY3-134" fmla="*/ 66216 h 1314128"/>
              <a:gd name="connsiteX4-135" fmla="*/ 7826216 w 7826216"/>
              <a:gd name="connsiteY4-136" fmla="*/ 1301793 h 1314128"/>
              <a:gd name="connsiteX0-137" fmla="*/ 0 w 7826216"/>
              <a:gd name="connsiteY0-138" fmla="*/ 929125 h 1248315"/>
              <a:gd name="connsiteX1-139" fmla="*/ 1641902 w 7826216"/>
              <a:gd name="connsiteY1-140" fmla="*/ 30287 h 1248315"/>
              <a:gd name="connsiteX2-141" fmla="*/ 3737105 w 7826216"/>
              <a:gd name="connsiteY2-142" fmla="*/ 1056812 h 1248315"/>
              <a:gd name="connsiteX3-143" fmla="*/ 5946991 w 7826216"/>
              <a:gd name="connsiteY3-144" fmla="*/ 403 h 1248315"/>
              <a:gd name="connsiteX4-145" fmla="*/ 7826216 w 7826216"/>
              <a:gd name="connsiteY4-146" fmla="*/ 1235980 h 1248315"/>
              <a:gd name="connsiteX0-147" fmla="*/ 0 w 7826216"/>
              <a:gd name="connsiteY0-148" fmla="*/ 929125 h 1248315"/>
              <a:gd name="connsiteX1-149" fmla="*/ 1641902 w 7826216"/>
              <a:gd name="connsiteY1-150" fmla="*/ 30287 h 1248315"/>
              <a:gd name="connsiteX2-151" fmla="*/ 3941795 w 7826216"/>
              <a:gd name="connsiteY2-152" fmla="*/ 1088617 h 1248315"/>
              <a:gd name="connsiteX3-153" fmla="*/ 5946991 w 7826216"/>
              <a:gd name="connsiteY3-154" fmla="*/ 403 h 1248315"/>
              <a:gd name="connsiteX4-155" fmla="*/ 7826216 w 7826216"/>
              <a:gd name="connsiteY4-156" fmla="*/ 1235980 h 1248315"/>
              <a:gd name="connsiteX0-157" fmla="*/ 0 w 7698285"/>
              <a:gd name="connsiteY0-158" fmla="*/ 929138 h 1201018"/>
              <a:gd name="connsiteX1-159" fmla="*/ 1641902 w 7698285"/>
              <a:gd name="connsiteY1-160" fmla="*/ 30300 h 1201018"/>
              <a:gd name="connsiteX2-161" fmla="*/ 3941795 w 7698285"/>
              <a:gd name="connsiteY2-162" fmla="*/ 1088630 h 1201018"/>
              <a:gd name="connsiteX3-163" fmla="*/ 5946991 w 7698285"/>
              <a:gd name="connsiteY3-164" fmla="*/ 416 h 1201018"/>
              <a:gd name="connsiteX4-165" fmla="*/ 7698285 w 7698285"/>
              <a:gd name="connsiteY4-166" fmla="*/ 1188285 h 1201018"/>
              <a:gd name="connsiteX0-167" fmla="*/ 0 w 7698285"/>
              <a:gd name="connsiteY0-168" fmla="*/ 929194 h 1188341"/>
              <a:gd name="connsiteX1-169" fmla="*/ 1641902 w 7698285"/>
              <a:gd name="connsiteY1-170" fmla="*/ 30356 h 1188341"/>
              <a:gd name="connsiteX2-171" fmla="*/ 3941795 w 7698285"/>
              <a:gd name="connsiteY2-172" fmla="*/ 1088686 h 1188341"/>
              <a:gd name="connsiteX3-173" fmla="*/ 5946991 w 7698285"/>
              <a:gd name="connsiteY3-174" fmla="*/ 472 h 1188341"/>
              <a:gd name="connsiteX4-175" fmla="*/ 7698285 w 7698285"/>
              <a:gd name="connsiteY4-176" fmla="*/ 1188341 h 1188341"/>
              <a:gd name="connsiteX0-177" fmla="*/ 0 w 7766515"/>
              <a:gd name="connsiteY0-178" fmla="*/ 1064367 h 1188341"/>
              <a:gd name="connsiteX1-179" fmla="*/ 1710132 w 7766515"/>
              <a:gd name="connsiteY1-180" fmla="*/ 30356 h 1188341"/>
              <a:gd name="connsiteX2-181" fmla="*/ 4010025 w 7766515"/>
              <a:gd name="connsiteY2-182" fmla="*/ 1088686 h 1188341"/>
              <a:gd name="connsiteX3-183" fmla="*/ 6015221 w 7766515"/>
              <a:gd name="connsiteY3-184" fmla="*/ 472 h 1188341"/>
              <a:gd name="connsiteX4-185" fmla="*/ 7766515 w 7766515"/>
              <a:gd name="connsiteY4-186" fmla="*/ 1188341 h 1188341"/>
              <a:gd name="connsiteX0-187" fmla="*/ 0 w 7809158"/>
              <a:gd name="connsiteY0-188" fmla="*/ 682705 h 1188341"/>
              <a:gd name="connsiteX1-189" fmla="*/ 1752775 w 7809158"/>
              <a:gd name="connsiteY1-190" fmla="*/ 30356 h 1188341"/>
              <a:gd name="connsiteX2-191" fmla="*/ 4052668 w 7809158"/>
              <a:gd name="connsiteY2-192" fmla="*/ 1088686 h 1188341"/>
              <a:gd name="connsiteX3-193" fmla="*/ 6057864 w 7809158"/>
              <a:gd name="connsiteY3-194" fmla="*/ 472 h 1188341"/>
              <a:gd name="connsiteX4-195" fmla="*/ 7809158 w 7809158"/>
              <a:gd name="connsiteY4-196" fmla="*/ 1188341 h 1188341"/>
              <a:gd name="connsiteX0-197" fmla="*/ 0 w 7809158"/>
              <a:gd name="connsiteY0-198" fmla="*/ 682705 h 1188341"/>
              <a:gd name="connsiteX1-199" fmla="*/ 1752775 w 7809158"/>
              <a:gd name="connsiteY1-200" fmla="*/ 30356 h 1188341"/>
              <a:gd name="connsiteX2-201" fmla="*/ 4052668 w 7809158"/>
              <a:gd name="connsiteY2-202" fmla="*/ 1088686 h 1188341"/>
              <a:gd name="connsiteX3-203" fmla="*/ 6057864 w 7809158"/>
              <a:gd name="connsiteY3-204" fmla="*/ 472 h 1188341"/>
              <a:gd name="connsiteX4-205" fmla="*/ 7809158 w 7809158"/>
              <a:gd name="connsiteY4-206" fmla="*/ 1188341 h 1188341"/>
              <a:gd name="connsiteX0-207" fmla="*/ 0 w 7800630"/>
              <a:gd name="connsiteY0-208" fmla="*/ 1104124 h 1188341"/>
              <a:gd name="connsiteX1-209" fmla="*/ 1744247 w 7800630"/>
              <a:gd name="connsiteY1-210" fmla="*/ 30356 h 1188341"/>
              <a:gd name="connsiteX2-211" fmla="*/ 4044140 w 7800630"/>
              <a:gd name="connsiteY2-212" fmla="*/ 1088686 h 1188341"/>
              <a:gd name="connsiteX3-213" fmla="*/ 6049336 w 7800630"/>
              <a:gd name="connsiteY3-214" fmla="*/ 472 h 1188341"/>
              <a:gd name="connsiteX4-215" fmla="*/ 7800630 w 7800630"/>
              <a:gd name="connsiteY4-216" fmla="*/ 1188341 h 1188341"/>
              <a:gd name="connsiteX0-217" fmla="*/ 0 w 7800630"/>
              <a:gd name="connsiteY0-218" fmla="*/ 1120027 h 1188341"/>
              <a:gd name="connsiteX1-219" fmla="*/ 1744247 w 7800630"/>
              <a:gd name="connsiteY1-220" fmla="*/ 30356 h 1188341"/>
              <a:gd name="connsiteX2-221" fmla="*/ 4044140 w 7800630"/>
              <a:gd name="connsiteY2-222" fmla="*/ 1088686 h 1188341"/>
              <a:gd name="connsiteX3-223" fmla="*/ 6049336 w 7800630"/>
              <a:gd name="connsiteY3-224" fmla="*/ 472 h 1188341"/>
              <a:gd name="connsiteX4-225" fmla="*/ 7800630 w 7800630"/>
              <a:gd name="connsiteY4-226" fmla="*/ 1188341 h 1188341"/>
              <a:gd name="connsiteX0-227" fmla="*/ 0 w 7800630"/>
              <a:gd name="connsiteY0-228" fmla="*/ 1120027 h 1188341"/>
              <a:gd name="connsiteX1-229" fmla="*/ 1744247 w 7800630"/>
              <a:gd name="connsiteY1-230" fmla="*/ 30356 h 1188341"/>
              <a:gd name="connsiteX2-231" fmla="*/ 4044140 w 7800630"/>
              <a:gd name="connsiteY2-232" fmla="*/ 1088686 h 1188341"/>
              <a:gd name="connsiteX3-233" fmla="*/ 6049336 w 7800630"/>
              <a:gd name="connsiteY3-234" fmla="*/ 472 h 1188341"/>
              <a:gd name="connsiteX4-235" fmla="*/ 7800630 w 7800630"/>
              <a:gd name="connsiteY4-236" fmla="*/ 1188341 h 1188341"/>
              <a:gd name="connsiteX0-237" fmla="*/ 0 w 7851801"/>
              <a:gd name="connsiteY0-238" fmla="*/ 1120082 h 1120082"/>
              <a:gd name="connsiteX1-239" fmla="*/ 1744247 w 7851801"/>
              <a:gd name="connsiteY1-240" fmla="*/ 30411 h 1120082"/>
              <a:gd name="connsiteX2-241" fmla="*/ 4044140 w 7851801"/>
              <a:gd name="connsiteY2-242" fmla="*/ 1088741 h 1120082"/>
              <a:gd name="connsiteX3-243" fmla="*/ 6049336 w 7851801"/>
              <a:gd name="connsiteY3-244" fmla="*/ 527 h 1120082"/>
              <a:gd name="connsiteX4-245" fmla="*/ 7851801 w 7851801"/>
              <a:gd name="connsiteY4-246" fmla="*/ 1061175 h 1120082"/>
              <a:gd name="connsiteX0-247" fmla="*/ 0 w 7851801"/>
              <a:gd name="connsiteY0-248" fmla="*/ 1120082 h 1120082"/>
              <a:gd name="connsiteX1-249" fmla="*/ 1744247 w 7851801"/>
              <a:gd name="connsiteY1-250" fmla="*/ 30411 h 1120082"/>
              <a:gd name="connsiteX2-251" fmla="*/ 4044140 w 7851801"/>
              <a:gd name="connsiteY2-252" fmla="*/ 1088741 h 1120082"/>
              <a:gd name="connsiteX3-253" fmla="*/ 6049336 w 7851801"/>
              <a:gd name="connsiteY3-254" fmla="*/ 527 h 1120082"/>
              <a:gd name="connsiteX4-255" fmla="*/ 7851801 w 7851801"/>
              <a:gd name="connsiteY4-256" fmla="*/ 1061175 h 1120082"/>
              <a:gd name="connsiteX0-257" fmla="*/ 0 w 7851801"/>
              <a:gd name="connsiteY0-258" fmla="*/ 1120082 h 1120082"/>
              <a:gd name="connsiteX1-259" fmla="*/ 1744247 w 7851801"/>
              <a:gd name="connsiteY1-260" fmla="*/ 30411 h 1120082"/>
              <a:gd name="connsiteX2-261" fmla="*/ 4044140 w 7851801"/>
              <a:gd name="connsiteY2-262" fmla="*/ 1088741 h 1120082"/>
              <a:gd name="connsiteX3-263" fmla="*/ 6049336 w 7851801"/>
              <a:gd name="connsiteY3-264" fmla="*/ 527 h 1120082"/>
              <a:gd name="connsiteX4-265" fmla="*/ 7851801 w 7851801"/>
              <a:gd name="connsiteY4-266" fmla="*/ 1061175 h 1120082"/>
              <a:gd name="connsiteX0-267" fmla="*/ 0 w 7851801"/>
              <a:gd name="connsiteY0-268" fmla="*/ 1119555 h 1119555"/>
              <a:gd name="connsiteX1-269" fmla="*/ 1744247 w 7851801"/>
              <a:gd name="connsiteY1-270" fmla="*/ 29884 h 1119555"/>
              <a:gd name="connsiteX2-271" fmla="*/ 4044140 w 7851801"/>
              <a:gd name="connsiteY2-272" fmla="*/ 1088214 h 1119555"/>
              <a:gd name="connsiteX3-273" fmla="*/ 6049336 w 7851801"/>
              <a:gd name="connsiteY3-274" fmla="*/ 0 h 1119555"/>
              <a:gd name="connsiteX4-275" fmla="*/ 7851801 w 7851801"/>
              <a:gd name="connsiteY4-276" fmla="*/ 1060648 h 1119555"/>
              <a:gd name="connsiteX0-277" fmla="*/ 0 w 7851801"/>
              <a:gd name="connsiteY0-278" fmla="*/ 1119555 h 1119555"/>
              <a:gd name="connsiteX1-279" fmla="*/ 1744247 w 7851801"/>
              <a:gd name="connsiteY1-280" fmla="*/ 29884 h 1119555"/>
              <a:gd name="connsiteX2-281" fmla="*/ 4044140 w 7851801"/>
              <a:gd name="connsiteY2-282" fmla="*/ 1088214 h 1119555"/>
              <a:gd name="connsiteX3-283" fmla="*/ 6049336 w 7851801"/>
              <a:gd name="connsiteY3-284" fmla="*/ 0 h 1119555"/>
              <a:gd name="connsiteX4-285" fmla="*/ 7851801 w 7851801"/>
              <a:gd name="connsiteY4-286" fmla="*/ 1060648 h 1119555"/>
              <a:gd name="connsiteX0-287" fmla="*/ 0 w 7851801"/>
              <a:gd name="connsiteY0-288" fmla="*/ 1119555 h 1119555"/>
              <a:gd name="connsiteX1-289" fmla="*/ 2349784 w 7851801"/>
              <a:gd name="connsiteY1-290" fmla="*/ 13981 h 1119555"/>
              <a:gd name="connsiteX2-291" fmla="*/ 4044140 w 7851801"/>
              <a:gd name="connsiteY2-292" fmla="*/ 1088214 h 1119555"/>
              <a:gd name="connsiteX3-293" fmla="*/ 6049336 w 7851801"/>
              <a:gd name="connsiteY3-294" fmla="*/ 0 h 1119555"/>
              <a:gd name="connsiteX4-295" fmla="*/ 7851801 w 7851801"/>
              <a:gd name="connsiteY4-296" fmla="*/ 1060648 h 1119555"/>
              <a:gd name="connsiteX0-297" fmla="*/ 0 w 7118332"/>
              <a:gd name="connsiteY0-298" fmla="*/ 1079799 h 1088237"/>
              <a:gd name="connsiteX1-299" fmla="*/ 1616315 w 7118332"/>
              <a:gd name="connsiteY1-300" fmla="*/ 13981 h 1088237"/>
              <a:gd name="connsiteX2-301" fmla="*/ 3310671 w 7118332"/>
              <a:gd name="connsiteY2-302" fmla="*/ 1088214 h 1088237"/>
              <a:gd name="connsiteX3-303" fmla="*/ 5315867 w 7118332"/>
              <a:gd name="connsiteY3-304" fmla="*/ 0 h 1088237"/>
              <a:gd name="connsiteX4-305" fmla="*/ 7118332 w 7118332"/>
              <a:gd name="connsiteY4-306" fmla="*/ 1060648 h 1088237"/>
              <a:gd name="connsiteX0-307" fmla="*/ 0 w 7118332"/>
              <a:gd name="connsiteY0-308" fmla="*/ 1079799 h 1088237"/>
              <a:gd name="connsiteX1-309" fmla="*/ 1616315 w 7118332"/>
              <a:gd name="connsiteY1-310" fmla="*/ 13981 h 1088237"/>
              <a:gd name="connsiteX2-311" fmla="*/ 3310671 w 7118332"/>
              <a:gd name="connsiteY2-312" fmla="*/ 1088214 h 1088237"/>
              <a:gd name="connsiteX3-313" fmla="*/ 5315867 w 7118332"/>
              <a:gd name="connsiteY3-314" fmla="*/ 0 h 1088237"/>
              <a:gd name="connsiteX4-315" fmla="*/ 7118332 w 7118332"/>
              <a:gd name="connsiteY4-316" fmla="*/ 1060648 h 1088237"/>
              <a:gd name="connsiteX0-317" fmla="*/ 0 w 7118332"/>
              <a:gd name="connsiteY0-318" fmla="*/ 1065820 h 1074258"/>
              <a:gd name="connsiteX1-319" fmla="*/ 1616315 w 7118332"/>
              <a:gd name="connsiteY1-320" fmla="*/ 2 h 1074258"/>
              <a:gd name="connsiteX2-321" fmla="*/ 3310671 w 7118332"/>
              <a:gd name="connsiteY2-322" fmla="*/ 1074235 h 1074258"/>
              <a:gd name="connsiteX3-323" fmla="*/ 4974720 w 7118332"/>
              <a:gd name="connsiteY3-324" fmla="*/ 1924 h 1074258"/>
              <a:gd name="connsiteX4-325" fmla="*/ 7118332 w 7118332"/>
              <a:gd name="connsiteY4-326" fmla="*/ 1046669 h 1074258"/>
              <a:gd name="connsiteX0-327" fmla="*/ 0 w 6623667"/>
              <a:gd name="connsiteY0-328" fmla="*/ 1065820 h 1074258"/>
              <a:gd name="connsiteX1-329" fmla="*/ 1616315 w 6623667"/>
              <a:gd name="connsiteY1-330" fmla="*/ 2 h 1074258"/>
              <a:gd name="connsiteX2-331" fmla="*/ 3310671 w 6623667"/>
              <a:gd name="connsiteY2-332" fmla="*/ 1074235 h 1074258"/>
              <a:gd name="connsiteX3-333" fmla="*/ 4974720 w 6623667"/>
              <a:gd name="connsiteY3-334" fmla="*/ 1924 h 1074258"/>
              <a:gd name="connsiteX4-335" fmla="*/ 6623667 w 6623667"/>
              <a:gd name="connsiteY4-336" fmla="*/ 1038718 h 1074258"/>
              <a:gd name="connsiteX0-337" fmla="*/ 0 w 6478679"/>
              <a:gd name="connsiteY0-338" fmla="*/ 1065820 h 1074258"/>
              <a:gd name="connsiteX1-339" fmla="*/ 1616315 w 6478679"/>
              <a:gd name="connsiteY1-340" fmla="*/ 2 h 1074258"/>
              <a:gd name="connsiteX2-341" fmla="*/ 3310671 w 6478679"/>
              <a:gd name="connsiteY2-342" fmla="*/ 1074235 h 1074258"/>
              <a:gd name="connsiteX3-343" fmla="*/ 4974720 w 6478679"/>
              <a:gd name="connsiteY3-344" fmla="*/ 1924 h 1074258"/>
              <a:gd name="connsiteX4-345" fmla="*/ 6478679 w 6478679"/>
              <a:gd name="connsiteY4-346" fmla="*/ 1070523 h 1074258"/>
              <a:gd name="connsiteX0-347" fmla="*/ 0 w 6700425"/>
              <a:gd name="connsiteY0-348" fmla="*/ 1065820 h 1074258"/>
              <a:gd name="connsiteX1-349" fmla="*/ 1616315 w 6700425"/>
              <a:gd name="connsiteY1-350" fmla="*/ 2 h 1074258"/>
              <a:gd name="connsiteX2-351" fmla="*/ 3310671 w 6700425"/>
              <a:gd name="connsiteY2-352" fmla="*/ 1074235 h 1074258"/>
              <a:gd name="connsiteX3-353" fmla="*/ 4974720 w 6700425"/>
              <a:gd name="connsiteY3-354" fmla="*/ 1924 h 1074258"/>
              <a:gd name="connsiteX4-355" fmla="*/ 6700425 w 6700425"/>
              <a:gd name="connsiteY4-356" fmla="*/ 1038717 h 1074258"/>
              <a:gd name="connsiteX0-357" fmla="*/ 0 w 6700425"/>
              <a:gd name="connsiteY0-358" fmla="*/ 1127507 h 1135945"/>
              <a:gd name="connsiteX1-359" fmla="*/ 1616315 w 6700425"/>
              <a:gd name="connsiteY1-360" fmla="*/ 61689 h 1135945"/>
              <a:gd name="connsiteX2-361" fmla="*/ 3310671 w 6700425"/>
              <a:gd name="connsiteY2-362" fmla="*/ 1135922 h 1135945"/>
              <a:gd name="connsiteX3-363" fmla="*/ 5034421 w 6700425"/>
              <a:gd name="connsiteY3-364" fmla="*/ 0 h 1135945"/>
              <a:gd name="connsiteX4-365" fmla="*/ 6700425 w 6700425"/>
              <a:gd name="connsiteY4-366" fmla="*/ 1100404 h 1135945"/>
              <a:gd name="connsiteX0-367" fmla="*/ 0 w 6700425"/>
              <a:gd name="connsiteY0-368" fmla="*/ 1127507 h 1135945"/>
              <a:gd name="connsiteX1-369" fmla="*/ 1616315 w 6700425"/>
              <a:gd name="connsiteY1-370" fmla="*/ 61689 h 1135945"/>
              <a:gd name="connsiteX2-371" fmla="*/ 3310671 w 6700425"/>
              <a:gd name="connsiteY2-372" fmla="*/ 1135922 h 1135945"/>
              <a:gd name="connsiteX3-373" fmla="*/ 5034421 w 6700425"/>
              <a:gd name="connsiteY3-374" fmla="*/ 0 h 1135945"/>
              <a:gd name="connsiteX4-375" fmla="*/ 6700425 w 6700425"/>
              <a:gd name="connsiteY4-376" fmla="*/ 1100404 h 1135945"/>
              <a:gd name="connsiteX0-377" fmla="*/ 0 w 6700425"/>
              <a:gd name="connsiteY0-378" fmla="*/ 1127507 h 1135945"/>
              <a:gd name="connsiteX1-379" fmla="*/ 1616315 w 6700425"/>
              <a:gd name="connsiteY1-380" fmla="*/ 61689 h 1135945"/>
              <a:gd name="connsiteX2-381" fmla="*/ 3310671 w 6700425"/>
              <a:gd name="connsiteY2-382" fmla="*/ 1135922 h 1135945"/>
              <a:gd name="connsiteX3-383" fmla="*/ 5034421 w 6700425"/>
              <a:gd name="connsiteY3-384" fmla="*/ 0 h 1135945"/>
              <a:gd name="connsiteX4-385" fmla="*/ 6700425 w 6700425"/>
              <a:gd name="connsiteY4-386" fmla="*/ 1100404 h 1135945"/>
              <a:gd name="connsiteX0-387" fmla="*/ 0 w 6700425"/>
              <a:gd name="connsiteY0-388" fmla="*/ 1127507 h 1135945"/>
              <a:gd name="connsiteX1-389" fmla="*/ 1616315 w 6700425"/>
              <a:gd name="connsiteY1-390" fmla="*/ 61689 h 1135945"/>
              <a:gd name="connsiteX2-391" fmla="*/ 3310671 w 6700425"/>
              <a:gd name="connsiteY2-392" fmla="*/ 1135922 h 1135945"/>
              <a:gd name="connsiteX3-393" fmla="*/ 5034421 w 6700425"/>
              <a:gd name="connsiteY3-394" fmla="*/ 0 h 1135945"/>
              <a:gd name="connsiteX4-395" fmla="*/ 6700425 w 6700425"/>
              <a:gd name="connsiteY4-396" fmla="*/ 1100404 h 1135945"/>
              <a:gd name="connsiteX0-397" fmla="*/ 0 w 6700425"/>
              <a:gd name="connsiteY0-398" fmla="*/ 1127507 h 1135922"/>
              <a:gd name="connsiteX1-399" fmla="*/ 1616315 w 6700425"/>
              <a:gd name="connsiteY1-400" fmla="*/ 61689 h 1135922"/>
              <a:gd name="connsiteX2-401" fmla="*/ 3310671 w 6700425"/>
              <a:gd name="connsiteY2-402" fmla="*/ 1135922 h 1135922"/>
              <a:gd name="connsiteX3-403" fmla="*/ 5034421 w 6700425"/>
              <a:gd name="connsiteY3-404" fmla="*/ 0 h 1135922"/>
              <a:gd name="connsiteX4-405" fmla="*/ 6700425 w 6700425"/>
              <a:gd name="connsiteY4-406" fmla="*/ 1100404 h 1135922"/>
              <a:gd name="connsiteX0-407" fmla="*/ 0 w 6700425"/>
              <a:gd name="connsiteY0-408" fmla="*/ 1127509 h 1135924"/>
              <a:gd name="connsiteX1-409" fmla="*/ 1616315 w 6700425"/>
              <a:gd name="connsiteY1-410" fmla="*/ 61691 h 1135924"/>
              <a:gd name="connsiteX2-411" fmla="*/ 3310671 w 6700425"/>
              <a:gd name="connsiteY2-412" fmla="*/ 1135924 h 1135924"/>
              <a:gd name="connsiteX3-413" fmla="*/ 5034421 w 6700425"/>
              <a:gd name="connsiteY3-414" fmla="*/ 2 h 1135924"/>
              <a:gd name="connsiteX4-415" fmla="*/ 6700425 w 6700425"/>
              <a:gd name="connsiteY4-416" fmla="*/ 1100406 h 1135924"/>
              <a:gd name="connsiteX0-417" fmla="*/ 0 w 6700425"/>
              <a:gd name="connsiteY0-418" fmla="*/ 1127509 h 1135924"/>
              <a:gd name="connsiteX1-419" fmla="*/ 1616315 w 6700425"/>
              <a:gd name="connsiteY1-420" fmla="*/ 61691 h 1135924"/>
              <a:gd name="connsiteX2-421" fmla="*/ 3310671 w 6700425"/>
              <a:gd name="connsiteY2-422" fmla="*/ 1135924 h 1135924"/>
              <a:gd name="connsiteX3-423" fmla="*/ 5034421 w 6700425"/>
              <a:gd name="connsiteY3-424" fmla="*/ 2 h 1135924"/>
              <a:gd name="connsiteX4-425" fmla="*/ 6700425 w 6700425"/>
              <a:gd name="connsiteY4-426" fmla="*/ 1100406 h 1135924"/>
              <a:gd name="connsiteX0-427" fmla="*/ 0 w 6700425"/>
              <a:gd name="connsiteY0-428" fmla="*/ 1127509 h 1135924"/>
              <a:gd name="connsiteX1-429" fmla="*/ 1616315 w 6700425"/>
              <a:gd name="connsiteY1-430" fmla="*/ 61691 h 1135924"/>
              <a:gd name="connsiteX2-431" fmla="*/ 3310671 w 6700425"/>
              <a:gd name="connsiteY2-432" fmla="*/ 1135924 h 1135924"/>
              <a:gd name="connsiteX3-433" fmla="*/ 5034421 w 6700425"/>
              <a:gd name="connsiteY3-434" fmla="*/ 2 h 1135924"/>
              <a:gd name="connsiteX4-435" fmla="*/ 6700425 w 6700425"/>
              <a:gd name="connsiteY4-436" fmla="*/ 1072905 h 1135924"/>
              <a:gd name="connsiteX0-437" fmla="*/ 0 w 6715173"/>
              <a:gd name="connsiteY0-438" fmla="*/ 1127509 h 1135924"/>
              <a:gd name="connsiteX1-439" fmla="*/ 1616315 w 6715173"/>
              <a:gd name="connsiteY1-440" fmla="*/ 61691 h 1135924"/>
              <a:gd name="connsiteX2-441" fmla="*/ 3310671 w 6715173"/>
              <a:gd name="connsiteY2-442" fmla="*/ 1135924 h 1135924"/>
              <a:gd name="connsiteX3-443" fmla="*/ 5034421 w 6715173"/>
              <a:gd name="connsiteY3-444" fmla="*/ 2 h 1135924"/>
              <a:gd name="connsiteX4-445" fmla="*/ 6715173 w 6715173"/>
              <a:gd name="connsiteY4-446" fmla="*/ 1059155 h 1135924"/>
            </a:gdLst>
            <a:ahLst/>
            <a:cxnLst>
              <a:cxn ang="0">
                <a:pos x="connsiteX0-1" y="connsiteY0-2"/>
              </a:cxn>
              <a:cxn ang="0">
                <a:pos x="connsiteX1-3" y="connsiteY1-4"/>
              </a:cxn>
              <a:cxn ang="0">
                <a:pos x="connsiteX2-5" y="connsiteY2-6"/>
              </a:cxn>
              <a:cxn ang="0">
                <a:pos x="connsiteX3-7" y="connsiteY3-8"/>
              </a:cxn>
              <a:cxn ang="0">
                <a:pos x="connsiteX4-25" y="connsiteY4-26"/>
              </a:cxn>
            </a:cxnLst>
            <a:rect l="l" t="t" r="r" b="b"/>
            <a:pathLst>
              <a:path w="6715173" h="1135924">
                <a:moveTo>
                  <a:pt x="0" y="1127509"/>
                </a:moveTo>
                <a:cubicBezTo>
                  <a:pt x="507007" y="1133134"/>
                  <a:pt x="1064537" y="60289"/>
                  <a:pt x="1616315" y="61691"/>
                </a:cubicBezTo>
                <a:cubicBezTo>
                  <a:pt x="2168093" y="63093"/>
                  <a:pt x="2778719" y="1127987"/>
                  <a:pt x="3310671" y="1135924"/>
                </a:cubicBezTo>
                <a:cubicBezTo>
                  <a:pt x="3866607" y="1117437"/>
                  <a:pt x="4488155" y="10816"/>
                  <a:pt x="5034421" y="2"/>
                </a:cubicBezTo>
                <a:cubicBezTo>
                  <a:pt x="5562285" y="-1785"/>
                  <a:pt x="6713956" y="1071307"/>
                  <a:pt x="6715173" y="1059155"/>
                </a:cubicBezTo>
              </a:path>
            </a:pathLst>
          </a:custGeom>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nvGrpSpPr>
          <p:cNvPr id="5" name="组合 4"/>
          <p:cNvGrpSpPr/>
          <p:nvPr/>
        </p:nvGrpSpPr>
        <p:grpSpPr>
          <a:xfrm>
            <a:off x="7143181" y="2647917"/>
            <a:ext cx="1050303" cy="1050303"/>
            <a:chOff x="1979712" y="3723878"/>
            <a:chExt cx="1050303" cy="1050303"/>
          </a:xfrm>
        </p:grpSpPr>
        <p:grpSp>
          <p:nvGrpSpPr>
            <p:cNvPr id="6" name="组合 5"/>
            <p:cNvGrpSpPr/>
            <p:nvPr/>
          </p:nvGrpSpPr>
          <p:grpSpPr>
            <a:xfrm>
              <a:off x="1979712" y="3723878"/>
              <a:ext cx="1050303" cy="1050303"/>
              <a:chOff x="1695226" y="3321784"/>
              <a:chExt cx="1250759" cy="1250759"/>
            </a:xfrm>
          </p:grpSpPr>
          <p:sp>
            <p:nvSpPr>
              <p:cNvPr id="8" name="椭圆 7"/>
              <p:cNvSpPr/>
              <p:nvPr/>
            </p:nvSpPr>
            <p:spPr>
              <a:xfrm>
                <a:off x="1695226" y="3321784"/>
                <a:ext cx="1250759" cy="1250759"/>
              </a:xfrm>
              <a:prstGeom prst="ellipse">
                <a:avLst/>
              </a:prstGeom>
              <a:gradFill flip="none" rotWithShape="1">
                <a:gsLst>
                  <a:gs pos="100000">
                    <a:srgbClr val="FCFCFC"/>
                  </a:gs>
                  <a:gs pos="0">
                    <a:schemeClr val="bg1">
                      <a:lumMod val="85000"/>
                    </a:schemeClr>
                  </a:gs>
                </a:gsLst>
                <a:lin ang="7200000" scaled="0"/>
                <a:tileRect/>
              </a:gradFill>
              <a:ln w="12700">
                <a:gradFill>
                  <a:gsLst>
                    <a:gs pos="89000">
                      <a:schemeClr val="bg1">
                        <a:lumMod val="85000"/>
                      </a:schemeClr>
                    </a:gs>
                    <a:gs pos="0">
                      <a:schemeClr val="bg1"/>
                    </a:gs>
                  </a:gsLst>
                  <a:lin ang="7200000" scaled="0"/>
                </a:gradFill>
              </a:ln>
              <a:effectLst>
                <a:outerShdw blurRad="127000" dist="381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4BC1DC"/>
                  </a:solidFill>
                  <a:effectLst/>
                  <a:uLnTx/>
                  <a:uFillTx/>
                  <a:latin typeface="微软雅黑" panose="020B0503020204020204" pitchFamily="34" charset="-122"/>
                  <a:ea typeface="微软雅黑" panose="020B0503020204020204" pitchFamily="34" charset="-122"/>
                  <a:cs typeface="+mn-cs"/>
                </a:endParaRPr>
              </a:p>
            </p:txBody>
          </p:sp>
          <p:sp>
            <p:nvSpPr>
              <p:cNvPr id="9" name="椭圆 8"/>
              <p:cNvSpPr/>
              <p:nvPr/>
            </p:nvSpPr>
            <p:spPr>
              <a:xfrm>
                <a:off x="1826937" y="3453495"/>
                <a:ext cx="987336" cy="987336"/>
              </a:xfrm>
              <a:prstGeom prst="ellipse">
                <a:avLst/>
              </a:prstGeom>
              <a:solidFill>
                <a:schemeClr val="accent2"/>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7" name="TextBox 77"/>
            <p:cNvSpPr txBox="1"/>
            <p:nvPr/>
          </p:nvSpPr>
          <p:spPr>
            <a:xfrm>
              <a:off x="2249076" y="3910326"/>
              <a:ext cx="500458" cy="707886"/>
            </a:xfrm>
            <a:prstGeom prst="rect">
              <a:avLst/>
            </a:prstGeom>
            <a:noFill/>
          </p:spPr>
          <p:txBody>
            <a:bodyPr wrap="none"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4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5</a:t>
              </a:r>
              <a:endParaRPr kumimoji="0" lang="zh-CN" altLang="en-US" sz="4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10" name="组合 9"/>
          <p:cNvGrpSpPr/>
          <p:nvPr/>
        </p:nvGrpSpPr>
        <p:grpSpPr>
          <a:xfrm>
            <a:off x="5600856" y="1565249"/>
            <a:ext cx="1050303" cy="1050303"/>
            <a:chOff x="1979712" y="3723878"/>
            <a:chExt cx="1050303" cy="1050303"/>
          </a:xfrm>
        </p:grpSpPr>
        <p:grpSp>
          <p:nvGrpSpPr>
            <p:cNvPr id="11" name="组合 10"/>
            <p:cNvGrpSpPr/>
            <p:nvPr/>
          </p:nvGrpSpPr>
          <p:grpSpPr>
            <a:xfrm>
              <a:off x="1979712" y="3723878"/>
              <a:ext cx="1050303" cy="1050303"/>
              <a:chOff x="1695226" y="3321784"/>
              <a:chExt cx="1250759" cy="1250759"/>
            </a:xfrm>
          </p:grpSpPr>
          <p:sp>
            <p:nvSpPr>
              <p:cNvPr id="13" name="椭圆 12"/>
              <p:cNvSpPr/>
              <p:nvPr/>
            </p:nvSpPr>
            <p:spPr>
              <a:xfrm>
                <a:off x="1695226" y="3321784"/>
                <a:ext cx="1250759" cy="1250759"/>
              </a:xfrm>
              <a:prstGeom prst="ellipse">
                <a:avLst/>
              </a:prstGeom>
              <a:gradFill flip="none" rotWithShape="1">
                <a:gsLst>
                  <a:gs pos="100000">
                    <a:srgbClr val="FCFCFC"/>
                  </a:gs>
                  <a:gs pos="0">
                    <a:schemeClr val="bg1">
                      <a:lumMod val="85000"/>
                    </a:schemeClr>
                  </a:gs>
                </a:gsLst>
                <a:lin ang="7200000" scaled="0"/>
                <a:tileRect/>
              </a:gradFill>
              <a:ln w="12700">
                <a:gradFill>
                  <a:gsLst>
                    <a:gs pos="89000">
                      <a:schemeClr val="bg1">
                        <a:lumMod val="85000"/>
                      </a:schemeClr>
                    </a:gs>
                    <a:gs pos="0">
                      <a:schemeClr val="bg1"/>
                    </a:gs>
                  </a:gsLst>
                  <a:lin ang="7200000" scaled="0"/>
                </a:gradFill>
              </a:ln>
              <a:effectLst>
                <a:outerShdw blurRad="127000" dist="381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4BC1DC"/>
                  </a:solidFill>
                  <a:effectLst/>
                  <a:uLnTx/>
                  <a:uFillTx/>
                  <a:latin typeface="微软雅黑" panose="020B0503020204020204" pitchFamily="34" charset="-122"/>
                  <a:ea typeface="微软雅黑" panose="020B0503020204020204" pitchFamily="34" charset="-122"/>
                  <a:cs typeface="+mn-cs"/>
                </a:endParaRPr>
              </a:p>
            </p:txBody>
          </p:sp>
          <p:sp>
            <p:nvSpPr>
              <p:cNvPr id="14" name="椭圆 13"/>
              <p:cNvSpPr/>
              <p:nvPr/>
            </p:nvSpPr>
            <p:spPr>
              <a:xfrm>
                <a:off x="1826937" y="3453495"/>
                <a:ext cx="987336" cy="987336"/>
              </a:xfrm>
              <a:prstGeom prst="ellipse">
                <a:avLst/>
              </a:prstGeom>
              <a:solidFill>
                <a:schemeClr val="accent4"/>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12" name="TextBox 72"/>
            <p:cNvSpPr txBox="1"/>
            <p:nvPr/>
          </p:nvSpPr>
          <p:spPr>
            <a:xfrm>
              <a:off x="2249076" y="3910326"/>
              <a:ext cx="500458" cy="707886"/>
            </a:xfrm>
            <a:prstGeom prst="rect">
              <a:avLst/>
            </a:prstGeom>
            <a:noFill/>
          </p:spPr>
          <p:txBody>
            <a:bodyPr wrap="none"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4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4</a:t>
              </a:r>
              <a:endParaRPr kumimoji="0" lang="zh-CN" altLang="en-US" sz="4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15" name="组合 14"/>
          <p:cNvGrpSpPr/>
          <p:nvPr/>
        </p:nvGrpSpPr>
        <p:grpSpPr>
          <a:xfrm>
            <a:off x="4008788" y="2650771"/>
            <a:ext cx="1050303" cy="1050303"/>
            <a:chOff x="1979712" y="3723878"/>
            <a:chExt cx="1050303" cy="1050303"/>
          </a:xfrm>
        </p:grpSpPr>
        <p:grpSp>
          <p:nvGrpSpPr>
            <p:cNvPr id="16" name="组合 15"/>
            <p:cNvGrpSpPr/>
            <p:nvPr/>
          </p:nvGrpSpPr>
          <p:grpSpPr>
            <a:xfrm>
              <a:off x="1979712" y="3723878"/>
              <a:ext cx="1050303" cy="1050303"/>
              <a:chOff x="1695226" y="3321784"/>
              <a:chExt cx="1250759" cy="1250759"/>
            </a:xfrm>
          </p:grpSpPr>
          <p:sp>
            <p:nvSpPr>
              <p:cNvPr id="18" name="椭圆 17"/>
              <p:cNvSpPr/>
              <p:nvPr/>
            </p:nvSpPr>
            <p:spPr>
              <a:xfrm>
                <a:off x="1695226" y="3321784"/>
                <a:ext cx="1250759" cy="1250759"/>
              </a:xfrm>
              <a:prstGeom prst="ellipse">
                <a:avLst/>
              </a:prstGeom>
              <a:gradFill flip="none" rotWithShape="1">
                <a:gsLst>
                  <a:gs pos="100000">
                    <a:srgbClr val="FCFCFC"/>
                  </a:gs>
                  <a:gs pos="0">
                    <a:schemeClr val="bg1">
                      <a:lumMod val="85000"/>
                    </a:schemeClr>
                  </a:gs>
                </a:gsLst>
                <a:lin ang="7200000" scaled="0"/>
                <a:tileRect/>
              </a:gradFill>
              <a:ln w="12700">
                <a:gradFill>
                  <a:gsLst>
                    <a:gs pos="89000">
                      <a:schemeClr val="bg1">
                        <a:lumMod val="85000"/>
                      </a:schemeClr>
                    </a:gs>
                    <a:gs pos="0">
                      <a:schemeClr val="bg1"/>
                    </a:gs>
                  </a:gsLst>
                  <a:lin ang="7200000" scaled="0"/>
                </a:gradFill>
              </a:ln>
              <a:effectLst>
                <a:outerShdw blurRad="127000" dist="381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4BC1DC"/>
                  </a:solidFill>
                  <a:effectLst/>
                  <a:uLnTx/>
                  <a:uFillTx/>
                  <a:latin typeface="微软雅黑" panose="020B0503020204020204" pitchFamily="34" charset="-122"/>
                  <a:ea typeface="微软雅黑" panose="020B0503020204020204" pitchFamily="34" charset="-122"/>
                  <a:cs typeface="+mn-cs"/>
                </a:endParaRPr>
              </a:p>
            </p:txBody>
          </p:sp>
          <p:sp>
            <p:nvSpPr>
              <p:cNvPr id="19" name="椭圆 18"/>
              <p:cNvSpPr/>
              <p:nvPr/>
            </p:nvSpPr>
            <p:spPr>
              <a:xfrm>
                <a:off x="1826937" y="3453495"/>
                <a:ext cx="987336" cy="987336"/>
              </a:xfrm>
              <a:prstGeom prst="ellipse">
                <a:avLst/>
              </a:prstGeom>
              <a:solidFill>
                <a:schemeClr val="accent3"/>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17" name="TextBox 67"/>
            <p:cNvSpPr txBox="1"/>
            <p:nvPr/>
          </p:nvSpPr>
          <p:spPr>
            <a:xfrm>
              <a:off x="2249076" y="3910326"/>
              <a:ext cx="500458" cy="707886"/>
            </a:xfrm>
            <a:prstGeom prst="rect">
              <a:avLst/>
            </a:prstGeom>
            <a:noFill/>
          </p:spPr>
          <p:txBody>
            <a:bodyPr wrap="none"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4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3</a:t>
              </a:r>
              <a:endParaRPr kumimoji="0" lang="zh-CN" altLang="en-US" sz="4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20" name="组合 19"/>
          <p:cNvGrpSpPr/>
          <p:nvPr/>
        </p:nvGrpSpPr>
        <p:grpSpPr>
          <a:xfrm>
            <a:off x="2395306" y="1630403"/>
            <a:ext cx="1050303" cy="1050303"/>
            <a:chOff x="1979712" y="3723878"/>
            <a:chExt cx="1050303" cy="1050303"/>
          </a:xfrm>
        </p:grpSpPr>
        <p:grpSp>
          <p:nvGrpSpPr>
            <p:cNvPr id="21" name="组合 20"/>
            <p:cNvGrpSpPr/>
            <p:nvPr/>
          </p:nvGrpSpPr>
          <p:grpSpPr>
            <a:xfrm>
              <a:off x="1979712" y="3723878"/>
              <a:ext cx="1050303" cy="1050303"/>
              <a:chOff x="1695226" y="3321784"/>
              <a:chExt cx="1250759" cy="1250759"/>
            </a:xfrm>
          </p:grpSpPr>
          <p:sp>
            <p:nvSpPr>
              <p:cNvPr id="23" name="椭圆 22"/>
              <p:cNvSpPr/>
              <p:nvPr/>
            </p:nvSpPr>
            <p:spPr>
              <a:xfrm>
                <a:off x="1695226" y="3321784"/>
                <a:ext cx="1250759" cy="1250759"/>
              </a:xfrm>
              <a:prstGeom prst="ellipse">
                <a:avLst/>
              </a:prstGeom>
              <a:gradFill flip="none" rotWithShape="1">
                <a:gsLst>
                  <a:gs pos="100000">
                    <a:srgbClr val="FCFCFC"/>
                  </a:gs>
                  <a:gs pos="0">
                    <a:schemeClr val="bg1">
                      <a:lumMod val="85000"/>
                    </a:schemeClr>
                  </a:gs>
                </a:gsLst>
                <a:lin ang="7200000" scaled="0"/>
                <a:tileRect/>
              </a:gradFill>
              <a:ln w="12700">
                <a:gradFill>
                  <a:gsLst>
                    <a:gs pos="89000">
                      <a:schemeClr val="bg1">
                        <a:lumMod val="85000"/>
                      </a:schemeClr>
                    </a:gs>
                    <a:gs pos="0">
                      <a:schemeClr val="bg1"/>
                    </a:gs>
                  </a:gsLst>
                  <a:lin ang="7200000" scaled="0"/>
                </a:gradFill>
              </a:ln>
              <a:effectLst>
                <a:outerShdw blurRad="127000" dist="381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4BC1DC"/>
                  </a:solidFill>
                  <a:effectLst/>
                  <a:uLnTx/>
                  <a:uFillTx/>
                  <a:latin typeface="微软雅黑" panose="020B0503020204020204" pitchFamily="34" charset="-122"/>
                  <a:ea typeface="微软雅黑" panose="020B0503020204020204" pitchFamily="34" charset="-122"/>
                  <a:cs typeface="+mn-cs"/>
                </a:endParaRPr>
              </a:p>
            </p:txBody>
          </p:sp>
          <p:sp>
            <p:nvSpPr>
              <p:cNvPr id="24" name="椭圆 23"/>
              <p:cNvSpPr/>
              <p:nvPr/>
            </p:nvSpPr>
            <p:spPr>
              <a:xfrm>
                <a:off x="1826937" y="3453495"/>
                <a:ext cx="987336" cy="987336"/>
              </a:xfrm>
              <a:prstGeom prst="ellipse">
                <a:avLst/>
              </a:prstGeom>
              <a:solidFill>
                <a:schemeClr val="accent2"/>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22" name="TextBox 62"/>
            <p:cNvSpPr txBox="1"/>
            <p:nvPr/>
          </p:nvSpPr>
          <p:spPr>
            <a:xfrm>
              <a:off x="2249076" y="3910326"/>
              <a:ext cx="500458" cy="707886"/>
            </a:xfrm>
            <a:prstGeom prst="rect">
              <a:avLst/>
            </a:prstGeom>
            <a:noFill/>
          </p:spPr>
          <p:txBody>
            <a:bodyPr wrap="none"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4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2</a:t>
              </a:r>
              <a:endParaRPr kumimoji="0" lang="zh-CN" altLang="en-US" sz="4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25" name="组合 24"/>
          <p:cNvGrpSpPr/>
          <p:nvPr/>
        </p:nvGrpSpPr>
        <p:grpSpPr>
          <a:xfrm>
            <a:off x="859332" y="2680706"/>
            <a:ext cx="1050303" cy="1050303"/>
            <a:chOff x="1979712" y="3723878"/>
            <a:chExt cx="1050303" cy="1050303"/>
          </a:xfrm>
        </p:grpSpPr>
        <p:grpSp>
          <p:nvGrpSpPr>
            <p:cNvPr id="26" name="组合 25"/>
            <p:cNvGrpSpPr/>
            <p:nvPr/>
          </p:nvGrpSpPr>
          <p:grpSpPr>
            <a:xfrm>
              <a:off x="1979712" y="3723878"/>
              <a:ext cx="1050303" cy="1050303"/>
              <a:chOff x="1695226" y="3321784"/>
              <a:chExt cx="1250759" cy="1250759"/>
            </a:xfrm>
          </p:grpSpPr>
          <p:sp>
            <p:nvSpPr>
              <p:cNvPr id="28" name="椭圆 27"/>
              <p:cNvSpPr/>
              <p:nvPr/>
            </p:nvSpPr>
            <p:spPr>
              <a:xfrm>
                <a:off x="1695226" y="3321784"/>
                <a:ext cx="1250759" cy="1250759"/>
              </a:xfrm>
              <a:prstGeom prst="ellipse">
                <a:avLst/>
              </a:prstGeom>
              <a:gradFill flip="none" rotWithShape="1">
                <a:gsLst>
                  <a:gs pos="100000">
                    <a:srgbClr val="FCFCFC"/>
                  </a:gs>
                  <a:gs pos="0">
                    <a:schemeClr val="bg1">
                      <a:lumMod val="85000"/>
                    </a:schemeClr>
                  </a:gs>
                </a:gsLst>
                <a:lin ang="7200000" scaled="0"/>
                <a:tileRect/>
              </a:gradFill>
              <a:ln w="12700">
                <a:gradFill>
                  <a:gsLst>
                    <a:gs pos="89000">
                      <a:schemeClr val="bg1">
                        <a:lumMod val="85000"/>
                      </a:schemeClr>
                    </a:gs>
                    <a:gs pos="0">
                      <a:schemeClr val="bg1"/>
                    </a:gs>
                  </a:gsLst>
                  <a:lin ang="7200000" scaled="0"/>
                </a:gradFill>
              </a:ln>
              <a:effectLst>
                <a:outerShdw blurRad="127000" dist="381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4BC1DC"/>
                  </a:solidFill>
                  <a:effectLst/>
                  <a:uLnTx/>
                  <a:uFillTx/>
                  <a:latin typeface="微软雅黑" panose="020B0503020204020204" pitchFamily="34" charset="-122"/>
                  <a:ea typeface="微软雅黑" panose="020B0503020204020204" pitchFamily="34" charset="-122"/>
                  <a:cs typeface="+mn-cs"/>
                </a:endParaRPr>
              </a:p>
            </p:txBody>
          </p:sp>
          <p:sp>
            <p:nvSpPr>
              <p:cNvPr id="29" name="椭圆 28"/>
              <p:cNvSpPr/>
              <p:nvPr/>
            </p:nvSpPr>
            <p:spPr>
              <a:xfrm>
                <a:off x="1826937" y="3453495"/>
                <a:ext cx="987336" cy="987336"/>
              </a:xfrm>
              <a:prstGeom prst="ellipse">
                <a:avLst/>
              </a:prstGeom>
              <a:solidFill>
                <a:schemeClr val="accent1"/>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27" name="TextBox 59"/>
            <p:cNvSpPr txBox="1"/>
            <p:nvPr/>
          </p:nvSpPr>
          <p:spPr>
            <a:xfrm>
              <a:off x="2249076" y="3910326"/>
              <a:ext cx="500458" cy="707886"/>
            </a:xfrm>
            <a:prstGeom prst="rect">
              <a:avLst/>
            </a:prstGeom>
            <a:noFill/>
          </p:spPr>
          <p:txBody>
            <a:bodyPr wrap="none"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4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1</a:t>
              </a:r>
              <a:endParaRPr kumimoji="0" lang="zh-CN" altLang="en-US" sz="4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30" name="TextBox 6"/>
          <p:cNvSpPr txBox="1">
            <a:spLocks noChangeArrowheads="1"/>
          </p:cNvSpPr>
          <p:nvPr/>
        </p:nvSpPr>
        <p:spPr bwMode="auto">
          <a:xfrm>
            <a:off x="476362" y="1903967"/>
            <a:ext cx="1791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marR="0" lvl="1" indent="0" algn="ctr"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标题内容</a:t>
            </a:r>
          </a:p>
        </p:txBody>
      </p:sp>
      <p:sp>
        <p:nvSpPr>
          <p:cNvPr id="31" name="TextBox 6"/>
          <p:cNvSpPr txBox="1">
            <a:spLocks noChangeArrowheads="1"/>
          </p:cNvSpPr>
          <p:nvPr/>
        </p:nvSpPr>
        <p:spPr bwMode="auto">
          <a:xfrm>
            <a:off x="2060538" y="2904191"/>
            <a:ext cx="1791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marR="0" lvl="1" indent="0" algn="ctr"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标题内容</a:t>
            </a:r>
          </a:p>
        </p:txBody>
      </p:sp>
      <p:sp>
        <p:nvSpPr>
          <p:cNvPr id="32" name="TextBox 6"/>
          <p:cNvSpPr txBox="1">
            <a:spLocks noChangeArrowheads="1"/>
          </p:cNvSpPr>
          <p:nvPr/>
        </p:nvSpPr>
        <p:spPr bwMode="auto">
          <a:xfrm>
            <a:off x="3658326" y="1901113"/>
            <a:ext cx="1791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marR="0" lvl="1" indent="0" algn="ctr"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标题内容</a:t>
            </a:r>
          </a:p>
        </p:txBody>
      </p:sp>
      <p:sp>
        <p:nvSpPr>
          <p:cNvPr id="33" name="TextBox 6"/>
          <p:cNvSpPr txBox="1">
            <a:spLocks noChangeArrowheads="1"/>
          </p:cNvSpPr>
          <p:nvPr/>
        </p:nvSpPr>
        <p:spPr bwMode="auto">
          <a:xfrm>
            <a:off x="5220072" y="2918132"/>
            <a:ext cx="1791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marR="0" lvl="1" indent="0" algn="ctr"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标题内容</a:t>
            </a:r>
          </a:p>
        </p:txBody>
      </p:sp>
      <p:sp>
        <p:nvSpPr>
          <p:cNvPr id="34" name="TextBox 40"/>
          <p:cNvSpPr txBox="1">
            <a:spLocks noChangeArrowheads="1"/>
          </p:cNvSpPr>
          <p:nvPr/>
        </p:nvSpPr>
        <p:spPr bwMode="auto">
          <a:xfrm>
            <a:off x="6732240" y="1883608"/>
            <a:ext cx="1791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marR="0" lvl="1" indent="0" algn="ctr"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标题内容</a:t>
            </a: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2000"/>
                                        <p:tgtEl>
                                          <p:spTgt spid="4"/>
                                        </p:tgtEl>
                                      </p:cBhvr>
                                    </p:animEffect>
                                  </p:childTnLst>
                                </p:cTn>
                              </p:par>
                              <p:par>
                                <p:cTn id="14" presetID="53" presetClass="entr" presetSubtype="16"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p:cTn id="16" dur="500" fill="hold"/>
                                        <p:tgtEl>
                                          <p:spTgt spid="20"/>
                                        </p:tgtEl>
                                        <p:attrNameLst>
                                          <p:attrName>ppt_w</p:attrName>
                                        </p:attrNameLst>
                                      </p:cBhvr>
                                      <p:tavLst>
                                        <p:tav tm="0">
                                          <p:val>
                                            <p:fltVal val="0"/>
                                          </p:val>
                                        </p:tav>
                                        <p:tav tm="100000">
                                          <p:val>
                                            <p:strVal val="#ppt_w"/>
                                          </p:val>
                                        </p:tav>
                                      </p:tavLst>
                                    </p:anim>
                                    <p:anim calcmode="lin" valueType="num">
                                      <p:cBhvr>
                                        <p:cTn id="17" dur="500" fill="hold"/>
                                        <p:tgtEl>
                                          <p:spTgt spid="20"/>
                                        </p:tgtEl>
                                        <p:attrNameLst>
                                          <p:attrName>ppt_h</p:attrName>
                                        </p:attrNameLst>
                                      </p:cBhvr>
                                      <p:tavLst>
                                        <p:tav tm="0">
                                          <p:val>
                                            <p:fltVal val="0"/>
                                          </p:val>
                                        </p:tav>
                                        <p:tav tm="100000">
                                          <p:val>
                                            <p:strVal val="#ppt_h"/>
                                          </p:val>
                                        </p:tav>
                                      </p:tavLst>
                                    </p:anim>
                                    <p:animEffect transition="in" filter="fade">
                                      <p:cBhvr>
                                        <p:cTn id="18" dur="500"/>
                                        <p:tgtEl>
                                          <p:spTgt spid="20"/>
                                        </p:tgtEl>
                                      </p:cBhvr>
                                    </p:animEffect>
                                  </p:childTnLst>
                                </p:cTn>
                              </p:par>
                              <p:par>
                                <p:cTn id="19" presetID="53" presetClass="entr" presetSubtype="16"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animEffect transition="in" filter="fade">
                                      <p:cBhvr>
                                        <p:cTn id="23" dur="500"/>
                                        <p:tgtEl>
                                          <p:spTgt spid="15"/>
                                        </p:tgtEl>
                                      </p:cBhvr>
                                    </p:animEffect>
                                  </p:childTnLst>
                                </p:cTn>
                              </p:par>
                              <p:par>
                                <p:cTn id="24" presetID="53" presetClass="entr" presetSubtype="16" fill="hold" nodeType="with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500" fill="hold"/>
                                        <p:tgtEl>
                                          <p:spTgt spid="10"/>
                                        </p:tgtEl>
                                        <p:attrNameLst>
                                          <p:attrName>ppt_w</p:attrName>
                                        </p:attrNameLst>
                                      </p:cBhvr>
                                      <p:tavLst>
                                        <p:tav tm="0">
                                          <p:val>
                                            <p:fltVal val="0"/>
                                          </p:val>
                                        </p:tav>
                                        <p:tav tm="100000">
                                          <p:val>
                                            <p:strVal val="#ppt_w"/>
                                          </p:val>
                                        </p:tav>
                                      </p:tavLst>
                                    </p:anim>
                                    <p:anim calcmode="lin" valueType="num">
                                      <p:cBhvr>
                                        <p:cTn id="27" dur="500" fill="hold"/>
                                        <p:tgtEl>
                                          <p:spTgt spid="10"/>
                                        </p:tgtEl>
                                        <p:attrNameLst>
                                          <p:attrName>ppt_h</p:attrName>
                                        </p:attrNameLst>
                                      </p:cBhvr>
                                      <p:tavLst>
                                        <p:tav tm="0">
                                          <p:val>
                                            <p:fltVal val="0"/>
                                          </p:val>
                                        </p:tav>
                                        <p:tav tm="100000">
                                          <p:val>
                                            <p:strVal val="#ppt_h"/>
                                          </p:val>
                                        </p:tav>
                                      </p:tavLst>
                                    </p:anim>
                                    <p:animEffect transition="in" filter="fade">
                                      <p:cBhvr>
                                        <p:cTn id="28" dur="500"/>
                                        <p:tgtEl>
                                          <p:spTgt spid="10"/>
                                        </p:tgtEl>
                                      </p:cBhvr>
                                    </p:animEffect>
                                  </p:childTnLst>
                                </p:cTn>
                              </p:par>
                              <p:par>
                                <p:cTn id="29" presetID="42" presetClass="entr" presetSubtype="0"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1000"/>
                                        <p:tgtEl>
                                          <p:spTgt spid="30"/>
                                        </p:tgtEl>
                                      </p:cBhvr>
                                    </p:animEffect>
                                    <p:anim calcmode="lin" valueType="num">
                                      <p:cBhvr>
                                        <p:cTn id="32" dur="1000" fill="hold"/>
                                        <p:tgtEl>
                                          <p:spTgt spid="30"/>
                                        </p:tgtEl>
                                        <p:attrNameLst>
                                          <p:attrName>ppt_x</p:attrName>
                                        </p:attrNameLst>
                                      </p:cBhvr>
                                      <p:tavLst>
                                        <p:tav tm="0">
                                          <p:val>
                                            <p:strVal val="#ppt_x"/>
                                          </p:val>
                                        </p:tav>
                                        <p:tav tm="100000">
                                          <p:val>
                                            <p:strVal val="#ppt_x"/>
                                          </p:val>
                                        </p:tav>
                                      </p:tavLst>
                                    </p:anim>
                                    <p:anim calcmode="lin" valueType="num">
                                      <p:cBhvr>
                                        <p:cTn id="33" dur="1000" fill="hold"/>
                                        <p:tgtEl>
                                          <p:spTgt spid="30"/>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80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1000"/>
                                        <p:tgtEl>
                                          <p:spTgt spid="31"/>
                                        </p:tgtEl>
                                      </p:cBhvr>
                                    </p:animEffect>
                                    <p:anim calcmode="lin" valueType="num">
                                      <p:cBhvr>
                                        <p:cTn id="37" dur="1000" fill="hold"/>
                                        <p:tgtEl>
                                          <p:spTgt spid="31"/>
                                        </p:tgtEl>
                                        <p:attrNameLst>
                                          <p:attrName>ppt_x</p:attrName>
                                        </p:attrNameLst>
                                      </p:cBhvr>
                                      <p:tavLst>
                                        <p:tav tm="0">
                                          <p:val>
                                            <p:strVal val="#ppt_x"/>
                                          </p:val>
                                        </p:tav>
                                        <p:tav tm="100000">
                                          <p:val>
                                            <p:strVal val="#ppt_x"/>
                                          </p:val>
                                        </p:tav>
                                      </p:tavLst>
                                    </p:anim>
                                    <p:anim calcmode="lin" valueType="num">
                                      <p:cBhvr>
                                        <p:cTn id="38" dur="1000" fill="hold"/>
                                        <p:tgtEl>
                                          <p:spTgt spid="31"/>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1400"/>
                                  </p:stCondLst>
                                  <p:childTnLst>
                                    <p:set>
                                      <p:cBhvr>
                                        <p:cTn id="40" dur="1" fill="hold">
                                          <p:stCondLst>
                                            <p:cond delay="0"/>
                                          </p:stCondLst>
                                        </p:cTn>
                                        <p:tgtEl>
                                          <p:spTgt spid="32"/>
                                        </p:tgtEl>
                                        <p:attrNameLst>
                                          <p:attrName>style.visibility</p:attrName>
                                        </p:attrNameLst>
                                      </p:cBhvr>
                                      <p:to>
                                        <p:strVal val="visible"/>
                                      </p:to>
                                    </p:set>
                                    <p:animEffect transition="in" filter="fade">
                                      <p:cBhvr>
                                        <p:cTn id="41" dur="1000"/>
                                        <p:tgtEl>
                                          <p:spTgt spid="32"/>
                                        </p:tgtEl>
                                      </p:cBhvr>
                                    </p:animEffect>
                                    <p:anim calcmode="lin" valueType="num">
                                      <p:cBhvr>
                                        <p:cTn id="42" dur="1000" fill="hold"/>
                                        <p:tgtEl>
                                          <p:spTgt spid="32"/>
                                        </p:tgtEl>
                                        <p:attrNameLst>
                                          <p:attrName>ppt_x</p:attrName>
                                        </p:attrNameLst>
                                      </p:cBhvr>
                                      <p:tavLst>
                                        <p:tav tm="0">
                                          <p:val>
                                            <p:strVal val="#ppt_x"/>
                                          </p:val>
                                        </p:tav>
                                        <p:tav tm="100000">
                                          <p:val>
                                            <p:strVal val="#ppt_x"/>
                                          </p:val>
                                        </p:tav>
                                      </p:tavLst>
                                    </p:anim>
                                    <p:anim calcmode="lin" valueType="num">
                                      <p:cBhvr>
                                        <p:cTn id="43" dur="1000" fill="hold"/>
                                        <p:tgtEl>
                                          <p:spTgt spid="32"/>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1900"/>
                                  </p:stCondLst>
                                  <p:childTnLst>
                                    <p:set>
                                      <p:cBhvr>
                                        <p:cTn id="45" dur="1" fill="hold">
                                          <p:stCondLst>
                                            <p:cond delay="0"/>
                                          </p:stCondLst>
                                        </p:cTn>
                                        <p:tgtEl>
                                          <p:spTgt spid="33"/>
                                        </p:tgtEl>
                                        <p:attrNameLst>
                                          <p:attrName>style.visibility</p:attrName>
                                        </p:attrNameLst>
                                      </p:cBhvr>
                                      <p:to>
                                        <p:strVal val="visible"/>
                                      </p:to>
                                    </p:set>
                                    <p:animEffect transition="in" filter="fade">
                                      <p:cBhvr>
                                        <p:cTn id="46" dur="1000"/>
                                        <p:tgtEl>
                                          <p:spTgt spid="33"/>
                                        </p:tgtEl>
                                      </p:cBhvr>
                                    </p:animEffect>
                                    <p:anim calcmode="lin" valueType="num">
                                      <p:cBhvr>
                                        <p:cTn id="47" dur="1000" fill="hold"/>
                                        <p:tgtEl>
                                          <p:spTgt spid="33"/>
                                        </p:tgtEl>
                                        <p:attrNameLst>
                                          <p:attrName>ppt_x</p:attrName>
                                        </p:attrNameLst>
                                      </p:cBhvr>
                                      <p:tavLst>
                                        <p:tav tm="0">
                                          <p:val>
                                            <p:strVal val="#ppt_x"/>
                                          </p:val>
                                        </p:tav>
                                        <p:tav tm="100000">
                                          <p:val>
                                            <p:strVal val="#ppt_x"/>
                                          </p:val>
                                        </p:tav>
                                      </p:tavLst>
                                    </p:anim>
                                    <p:anim calcmode="lin" valueType="num">
                                      <p:cBhvr>
                                        <p:cTn id="48" dur="1000" fill="hold"/>
                                        <p:tgtEl>
                                          <p:spTgt spid="33"/>
                                        </p:tgtEl>
                                        <p:attrNameLst>
                                          <p:attrName>ppt_y</p:attrName>
                                        </p:attrNameLst>
                                      </p:cBhvr>
                                      <p:tavLst>
                                        <p:tav tm="0">
                                          <p:val>
                                            <p:strVal val="#ppt_y-.1"/>
                                          </p:val>
                                        </p:tav>
                                        <p:tav tm="100000">
                                          <p:val>
                                            <p:strVal val="#ppt_y"/>
                                          </p:val>
                                        </p:tav>
                                      </p:tavLst>
                                    </p:anim>
                                  </p:childTnLst>
                                </p:cTn>
                              </p:par>
                              <p:par>
                                <p:cTn id="49" presetID="47" presetClass="entr" presetSubtype="0" fill="hold" grpId="0" nodeType="withEffect">
                                  <p:stCondLst>
                                    <p:cond delay="1900"/>
                                  </p:stCondLst>
                                  <p:childTnLst>
                                    <p:set>
                                      <p:cBhvr>
                                        <p:cTn id="50" dur="1" fill="hold">
                                          <p:stCondLst>
                                            <p:cond delay="0"/>
                                          </p:stCondLst>
                                        </p:cTn>
                                        <p:tgtEl>
                                          <p:spTgt spid="34"/>
                                        </p:tgtEl>
                                        <p:attrNameLst>
                                          <p:attrName>style.visibility</p:attrName>
                                        </p:attrNameLst>
                                      </p:cBhvr>
                                      <p:to>
                                        <p:strVal val="visible"/>
                                      </p:to>
                                    </p:set>
                                    <p:animEffect transition="in" filter="fade">
                                      <p:cBhvr>
                                        <p:cTn id="51" dur="1000"/>
                                        <p:tgtEl>
                                          <p:spTgt spid="34"/>
                                        </p:tgtEl>
                                      </p:cBhvr>
                                    </p:animEffect>
                                    <p:anim calcmode="lin" valueType="num">
                                      <p:cBhvr>
                                        <p:cTn id="52" dur="1000" fill="hold"/>
                                        <p:tgtEl>
                                          <p:spTgt spid="34"/>
                                        </p:tgtEl>
                                        <p:attrNameLst>
                                          <p:attrName>ppt_x</p:attrName>
                                        </p:attrNameLst>
                                      </p:cBhvr>
                                      <p:tavLst>
                                        <p:tav tm="0">
                                          <p:val>
                                            <p:strVal val="#ppt_x"/>
                                          </p:val>
                                        </p:tav>
                                        <p:tav tm="100000">
                                          <p:val>
                                            <p:strVal val="#ppt_x"/>
                                          </p:val>
                                        </p:tav>
                                      </p:tavLst>
                                    </p:anim>
                                    <p:anim calcmode="lin" valueType="num">
                                      <p:cBhvr>
                                        <p:cTn id="53" dur="1000" fill="hold"/>
                                        <p:tgtEl>
                                          <p:spTgt spid="34"/>
                                        </p:tgtEl>
                                        <p:attrNameLst>
                                          <p:attrName>ppt_y</p:attrName>
                                        </p:attrNameLst>
                                      </p:cBhvr>
                                      <p:tavLst>
                                        <p:tav tm="0">
                                          <p:val>
                                            <p:strVal val="#ppt_y-.1"/>
                                          </p:val>
                                        </p:tav>
                                        <p:tav tm="100000">
                                          <p:val>
                                            <p:strVal val="#ppt_y"/>
                                          </p:val>
                                        </p:tav>
                                      </p:tavLst>
                                    </p:anim>
                                  </p:childTnLst>
                                </p:cTn>
                              </p:par>
                              <p:par>
                                <p:cTn id="54" presetID="53" presetClass="entr" presetSubtype="16" fill="hold" nodeType="withEffect">
                                  <p:stCondLst>
                                    <p:cond delay="1900"/>
                                  </p:stCondLst>
                                  <p:childTnLst>
                                    <p:set>
                                      <p:cBhvr>
                                        <p:cTn id="55" dur="1" fill="hold">
                                          <p:stCondLst>
                                            <p:cond delay="0"/>
                                          </p:stCondLst>
                                        </p:cTn>
                                        <p:tgtEl>
                                          <p:spTgt spid="5"/>
                                        </p:tgtEl>
                                        <p:attrNameLst>
                                          <p:attrName>style.visibility</p:attrName>
                                        </p:attrNameLst>
                                      </p:cBhvr>
                                      <p:to>
                                        <p:strVal val="visible"/>
                                      </p:to>
                                    </p:set>
                                    <p:anim calcmode="lin" valueType="num">
                                      <p:cBhvr>
                                        <p:cTn id="56" dur="500" fill="hold"/>
                                        <p:tgtEl>
                                          <p:spTgt spid="5"/>
                                        </p:tgtEl>
                                        <p:attrNameLst>
                                          <p:attrName>ppt_w</p:attrName>
                                        </p:attrNameLst>
                                      </p:cBhvr>
                                      <p:tavLst>
                                        <p:tav tm="0">
                                          <p:val>
                                            <p:fltVal val="0"/>
                                          </p:val>
                                        </p:tav>
                                        <p:tav tm="100000">
                                          <p:val>
                                            <p:strVal val="#ppt_w"/>
                                          </p:val>
                                        </p:tav>
                                      </p:tavLst>
                                    </p:anim>
                                    <p:anim calcmode="lin" valueType="num">
                                      <p:cBhvr>
                                        <p:cTn id="57" dur="500" fill="hold"/>
                                        <p:tgtEl>
                                          <p:spTgt spid="5"/>
                                        </p:tgtEl>
                                        <p:attrNameLst>
                                          <p:attrName>ppt_h</p:attrName>
                                        </p:attrNameLst>
                                      </p:cBhvr>
                                      <p:tavLst>
                                        <p:tav tm="0">
                                          <p:val>
                                            <p:fltVal val="0"/>
                                          </p:val>
                                        </p:tav>
                                        <p:tav tm="100000">
                                          <p:val>
                                            <p:strVal val="#ppt_h"/>
                                          </p:val>
                                        </p:tav>
                                      </p:tavLst>
                                    </p:anim>
                                    <p:animEffect transition="in" filter="fade">
                                      <p:cBhvr>
                                        <p:cTn id="5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0" grpId="0"/>
      <p:bldP spid="31" grpId="0"/>
      <p:bldP spid="32" grpId="0"/>
      <p:bldP spid="33" grpId="0"/>
      <p:bldP spid="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dministrator\Desktop\787637.png"/>
          <p:cNvPicPr>
            <a:picLocks noChangeAspect="1" noChangeArrowheads="1"/>
          </p:cNvPicPr>
          <p:nvPr/>
        </p:nvPicPr>
        <p:blipFill>
          <a:blip r:embed="rId3" cstate="email"/>
          <a:srcRect/>
          <a:stretch>
            <a:fillRect/>
          </a:stretch>
        </p:blipFill>
        <p:spPr bwMode="auto">
          <a:xfrm>
            <a:off x="2884488" y="896144"/>
            <a:ext cx="2907506" cy="4093079"/>
          </a:xfrm>
          <a:prstGeom prst="rect">
            <a:avLst/>
          </a:prstGeom>
          <a:noFill/>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nvGrpSpPr>
          <p:cNvPr id="5" name="组合 4"/>
          <p:cNvGrpSpPr/>
          <p:nvPr/>
        </p:nvGrpSpPr>
        <p:grpSpPr>
          <a:xfrm>
            <a:off x="3955844" y="4115594"/>
            <a:ext cx="764793" cy="764793"/>
            <a:chOff x="3832873" y="2297208"/>
            <a:chExt cx="1516550" cy="1516550"/>
          </a:xfrm>
        </p:grpSpPr>
        <p:grpSp>
          <p:nvGrpSpPr>
            <p:cNvPr id="6" name="组合 5"/>
            <p:cNvGrpSpPr/>
            <p:nvPr/>
          </p:nvGrpSpPr>
          <p:grpSpPr>
            <a:xfrm>
              <a:off x="3832873" y="2297208"/>
              <a:ext cx="1516550" cy="1516550"/>
              <a:chOff x="304800" y="673100"/>
              <a:chExt cx="4000500" cy="4000500"/>
            </a:xfrm>
            <a:effectLst>
              <a:outerShdw blurRad="444500" dist="254000" dir="8100000" algn="tr" rotWithShape="0">
                <a:prstClr val="black">
                  <a:alpha val="50000"/>
                </a:prstClr>
              </a:outerShdw>
            </a:effectLst>
          </p:grpSpPr>
          <p:sp>
            <p:nvSpPr>
              <p:cNvPr id="8" name="同心圆 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9" name="椭圆 8"/>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grpSp>
        <p:sp>
          <p:nvSpPr>
            <p:cNvPr id="7" name="椭圆 6"/>
            <p:cNvSpPr/>
            <p:nvPr/>
          </p:nvSpPr>
          <p:spPr>
            <a:xfrm>
              <a:off x="3983164" y="2466913"/>
              <a:ext cx="1185736" cy="1185736"/>
            </a:xfrm>
            <a:prstGeom prst="ellipse">
              <a:avLst/>
            </a:prstGeom>
            <a:solidFill>
              <a:schemeClr val="accent2"/>
            </a:solidFill>
            <a:ln>
              <a:noFill/>
            </a:ln>
            <a:effectLst>
              <a:innerShdw blurRad="368300" dist="254000">
                <a:prstClr val="black">
                  <a:alpha val="2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10" name="组合 9"/>
          <p:cNvGrpSpPr/>
          <p:nvPr/>
        </p:nvGrpSpPr>
        <p:grpSpPr>
          <a:xfrm>
            <a:off x="3198401" y="3299758"/>
            <a:ext cx="764793" cy="764793"/>
            <a:chOff x="3832873" y="2297208"/>
            <a:chExt cx="1516550" cy="1516550"/>
          </a:xfrm>
        </p:grpSpPr>
        <p:grpSp>
          <p:nvGrpSpPr>
            <p:cNvPr id="11" name="组合 10"/>
            <p:cNvGrpSpPr/>
            <p:nvPr/>
          </p:nvGrpSpPr>
          <p:grpSpPr>
            <a:xfrm>
              <a:off x="3832873" y="2297208"/>
              <a:ext cx="1516550" cy="1516550"/>
              <a:chOff x="304800" y="673100"/>
              <a:chExt cx="4000500" cy="4000500"/>
            </a:xfrm>
            <a:effectLst>
              <a:outerShdw blurRad="444500" dist="254000" dir="8100000" algn="tr" rotWithShape="0">
                <a:prstClr val="black">
                  <a:alpha val="50000"/>
                </a:prstClr>
              </a:outerShdw>
            </a:effectLst>
          </p:grpSpPr>
          <p:sp>
            <p:nvSpPr>
              <p:cNvPr id="13" name="同心圆 1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14" name="椭圆 13"/>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grpSp>
        <p:sp>
          <p:nvSpPr>
            <p:cNvPr id="12" name="椭圆 11"/>
            <p:cNvSpPr/>
            <p:nvPr/>
          </p:nvSpPr>
          <p:spPr>
            <a:xfrm>
              <a:off x="3983164" y="2466913"/>
              <a:ext cx="1185736" cy="1185736"/>
            </a:xfrm>
            <a:prstGeom prst="ellipse">
              <a:avLst/>
            </a:prstGeom>
            <a:solidFill>
              <a:schemeClr val="accent1"/>
            </a:solidFill>
            <a:ln>
              <a:noFill/>
            </a:ln>
            <a:effectLst>
              <a:innerShdw blurRad="368300" dist="254000">
                <a:prstClr val="black">
                  <a:alpha val="2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15" name="组合 14"/>
          <p:cNvGrpSpPr/>
          <p:nvPr/>
        </p:nvGrpSpPr>
        <p:grpSpPr>
          <a:xfrm>
            <a:off x="4725194" y="2801144"/>
            <a:ext cx="764793" cy="764793"/>
            <a:chOff x="3832873" y="2297208"/>
            <a:chExt cx="1516550" cy="1516550"/>
          </a:xfrm>
        </p:grpSpPr>
        <p:grpSp>
          <p:nvGrpSpPr>
            <p:cNvPr id="16" name="组合 15"/>
            <p:cNvGrpSpPr/>
            <p:nvPr/>
          </p:nvGrpSpPr>
          <p:grpSpPr>
            <a:xfrm>
              <a:off x="3832873" y="2297208"/>
              <a:ext cx="1516550" cy="1516550"/>
              <a:chOff x="304800" y="673100"/>
              <a:chExt cx="4000500" cy="4000500"/>
            </a:xfrm>
            <a:effectLst>
              <a:outerShdw blurRad="444500" dist="254000" dir="8100000" algn="tr" rotWithShape="0">
                <a:prstClr val="black">
                  <a:alpha val="50000"/>
                </a:prstClr>
              </a:outerShdw>
            </a:effectLst>
          </p:grpSpPr>
          <p:sp>
            <p:nvSpPr>
              <p:cNvPr id="18" name="同心圆 1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19" name="椭圆 18"/>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grpSp>
        <p:sp>
          <p:nvSpPr>
            <p:cNvPr id="17" name="椭圆 16"/>
            <p:cNvSpPr/>
            <p:nvPr/>
          </p:nvSpPr>
          <p:spPr>
            <a:xfrm>
              <a:off x="3983164" y="2466913"/>
              <a:ext cx="1185736" cy="1185736"/>
            </a:xfrm>
            <a:prstGeom prst="ellipse">
              <a:avLst/>
            </a:prstGeom>
            <a:solidFill>
              <a:schemeClr val="accent4"/>
            </a:solidFill>
            <a:ln>
              <a:noFill/>
            </a:ln>
            <a:effectLst>
              <a:innerShdw blurRad="368300" dist="254000">
                <a:prstClr val="black">
                  <a:alpha val="2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20" name="组合 19"/>
          <p:cNvGrpSpPr/>
          <p:nvPr/>
        </p:nvGrpSpPr>
        <p:grpSpPr>
          <a:xfrm>
            <a:off x="3198401" y="2328208"/>
            <a:ext cx="764793" cy="764793"/>
            <a:chOff x="3832873" y="2297208"/>
            <a:chExt cx="1516550" cy="1516550"/>
          </a:xfrm>
        </p:grpSpPr>
        <p:grpSp>
          <p:nvGrpSpPr>
            <p:cNvPr id="21" name="组合 20"/>
            <p:cNvGrpSpPr/>
            <p:nvPr/>
          </p:nvGrpSpPr>
          <p:grpSpPr>
            <a:xfrm>
              <a:off x="3832873" y="2297208"/>
              <a:ext cx="1516550" cy="1516550"/>
              <a:chOff x="304800" y="673100"/>
              <a:chExt cx="4000500" cy="4000500"/>
            </a:xfrm>
            <a:effectLst>
              <a:outerShdw blurRad="444500" dist="254000" dir="8100000" algn="tr" rotWithShape="0">
                <a:prstClr val="black">
                  <a:alpha val="50000"/>
                </a:prstClr>
              </a:outerShdw>
            </a:effectLst>
          </p:grpSpPr>
          <p:sp>
            <p:nvSpPr>
              <p:cNvPr id="23" name="同心圆 2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24" name="椭圆 23"/>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grpSp>
        <p:sp>
          <p:nvSpPr>
            <p:cNvPr id="22" name="椭圆 21"/>
            <p:cNvSpPr/>
            <p:nvPr/>
          </p:nvSpPr>
          <p:spPr>
            <a:xfrm>
              <a:off x="3983164" y="2466913"/>
              <a:ext cx="1185736" cy="1185736"/>
            </a:xfrm>
            <a:prstGeom prst="ellipse">
              <a:avLst/>
            </a:prstGeom>
            <a:solidFill>
              <a:schemeClr val="accent3"/>
            </a:solidFill>
            <a:ln>
              <a:noFill/>
            </a:ln>
            <a:effectLst>
              <a:innerShdw blurRad="368300" dist="254000">
                <a:prstClr val="black">
                  <a:alpha val="2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25" name="组合 24"/>
          <p:cNvGrpSpPr/>
          <p:nvPr/>
        </p:nvGrpSpPr>
        <p:grpSpPr>
          <a:xfrm>
            <a:off x="4725194" y="1818164"/>
            <a:ext cx="764793" cy="764793"/>
            <a:chOff x="3832873" y="2297208"/>
            <a:chExt cx="1516550" cy="1516550"/>
          </a:xfrm>
        </p:grpSpPr>
        <p:grpSp>
          <p:nvGrpSpPr>
            <p:cNvPr id="26" name="组合 25"/>
            <p:cNvGrpSpPr/>
            <p:nvPr/>
          </p:nvGrpSpPr>
          <p:grpSpPr>
            <a:xfrm>
              <a:off x="3832873" y="2297208"/>
              <a:ext cx="1516550" cy="1516550"/>
              <a:chOff x="304800" y="673100"/>
              <a:chExt cx="4000500" cy="4000500"/>
            </a:xfrm>
            <a:effectLst>
              <a:outerShdw blurRad="444500" dist="254000" dir="8100000" algn="tr" rotWithShape="0">
                <a:prstClr val="black">
                  <a:alpha val="50000"/>
                </a:prstClr>
              </a:outerShdw>
            </a:effectLst>
          </p:grpSpPr>
          <p:sp>
            <p:nvSpPr>
              <p:cNvPr id="28" name="同心圆 2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29" name="椭圆 28"/>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grpSp>
        <p:sp>
          <p:nvSpPr>
            <p:cNvPr id="27" name="椭圆 26"/>
            <p:cNvSpPr/>
            <p:nvPr/>
          </p:nvSpPr>
          <p:spPr>
            <a:xfrm>
              <a:off x="3983164" y="2466913"/>
              <a:ext cx="1185736" cy="1185736"/>
            </a:xfrm>
            <a:prstGeom prst="ellipse">
              <a:avLst/>
            </a:prstGeom>
            <a:solidFill>
              <a:schemeClr val="accent2"/>
            </a:solidFill>
            <a:ln>
              <a:noFill/>
            </a:ln>
            <a:effectLst>
              <a:innerShdw blurRad="368300" dist="254000">
                <a:prstClr val="black">
                  <a:alpha val="2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30" name="组合 29"/>
          <p:cNvGrpSpPr/>
          <p:nvPr/>
        </p:nvGrpSpPr>
        <p:grpSpPr>
          <a:xfrm>
            <a:off x="3955844" y="972344"/>
            <a:ext cx="764793" cy="764793"/>
            <a:chOff x="3832873" y="2297208"/>
            <a:chExt cx="1516550" cy="1516550"/>
          </a:xfrm>
        </p:grpSpPr>
        <p:grpSp>
          <p:nvGrpSpPr>
            <p:cNvPr id="31" name="组合 30"/>
            <p:cNvGrpSpPr/>
            <p:nvPr/>
          </p:nvGrpSpPr>
          <p:grpSpPr>
            <a:xfrm>
              <a:off x="3832873" y="2297208"/>
              <a:ext cx="1516550" cy="1516550"/>
              <a:chOff x="304800" y="673100"/>
              <a:chExt cx="4000500" cy="4000500"/>
            </a:xfrm>
            <a:effectLst>
              <a:outerShdw blurRad="444500" dist="254000" dir="8100000" algn="tr" rotWithShape="0">
                <a:prstClr val="black">
                  <a:alpha val="50000"/>
                </a:prstClr>
              </a:outerShdw>
            </a:effectLst>
          </p:grpSpPr>
          <p:sp>
            <p:nvSpPr>
              <p:cNvPr id="33" name="同心圆 3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34" name="椭圆 33"/>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grpSp>
        <p:sp>
          <p:nvSpPr>
            <p:cNvPr id="32" name="椭圆 31"/>
            <p:cNvSpPr/>
            <p:nvPr/>
          </p:nvSpPr>
          <p:spPr>
            <a:xfrm>
              <a:off x="3983164" y="2466913"/>
              <a:ext cx="1185736" cy="1185736"/>
            </a:xfrm>
            <a:prstGeom prst="ellipse">
              <a:avLst/>
            </a:prstGeom>
            <a:solidFill>
              <a:schemeClr val="accent1"/>
            </a:solidFill>
            <a:ln>
              <a:noFill/>
            </a:ln>
            <a:effectLst>
              <a:innerShdw blurRad="368300" dist="254000">
                <a:prstClr val="black">
                  <a:alpha val="2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35" name="Group 34"/>
          <p:cNvGrpSpPr/>
          <p:nvPr/>
        </p:nvGrpSpPr>
        <p:grpSpPr>
          <a:xfrm>
            <a:off x="4197100" y="1185095"/>
            <a:ext cx="299494" cy="243706"/>
            <a:chOff x="1550139" y="1314466"/>
            <a:chExt cx="509139" cy="414300"/>
          </a:xfrm>
          <a:solidFill>
            <a:schemeClr val="bg1"/>
          </a:solidFill>
        </p:grpSpPr>
        <p:sp>
          <p:nvSpPr>
            <p:cNvPr id="36" name="Freeform 5"/>
            <p:cNvSpPr>
              <a:spLocks noEditPoints="1"/>
            </p:cNvSpPr>
            <p:nvPr/>
          </p:nvSpPr>
          <p:spPr bwMode="auto">
            <a:xfrm>
              <a:off x="1550139" y="1314466"/>
              <a:ext cx="509139" cy="414300"/>
            </a:xfrm>
            <a:custGeom>
              <a:avLst/>
              <a:gdLst>
                <a:gd name="T0" fmla="*/ 78 w 153"/>
                <a:gd name="T1" fmla="*/ 0 h 125"/>
                <a:gd name="T2" fmla="*/ 0 w 153"/>
                <a:gd name="T3" fmla="*/ 69 h 125"/>
                <a:gd name="T4" fmla="*/ 15 w 153"/>
                <a:gd name="T5" fmla="*/ 69 h 125"/>
                <a:gd name="T6" fmla="*/ 21 w 153"/>
                <a:gd name="T7" fmla="*/ 64 h 125"/>
                <a:gd name="T8" fmla="*/ 21 w 153"/>
                <a:gd name="T9" fmla="*/ 121 h 125"/>
                <a:gd name="T10" fmla="*/ 24 w 153"/>
                <a:gd name="T11" fmla="*/ 125 h 125"/>
                <a:gd name="T12" fmla="*/ 62 w 153"/>
                <a:gd name="T13" fmla="*/ 125 h 125"/>
                <a:gd name="T14" fmla="*/ 63 w 153"/>
                <a:gd name="T15" fmla="*/ 93 h 125"/>
                <a:gd name="T16" fmla="*/ 67 w 153"/>
                <a:gd name="T17" fmla="*/ 88 h 125"/>
                <a:gd name="T18" fmla="*/ 83 w 153"/>
                <a:gd name="T19" fmla="*/ 88 h 125"/>
                <a:gd name="T20" fmla="*/ 89 w 153"/>
                <a:gd name="T21" fmla="*/ 93 h 125"/>
                <a:gd name="T22" fmla="*/ 89 w 153"/>
                <a:gd name="T23" fmla="*/ 125 h 125"/>
                <a:gd name="T24" fmla="*/ 126 w 153"/>
                <a:gd name="T25" fmla="*/ 125 h 125"/>
                <a:gd name="T26" fmla="*/ 130 w 153"/>
                <a:gd name="T27" fmla="*/ 120 h 125"/>
                <a:gd name="T28" fmla="*/ 130 w 153"/>
                <a:gd name="T29" fmla="*/ 63 h 125"/>
                <a:gd name="T30" fmla="*/ 136 w 153"/>
                <a:gd name="T31" fmla="*/ 69 h 125"/>
                <a:gd name="T32" fmla="*/ 153 w 153"/>
                <a:gd name="T33" fmla="*/ 69 h 125"/>
                <a:gd name="T34" fmla="*/ 78 w 153"/>
                <a:gd name="T35" fmla="*/ 0 h 125"/>
                <a:gd name="T36" fmla="*/ 76 w 153"/>
                <a:gd name="T37" fmla="*/ 76 h 125"/>
                <a:gd name="T38" fmla="*/ 60 w 153"/>
                <a:gd name="T39" fmla="*/ 60 h 125"/>
                <a:gd name="T40" fmla="*/ 76 w 153"/>
                <a:gd name="T41" fmla="*/ 43 h 125"/>
                <a:gd name="T42" fmla="*/ 92 w 153"/>
                <a:gd name="T43" fmla="*/ 60 h 125"/>
                <a:gd name="T44" fmla="*/ 76 w 153"/>
                <a:gd name="T45" fmla="*/ 76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3" h="125">
                  <a:moveTo>
                    <a:pt x="78" y="0"/>
                  </a:moveTo>
                  <a:cubicBezTo>
                    <a:pt x="0" y="69"/>
                    <a:pt x="0" y="69"/>
                    <a:pt x="0" y="69"/>
                  </a:cubicBezTo>
                  <a:cubicBezTo>
                    <a:pt x="0" y="69"/>
                    <a:pt x="5" y="78"/>
                    <a:pt x="15" y="69"/>
                  </a:cubicBezTo>
                  <a:cubicBezTo>
                    <a:pt x="21" y="64"/>
                    <a:pt x="21" y="64"/>
                    <a:pt x="21" y="64"/>
                  </a:cubicBezTo>
                  <a:cubicBezTo>
                    <a:pt x="21" y="121"/>
                    <a:pt x="21" y="121"/>
                    <a:pt x="21" y="121"/>
                  </a:cubicBezTo>
                  <a:cubicBezTo>
                    <a:pt x="21" y="121"/>
                    <a:pt x="21" y="125"/>
                    <a:pt x="24" y="125"/>
                  </a:cubicBezTo>
                  <a:cubicBezTo>
                    <a:pt x="28" y="125"/>
                    <a:pt x="62" y="125"/>
                    <a:pt x="62" y="125"/>
                  </a:cubicBezTo>
                  <a:cubicBezTo>
                    <a:pt x="63" y="93"/>
                    <a:pt x="63" y="93"/>
                    <a:pt x="63" y="93"/>
                  </a:cubicBezTo>
                  <a:cubicBezTo>
                    <a:pt x="63" y="93"/>
                    <a:pt x="62" y="88"/>
                    <a:pt x="67" y="88"/>
                  </a:cubicBezTo>
                  <a:cubicBezTo>
                    <a:pt x="83" y="88"/>
                    <a:pt x="83" y="88"/>
                    <a:pt x="83" y="88"/>
                  </a:cubicBezTo>
                  <a:cubicBezTo>
                    <a:pt x="89" y="88"/>
                    <a:pt x="89" y="93"/>
                    <a:pt x="89" y="93"/>
                  </a:cubicBezTo>
                  <a:cubicBezTo>
                    <a:pt x="89" y="125"/>
                    <a:pt x="89" y="125"/>
                    <a:pt x="89" y="125"/>
                  </a:cubicBezTo>
                  <a:cubicBezTo>
                    <a:pt x="89" y="125"/>
                    <a:pt x="121" y="125"/>
                    <a:pt x="126" y="125"/>
                  </a:cubicBezTo>
                  <a:cubicBezTo>
                    <a:pt x="131" y="125"/>
                    <a:pt x="130" y="120"/>
                    <a:pt x="130" y="120"/>
                  </a:cubicBezTo>
                  <a:cubicBezTo>
                    <a:pt x="130" y="63"/>
                    <a:pt x="130" y="63"/>
                    <a:pt x="130" y="63"/>
                  </a:cubicBezTo>
                  <a:cubicBezTo>
                    <a:pt x="136" y="69"/>
                    <a:pt x="136" y="69"/>
                    <a:pt x="136" y="69"/>
                  </a:cubicBezTo>
                  <a:cubicBezTo>
                    <a:pt x="148" y="77"/>
                    <a:pt x="153" y="69"/>
                    <a:pt x="153" y="69"/>
                  </a:cubicBezTo>
                  <a:lnTo>
                    <a:pt x="78" y="0"/>
                  </a:lnTo>
                  <a:close/>
                  <a:moveTo>
                    <a:pt x="76" y="76"/>
                  </a:moveTo>
                  <a:cubicBezTo>
                    <a:pt x="67" y="76"/>
                    <a:pt x="60" y="69"/>
                    <a:pt x="60" y="60"/>
                  </a:cubicBezTo>
                  <a:cubicBezTo>
                    <a:pt x="60" y="50"/>
                    <a:pt x="67" y="43"/>
                    <a:pt x="76" y="43"/>
                  </a:cubicBezTo>
                  <a:cubicBezTo>
                    <a:pt x="85" y="43"/>
                    <a:pt x="92" y="50"/>
                    <a:pt x="92" y="60"/>
                  </a:cubicBezTo>
                  <a:cubicBezTo>
                    <a:pt x="92" y="69"/>
                    <a:pt x="85" y="76"/>
                    <a:pt x="76" y="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37" name="Freeform 6"/>
            <p:cNvSpPr/>
            <p:nvPr/>
          </p:nvSpPr>
          <p:spPr bwMode="auto">
            <a:xfrm>
              <a:off x="1949464" y="1366877"/>
              <a:ext cx="49916" cy="102328"/>
            </a:xfrm>
            <a:custGeom>
              <a:avLst/>
              <a:gdLst>
                <a:gd name="T0" fmla="*/ 20 w 20"/>
                <a:gd name="T1" fmla="*/ 41 h 41"/>
                <a:gd name="T2" fmla="*/ 20 w 20"/>
                <a:gd name="T3" fmla="*/ 0 h 41"/>
                <a:gd name="T4" fmla="*/ 0 w 20"/>
                <a:gd name="T5" fmla="*/ 0 h 41"/>
                <a:gd name="T6" fmla="*/ 0 w 20"/>
                <a:gd name="T7" fmla="*/ 24 h 41"/>
                <a:gd name="T8" fmla="*/ 20 w 20"/>
                <a:gd name="T9" fmla="*/ 41 h 41"/>
              </a:gdLst>
              <a:ahLst/>
              <a:cxnLst>
                <a:cxn ang="0">
                  <a:pos x="T0" y="T1"/>
                </a:cxn>
                <a:cxn ang="0">
                  <a:pos x="T2" y="T3"/>
                </a:cxn>
                <a:cxn ang="0">
                  <a:pos x="T4" y="T5"/>
                </a:cxn>
                <a:cxn ang="0">
                  <a:pos x="T6" y="T7"/>
                </a:cxn>
                <a:cxn ang="0">
                  <a:pos x="T8" y="T9"/>
                </a:cxn>
              </a:cxnLst>
              <a:rect l="0" t="0" r="r" b="b"/>
              <a:pathLst>
                <a:path w="20" h="41">
                  <a:moveTo>
                    <a:pt x="20" y="41"/>
                  </a:moveTo>
                  <a:lnTo>
                    <a:pt x="20" y="0"/>
                  </a:lnTo>
                  <a:lnTo>
                    <a:pt x="0" y="0"/>
                  </a:lnTo>
                  <a:lnTo>
                    <a:pt x="0" y="24"/>
                  </a:lnTo>
                  <a:lnTo>
                    <a:pt x="20"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38" name="Oval 7"/>
            <p:cNvSpPr>
              <a:spLocks noChangeArrowheads="1"/>
            </p:cNvSpPr>
            <p:nvPr/>
          </p:nvSpPr>
          <p:spPr bwMode="auto">
            <a:xfrm>
              <a:off x="1777255" y="1484179"/>
              <a:ext cx="52412" cy="5490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sp>
        <p:nvSpPr>
          <p:cNvPr id="39" name="矩形 3"/>
          <p:cNvSpPr>
            <a:spLocks noChangeArrowheads="1"/>
          </p:cNvSpPr>
          <p:nvPr/>
        </p:nvSpPr>
        <p:spPr bwMode="auto">
          <a:xfrm>
            <a:off x="4864801" y="1205658"/>
            <a:ext cx="715585" cy="300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68582" tIns="34292" rIns="68582" bIns="34292">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500" b="0"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rPr>
              <a:t>阶段一</a:t>
            </a:r>
          </a:p>
        </p:txBody>
      </p:sp>
      <p:sp>
        <p:nvSpPr>
          <p:cNvPr id="40" name="文本框 13"/>
          <p:cNvSpPr txBox="1"/>
          <p:nvPr/>
        </p:nvSpPr>
        <p:spPr>
          <a:xfrm>
            <a:off x="5715795" y="1057926"/>
            <a:ext cx="2438400" cy="565063"/>
          </a:xfrm>
          <a:prstGeom prst="rect">
            <a:avLst/>
          </a:prstGeom>
          <a:noFill/>
        </p:spPr>
        <p:txBody>
          <a:bodyPr wrap="square" lIns="65824" tIns="32911" rIns="65824" bIns="32911" rtlCol="0">
            <a:spAutoFit/>
          </a:bodyPr>
          <a:lstStyle/>
          <a:p>
            <a:pPr marL="0" marR="0" lvl="0" indent="0" algn="l" defTabSz="914400" rtl="0" eaLnBrk="1" fontAlgn="base" latinLnBrk="0" hangingPunct="1">
              <a:lnSpc>
                <a:spcPct val="120000"/>
              </a:lnSpc>
              <a:spcBef>
                <a:spcPct val="0"/>
              </a:spcBef>
              <a:spcAft>
                <a:spcPct val="0"/>
              </a:spcAft>
              <a:buClrTx/>
              <a:buSzTx/>
              <a:buFontTx/>
              <a:buNone/>
              <a:defRPr/>
            </a:pPr>
            <a:r>
              <a:rPr kumimoji="0" lang="zh-CN" altLang="en-US" sz="9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在此录入上述图表的综合描述说明，在此录入上述图表的综合描述说明，在此录入上述图表的综合描述说明。</a:t>
            </a:r>
          </a:p>
        </p:txBody>
      </p:sp>
      <p:sp>
        <p:nvSpPr>
          <p:cNvPr id="41" name="矩形 3"/>
          <p:cNvSpPr>
            <a:spLocks noChangeArrowheads="1"/>
          </p:cNvSpPr>
          <p:nvPr/>
        </p:nvSpPr>
        <p:spPr bwMode="auto">
          <a:xfrm>
            <a:off x="5722249" y="1810544"/>
            <a:ext cx="715585" cy="300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68582" tIns="34292" rIns="68582" bIns="34292">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500" b="0"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rPr>
              <a:t>阶段二</a:t>
            </a:r>
          </a:p>
        </p:txBody>
      </p:sp>
      <p:sp>
        <p:nvSpPr>
          <p:cNvPr id="42" name="文本框 13"/>
          <p:cNvSpPr txBox="1"/>
          <p:nvPr/>
        </p:nvSpPr>
        <p:spPr>
          <a:xfrm>
            <a:off x="5715795" y="2115344"/>
            <a:ext cx="2438400" cy="565063"/>
          </a:xfrm>
          <a:prstGeom prst="rect">
            <a:avLst/>
          </a:prstGeom>
          <a:noFill/>
        </p:spPr>
        <p:txBody>
          <a:bodyPr wrap="square" lIns="65824" tIns="32911" rIns="65824" bIns="32911" rtlCol="0">
            <a:spAutoFit/>
          </a:bodyPr>
          <a:lstStyle/>
          <a:p>
            <a:pPr marL="0" marR="0" lvl="0" indent="0" algn="l" defTabSz="914400" rtl="0" eaLnBrk="1" fontAlgn="base" latinLnBrk="0" hangingPunct="1">
              <a:lnSpc>
                <a:spcPct val="120000"/>
              </a:lnSpc>
              <a:spcBef>
                <a:spcPct val="0"/>
              </a:spcBef>
              <a:spcAft>
                <a:spcPct val="0"/>
              </a:spcAft>
              <a:buClrTx/>
              <a:buSzTx/>
              <a:buFontTx/>
              <a:buNone/>
              <a:defRPr/>
            </a:pPr>
            <a:r>
              <a:rPr kumimoji="0" lang="zh-CN" altLang="en-US" sz="9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在此录入上述图表的综合描述说明，在此录入上述图表的综合描述说明，在此录入上述图表的综合描述说明。</a:t>
            </a:r>
          </a:p>
        </p:txBody>
      </p:sp>
      <p:sp>
        <p:nvSpPr>
          <p:cNvPr id="43" name="Freeform 20"/>
          <p:cNvSpPr>
            <a:spLocks noEditPoints="1"/>
          </p:cNvSpPr>
          <p:nvPr/>
        </p:nvSpPr>
        <p:spPr bwMode="auto">
          <a:xfrm>
            <a:off x="4950770" y="2090159"/>
            <a:ext cx="298394" cy="202770"/>
          </a:xfrm>
          <a:custGeom>
            <a:avLst/>
            <a:gdLst>
              <a:gd name="T0" fmla="*/ 135 w 157"/>
              <a:gd name="T1" fmla="*/ 46 h 107"/>
              <a:gd name="T2" fmla="*/ 136 w 157"/>
              <a:gd name="T3" fmla="*/ 37 h 107"/>
              <a:gd name="T4" fmla="*/ 99 w 157"/>
              <a:gd name="T5" fmla="*/ 0 h 107"/>
              <a:gd name="T6" fmla="*/ 73 w 157"/>
              <a:gd name="T7" fmla="*/ 18 h 107"/>
              <a:gd name="T8" fmla="*/ 45 w 157"/>
              <a:gd name="T9" fmla="*/ 8 h 107"/>
              <a:gd name="T10" fmla="*/ 19 w 157"/>
              <a:gd name="T11" fmla="*/ 40 h 107"/>
              <a:gd name="T12" fmla="*/ 20 w 157"/>
              <a:gd name="T13" fmla="*/ 47 h 107"/>
              <a:gd name="T14" fmla="*/ 0 w 157"/>
              <a:gd name="T15" fmla="*/ 76 h 107"/>
              <a:gd name="T16" fmla="*/ 31 w 157"/>
              <a:gd name="T17" fmla="*/ 107 h 107"/>
              <a:gd name="T18" fmla="*/ 126 w 157"/>
              <a:gd name="T19" fmla="*/ 107 h 107"/>
              <a:gd name="T20" fmla="*/ 157 w 157"/>
              <a:gd name="T21" fmla="*/ 76 h 107"/>
              <a:gd name="T22" fmla="*/ 135 w 157"/>
              <a:gd name="T23" fmla="*/ 46 h 107"/>
              <a:gd name="T24" fmla="*/ 120 w 157"/>
              <a:gd name="T25" fmla="*/ 100 h 107"/>
              <a:gd name="T26" fmla="*/ 79 w 157"/>
              <a:gd name="T27" fmla="*/ 100 h 107"/>
              <a:gd name="T28" fmla="*/ 103 w 157"/>
              <a:gd name="T29" fmla="*/ 75 h 107"/>
              <a:gd name="T30" fmla="*/ 102 w 157"/>
              <a:gd name="T31" fmla="*/ 72 h 107"/>
              <a:gd name="T32" fmla="*/ 92 w 157"/>
              <a:gd name="T33" fmla="*/ 72 h 107"/>
              <a:gd name="T34" fmla="*/ 92 w 157"/>
              <a:gd name="T35" fmla="*/ 68 h 107"/>
              <a:gd name="T36" fmla="*/ 92 w 157"/>
              <a:gd name="T37" fmla="*/ 37 h 107"/>
              <a:gd name="T38" fmla="*/ 90 w 157"/>
              <a:gd name="T39" fmla="*/ 36 h 107"/>
              <a:gd name="T40" fmla="*/ 64 w 157"/>
              <a:gd name="T41" fmla="*/ 36 h 107"/>
              <a:gd name="T42" fmla="*/ 62 w 157"/>
              <a:gd name="T43" fmla="*/ 38 h 107"/>
              <a:gd name="T44" fmla="*/ 62 w 157"/>
              <a:gd name="T45" fmla="*/ 68 h 107"/>
              <a:gd name="T46" fmla="*/ 62 w 157"/>
              <a:gd name="T47" fmla="*/ 73 h 107"/>
              <a:gd name="T48" fmla="*/ 51 w 157"/>
              <a:gd name="T49" fmla="*/ 73 h 107"/>
              <a:gd name="T50" fmla="*/ 50 w 157"/>
              <a:gd name="T51" fmla="*/ 76 h 107"/>
              <a:gd name="T52" fmla="*/ 75 w 157"/>
              <a:gd name="T53" fmla="*/ 100 h 107"/>
              <a:gd name="T54" fmla="*/ 38 w 157"/>
              <a:gd name="T55" fmla="*/ 100 h 107"/>
              <a:gd name="T56" fmla="*/ 11 w 157"/>
              <a:gd name="T57" fmla="*/ 74 h 107"/>
              <a:gd name="T58" fmla="*/ 29 w 157"/>
              <a:gd name="T59" fmla="*/ 50 h 107"/>
              <a:gd name="T60" fmla="*/ 28 w 157"/>
              <a:gd name="T61" fmla="*/ 44 h 107"/>
              <a:gd name="T62" fmla="*/ 50 w 157"/>
              <a:gd name="T63" fmla="*/ 17 h 107"/>
              <a:gd name="T64" fmla="*/ 74 w 157"/>
              <a:gd name="T65" fmla="*/ 29 h 107"/>
              <a:gd name="T66" fmla="*/ 97 w 157"/>
              <a:gd name="T67" fmla="*/ 11 h 107"/>
              <a:gd name="T68" fmla="*/ 128 w 157"/>
              <a:gd name="T69" fmla="*/ 42 h 107"/>
              <a:gd name="T70" fmla="*/ 127 w 157"/>
              <a:gd name="T71" fmla="*/ 50 h 107"/>
              <a:gd name="T72" fmla="*/ 147 w 157"/>
              <a:gd name="T73" fmla="*/ 74 h 107"/>
              <a:gd name="T74" fmla="*/ 120 w 157"/>
              <a:gd name="T75" fmla="*/ 10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7" h="107">
                <a:moveTo>
                  <a:pt x="135" y="46"/>
                </a:moveTo>
                <a:cubicBezTo>
                  <a:pt x="136" y="43"/>
                  <a:pt x="136" y="40"/>
                  <a:pt x="136" y="37"/>
                </a:cubicBezTo>
                <a:cubicBezTo>
                  <a:pt x="136" y="17"/>
                  <a:pt x="120" y="0"/>
                  <a:pt x="99" y="0"/>
                </a:cubicBezTo>
                <a:cubicBezTo>
                  <a:pt x="76" y="0"/>
                  <a:pt x="73" y="18"/>
                  <a:pt x="73" y="18"/>
                </a:cubicBezTo>
                <a:cubicBezTo>
                  <a:pt x="73" y="18"/>
                  <a:pt x="63" y="6"/>
                  <a:pt x="45" y="8"/>
                </a:cubicBezTo>
                <a:cubicBezTo>
                  <a:pt x="30" y="11"/>
                  <a:pt x="19" y="25"/>
                  <a:pt x="19" y="40"/>
                </a:cubicBezTo>
                <a:cubicBezTo>
                  <a:pt x="19" y="42"/>
                  <a:pt x="20" y="45"/>
                  <a:pt x="20" y="47"/>
                </a:cubicBezTo>
                <a:cubicBezTo>
                  <a:pt x="9" y="51"/>
                  <a:pt x="0" y="63"/>
                  <a:pt x="0" y="76"/>
                </a:cubicBezTo>
                <a:cubicBezTo>
                  <a:pt x="0" y="93"/>
                  <a:pt x="14" y="107"/>
                  <a:pt x="31" y="107"/>
                </a:cubicBezTo>
                <a:cubicBezTo>
                  <a:pt x="126" y="107"/>
                  <a:pt x="126" y="107"/>
                  <a:pt x="126" y="107"/>
                </a:cubicBezTo>
                <a:cubicBezTo>
                  <a:pt x="143" y="107"/>
                  <a:pt x="157" y="93"/>
                  <a:pt x="157" y="76"/>
                </a:cubicBezTo>
                <a:cubicBezTo>
                  <a:pt x="157" y="62"/>
                  <a:pt x="148" y="50"/>
                  <a:pt x="135" y="46"/>
                </a:cubicBezTo>
                <a:close/>
                <a:moveTo>
                  <a:pt x="120" y="100"/>
                </a:moveTo>
                <a:cubicBezTo>
                  <a:pt x="79" y="100"/>
                  <a:pt x="79" y="100"/>
                  <a:pt x="79" y="100"/>
                </a:cubicBezTo>
                <a:cubicBezTo>
                  <a:pt x="82" y="97"/>
                  <a:pt x="103" y="75"/>
                  <a:pt x="103" y="75"/>
                </a:cubicBezTo>
                <a:cubicBezTo>
                  <a:pt x="103" y="75"/>
                  <a:pt x="106" y="72"/>
                  <a:pt x="102" y="72"/>
                </a:cubicBezTo>
                <a:cubicBezTo>
                  <a:pt x="98" y="72"/>
                  <a:pt x="92" y="72"/>
                  <a:pt x="92" y="72"/>
                </a:cubicBezTo>
                <a:cubicBezTo>
                  <a:pt x="92" y="72"/>
                  <a:pt x="92" y="71"/>
                  <a:pt x="92" y="68"/>
                </a:cubicBezTo>
                <a:cubicBezTo>
                  <a:pt x="92" y="60"/>
                  <a:pt x="92" y="43"/>
                  <a:pt x="92" y="37"/>
                </a:cubicBezTo>
                <a:cubicBezTo>
                  <a:pt x="92" y="37"/>
                  <a:pt x="92" y="36"/>
                  <a:pt x="90" y="36"/>
                </a:cubicBezTo>
                <a:cubicBezTo>
                  <a:pt x="88" y="36"/>
                  <a:pt x="67" y="36"/>
                  <a:pt x="64" y="36"/>
                </a:cubicBezTo>
                <a:cubicBezTo>
                  <a:pt x="61" y="36"/>
                  <a:pt x="62" y="38"/>
                  <a:pt x="62" y="38"/>
                </a:cubicBezTo>
                <a:cubicBezTo>
                  <a:pt x="62" y="44"/>
                  <a:pt x="62" y="60"/>
                  <a:pt x="62" y="68"/>
                </a:cubicBezTo>
                <a:cubicBezTo>
                  <a:pt x="62" y="71"/>
                  <a:pt x="62" y="73"/>
                  <a:pt x="62" y="73"/>
                </a:cubicBezTo>
                <a:cubicBezTo>
                  <a:pt x="62" y="73"/>
                  <a:pt x="54" y="73"/>
                  <a:pt x="51" y="73"/>
                </a:cubicBezTo>
                <a:cubicBezTo>
                  <a:pt x="47" y="73"/>
                  <a:pt x="50" y="76"/>
                  <a:pt x="50" y="76"/>
                </a:cubicBezTo>
                <a:cubicBezTo>
                  <a:pt x="75" y="100"/>
                  <a:pt x="75" y="100"/>
                  <a:pt x="75" y="100"/>
                </a:cubicBezTo>
                <a:cubicBezTo>
                  <a:pt x="38" y="100"/>
                  <a:pt x="38" y="100"/>
                  <a:pt x="38" y="100"/>
                </a:cubicBezTo>
                <a:cubicBezTo>
                  <a:pt x="23" y="100"/>
                  <a:pt x="11" y="89"/>
                  <a:pt x="11" y="74"/>
                </a:cubicBezTo>
                <a:cubicBezTo>
                  <a:pt x="11" y="63"/>
                  <a:pt x="18" y="54"/>
                  <a:pt x="29" y="50"/>
                </a:cubicBezTo>
                <a:cubicBezTo>
                  <a:pt x="28" y="48"/>
                  <a:pt x="28" y="46"/>
                  <a:pt x="28" y="44"/>
                </a:cubicBezTo>
                <a:cubicBezTo>
                  <a:pt x="28" y="32"/>
                  <a:pt x="37" y="20"/>
                  <a:pt x="50" y="17"/>
                </a:cubicBezTo>
                <a:cubicBezTo>
                  <a:pt x="65" y="15"/>
                  <a:pt x="74" y="29"/>
                  <a:pt x="74" y="29"/>
                </a:cubicBezTo>
                <a:cubicBezTo>
                  <a:pt x="74" y="29"/>
                  <a:pt x="77" y="11"/>
                  <a:pt x="97" y="11"/>
                </a:cubicBezTo>
                <a:cubicBezTo>
                  <a:pt x="115" y="11"/>
                  <a:pt x="128" y="25"/>
                  <a:pt x="128" y="42"/>
                </a:cubicBezTo>
                <a:cubicBezTo>
                  <a:pt x="128" y="45"/>
                  <a:pt x="127" y="47"/>
                  <a:pt x="127" y="50"/>
                </a:cubicBezTo>
                <a:cubicBezTo>
                  <a:pt x="138" y="53"/>
                  <a:pt x="147" y="63"/>
                  <a:pt x="147" y="74"/>
                </a:cubicBezTo>
                <a:cubicBezTo>
                  <a:pt x="147" y="89"/>
                  <a:pt x="135" y="100"/>
                  <a:pt x="120" y="100"/>
                </a:cubicBezTo>
                <a:close/>
              </a:path>
            </a:pathLst>
          </a:custGeom>
          <a:solidFill>
            <a:schemeClr val="bg1"/>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44" name="矩形 3"/>
          <p:cNvSpPr>
            <a:spLocks noChangeArrowheads="1"/>
          </p:cNvSpPr>
          <p:nvPr/>
        </p:nvSpPr>
        <p:spPr bwMode="auto">
          <a:xfrm>
            <a:off x="2200231" y="2191544"/>
            <a:ext cx="715585" cy="300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68582" tIns="34292" rIns="68582" bIns="34292">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500" b="0"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rPr>
              <a:t>阶段三</a:t>
            </a:r>
          </a:p>
        </p:txBody>
      </p:sp>
      <p:sp>
        <p:nvSpPr>
          <p:cNvPr id="45" name="文本框 13"/>
          <p:cNvSpPr txBox="1"/>
          <p:nvPr/>
        </p:nvSpPr>
        <p:spPr>
          <a:xfrm>
            <a:off x="686593" y="2485481"/>
            <a:ext cx="2333658" cy="565063"/>
          </a:xfrm>
          <a:prstGeom prst="rect">
            <a:avLst/>
          </a:prstGeom>
          <a:noFill/>
        </p:spPr>
        <p:txBody>
          <a:bodyPr wrap="square" lIns="65824" tIns="32911" rIns="65824" bIns="32911" rtlCol="0">
            <a:spAutoFit/>
          </a:bodyPr>
          <a:lstStyle/>
          <a:p>
            <a:pPr marL="0" marR="0" lvl="0" indent="0" algn="r" defTabSz="914400" rtl="0" eaLnBrk="1" fontAlgn="base" latinLnBrk="0" hangingPunct="1">
              <a:lnSpc>
                <a:spcPct val="120000"/>
              </a:lnSpc>
              <a:spcBef>
                <a:spcPct val="0"/>
              </a:spcBef>
              <a:spcAft>
                <a:spcPct val="0"/>
              </a:spcAft>
              <a:buClrTx/>
              <a:buSzTx/>
              <a:buFontTx/>
              <a:buNone/>
              <a:defRPr/>
            </a:pPr>
            <a:r>
              <a:rPr kumimoji="0" lang="zh-CN" altLang="en-US" sz="9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在此录入上述图表的综合描述说明，在此录入上述图表的综合描述说明，在此录入上述图表的综合描述说明。</a:t>
            </a:r>
          </a:p>
        </p:txBody>
      </p:sp>
      <p:grpSp>
        <p:nvGrpSpPr>
          <p:cNvPr id="46" name="Group 20"/>
          <p:cNvGrpSpPr/>
          <p:nvPr/>
        </p:nvGrpSpPr>
        <p:grpSpPr>
          <a:xfrm>
            <a:off x="3418467" y="2587291"/>
            <a:ext cx="309413" cy="214312"/>
            <a:chOff x="7416800" y="1122363"/>
            <a:chExt cx="366713" cy="254000"/>
          </a:xfrm>
          <a:solidFill>
            <a:schemeClr val="bg1"/>
          </a:solidFill>
        </p:grpSpPr>
        <p:sp>
          <p:nvSpPr>
            <p:cNvPr id="47" name="Freeform 48"/>
            <p:cNvSpPr>
              <a:spLocks noEditPoints="1"/>
            </p:cNvSpPr>
            <p:nvPr/>
          </p:nvSpPr>
          <p:spPr bwMode="auto">
            <a:xfrm>
              <a:off x="7416800" y="1122363"/>
              <a:ext cx="260350" cy="254000"/>
            </a:xfrm>
            <a:custGeom>
              <a:avLst/>
              <a:gdLst>
                <a:gd name="T0" fmla="*/ 86 w 99"/>
                <a:gd name="T1" fmla="*/ 59 h 97"/>
                <a:gd name="T2" fmla="*/ 99 w 99"/>
                <a:gd name="T3" fmla="*/ 53 h 97"/>
                <a:gd name="T4" fmla="*/ 99 w 99"/>
                <a:gd name="T5" fmla="*/ 42 h 97"/>
                <a:gd name="T6" fmla="*/ 86 w 99"/>
                <a:gd name="T7" fmla="*/ 37 h 97"/>
                <a:gd name="T8" fmla="*/ 83 w 99"/>
                <a:gd name="T9" fmla="*/ 31 h 97"/>
                <a:gd name="T10" fmla="*/ 89 w 99"/>
                <a:gd name="T11" fmla="*/ 17 h 97"/>
                <a:gd name="T12" fmla="*/ 81 w 99"/>
                <a:gd name="T13" fmla="*/ 10 h 97"/>
                <a:gd name="T14" fmla="*/ 67 w 99"/>
                <a:gd name="T15" fmla="*/ 15 h 97"/>
                <a:gd name="T16" fmla="*/ 61 w 99"/>
                <a:gd name="T17" fmla="*/ 13 h 97"/>
                <a:gd name="T18" fmla="*/ 55 w 99"/>
                <a:gd name="T19" fmla="*/ 0 h 97"/>
                <a:gd name="T20" fmla="*/ 44 w 99"/>
                <a:gd name="T21" fmla="*/ 0 h 97"/>
                <a:gd name="T22" fmla="*/ 39 w 99"/>
                <a:gd name="T23" fmla="*/ 13 h 97"/>
                <a:gd name="T24" fmla="*/ 32 w 99"/>
                <a:gd name="T25" fmla="*/ 15 h 97"/>
                <a:gd name="T26" fmla="*/ 19 w 99"/>
                <a:gd name="T27" fmla="*/ 10 h 97"/>
                <a:gd name="T28" fmla="*/ 11 w 99"/>
                <a:gd name="T29" fmla="*/ 18 h 97"/>
                <a:gd name="T30" fmla="*/ 16 w 99"/>
                <a:gd name="T31" fmla="*/ 31 h 97"/>
                <a:gd name="T32" fmla="*/ 14 w 99"/>
                <a:gd name="T33" fmla="*/ 37 h 97"/>
                <a:gd name="T34" fmla="*/ 0 w 99"/>
                <a:gd name="T35" fmla="*/ 43 h 97"/>
                <a:gd name="T36" fmla="*/ 0 w 99"/>
                <a:gd name="T37" fmla="*/ 54 h 97"/>
                <a:gd name="T38" fmla="*/ 14 w 99"/>
                <a:gd name="T39" fmla="*/ 59 h 97"/>
                <a:gd name="T40" fmla="*/ 16 w 99"/>
                <a:gd name="T41" fmla="*/ 65 h 97"/>
                <a:gd name="T42" fmla="*/ 11 w 99"/>
                <a:gd name="T43" fmla="*/ 79 h 97"/>
                <a:gd name="T44" fmla="*/ 19 w 99"/>
                <a:gd name="T45" fmla="*/ 86 h 97"/>
                <a:gd name="T46" fmla="*/ 33 w 99"/>
                <a:gd name="T47" fmla="*/ 81 h 97"/>
                <a:gd name="T48" fmla="*/ 39 w 99"/>
                <a:gd name="T49" fmla="*/ 83 h 97"/>
                <a:gd name="T50" fmla="*/ 45 w 99"/>
                <a:gd name="T51" fmla="*/ 97 h 97"/>
                <a:gd name="T52" fmla="*/ 56 w 99"/>
                <a:gd name="T53" fmla="*/ 97 h 97"/>
                <a:gd name="T54" fmla="*/ 61 w 99"/>
                <a:gd name="T55" fmla="*/ 83 h 97"/>
                <a:gd name="T56" fmla="*/ 67 w 99"/>
                <a:gd name="T57" fmla="*/ 81 h 97"/>
                <a:gd name="T58" fmla="*/ 81 w 99"/>
                <a:gd name="T59" fmla="*/ 86 h 97"/>
                <a:gd name="T60" fmla="*/ 89 w 99"/>
                <a:gd name="T61" fmla="*/ 78 h 97"/>
                <a:gd name="T62" fmla="*/ 83 w 99"/>
                <a:gd name="T63" fmla="*/ 65 h 97"/>
                <a:gd name="T64" fmla="*/ 86 w 99"/>
                <a:gd name="T65" fmla="*/ 59 h 97"/>
                <a:gd name="T66" fmla="*/ 50 w 99"/>
                <a:gd name="T67" fmla="*/ 64 h 97"/>
                <a:gd name="T68" fmla="*/ 34 w 99"/>
                <a:gd name="T69" fmla="*/ 48 h 97"/>
                <a:gd name="T70" fmla="*/ 50 w 99"/>
                <a:gd name="T71" fmla="*/ 33 h 97"/>
                <a:gd name="T72" fmla="*/ 66 w 99"/>
                <a:gd name="T73" fmla="*/ 48 h 97"/>
                <a:gd name="T74" fmla="*/ 50 w 99"/>
                <a:gd name="T75" fmla="*/ 6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9" h="97">
                  <a:moveTo>
                    <a:pt x="86" y="59"/>
                  </a:moveTo>
                  <a:cubicBezTo>
                    <a:pt x="86" y="59"/>
                    <a:pt x="99" y="54"/>
                    <a:pt x="99" y="53"/>
                  </a:cubicBezTo>
                  <a:cubicBezTo>
                    <a:pt x="99" y="42"/>
                    <a:pt x="99" y="42"/>
                    <a:pt x="99" y="42"/>
                  </a:cubicBezTo>
                  <a:cubicBezTo>
                    <a:pt x="99" y="42"/>
                    <a:pt x="86" y="37"/>
                    <a:pt x="86" y="37"/>
                  </a:cubicBezTo>
                  <a:cubicBezTo>
                    <a:pt x="83" y="31"/>
                    <a:pt x="83" y="31"/>
                    <a:pt x="83" y="31"/>
                  </a:cubicBezTo>
                  <a:cubicBezTo>
                    <a:pt x="83" y="31"/>
                    <a:pt x="89" y="18"/>
                    <a:pt x="89" y="17"/>
                  </a:cubicBezTo>
                  <a:cubicBezTo>
                    <a:pt x="81" y="10"/>
                    <a:pt x="81" y="10"/>
                    <a:pt x="81" y="10"/>
                  </a:cubicBezTo>
                  <a:cubicBezTo>
                    <a:pt x="80" y="9"/>
                    <a:pt x="67" y="15"/>
                    <a:pt x="67" y="15"/>
                  </a:cubicBezTo>
                  <a:cubicBezTo>
                    <a:pt x="61" y="13"/>
                    <a:pt x="61" y="13"/>
                    <a:pt x="61" y="13"/>
                  </a:cubicBezTo>
                  <a:cubicBezTo>
                    <a:pt x="61" y="13"/>
                    <a:pt x="56" y="0"/>
                    <a:pt x="55" y="0"/>
                  </a:cubicBezTo>
                  <a:cubicBezTo>
                    <a:pt x="44" y="0"/>
                    <a:pt x="44" y="0"/>
                    <a:pt x="44" y="0"/>
                  </a:cubicBezTo>
                  <a:cubicBezTo>
                    <a:pt x="43" y="0"/>
                    <a:pt x="39" y="13"/>
                    <a:pt x="39" y="13"/>
                  </a:cubicBezTo>
                  <a:cubicBezTo>
                    <a:pt x="32" y="15"/>
                    <a:pt x="32" y="15"/>
                    <a:pt x="32" y="15"/>
                  </a:cubicBezTo>
                  <a:cubicBezTo>
                    <a:pt x="32" y="15"/>
                    <a:pt x="19" y="10"/>
                    <a:pt x="19" y="10"/>
                  </a:cubicBezTo>
                  <a:cubicBezTo>
                    <a:pt x="11" y="18"/>
                    <a:pt x="11" y="18"/>
                    <a:pt x="11" y="18"/>
                  </a:cubicBezTo>
                  <a:cubicBezTo>
                    <a:pt x="10" y="18"/>
                    <a:pt x="16" y="31"/>
                    <a:pt x="16" y="31"/>
                  </a:cubicBezTo>
                  <a:cubicBezTo>
                    <a:pt x="14" y="37"/>
                    <a:pt x="14" y="37"/>
                    <a:pt x="14" y="37"/>
                  </a:cubicBezTo>
                  <a:cubicBezTo>
                    <a:pt x="14" y="37"/>
                    <a:pt x="0" y="42"/>
                    <a:pt x="0" y="43"/>
                  </a:cubicBezTo>
                  <a:cubicBezTo>
                    <a:pt x="0" y="54"/>
                    <a:pt x="0" y="54"/>
                    <a:pt x="0" y="54"/>
                  </a:cubicBezTo>
                  <a:cubicBezTo>
                    <a:pt x="0" y="54"/>
                    <a:pt x="14" y="59"/>
                    <a:pt x="14" y="59"/>
                  </a:cubicBezTo>
                  <a:cubicBezTo>
                    <a:pt x="16" y="65"/>
                    <a:pt x="16" y="65"/>
                    <a:pt x="16" y="65"/>
                  </a:cubicBezTo>
                  <a:cubicBezTo>
                    <a:pt x="16" y="65"/>
                    <a:pt x="11" y="78"/>
                    <a:pt x="11" y="79"/>
                  </a:cubicBezTo>
                  <a:cubicBezTo>
                    <a:pt x="19" y="86"/>
                    <a:pt x="19" y="86"/>
                    <a:pt x="19" y="86"/>
                  </a:cubicBezTo>
                  <a:cubicBezTo>
                    <a:pt x="19" y="87"/>
                    <a:pt x="33" y="81"/>
                    <a:pt x="33" y="81"/>
                  </a:cubicBezTo>
                  <a:cubicBezTo>
                    <a:pt x="39" y="83"/>
                    <a:pt x="39" y="83"/>
                    <a:pt x="39" y="83"/>
                  </a:cubicBezTo>
                  <a:cubicBezTo>
                    <a:pt x="39" y="83"/>
                    <a:pt x="44" y="97"/>
                    <a:pt x="45" y="97"/>
                  </a:cubicBezTo>
                  <a:cubicBezTo>
                    <a:pt x="56" y="97"/>
                    <a:pt x="56" y="97"/>
                    <a:pt x="56" y="97"/>
                  </a:cubicBezTo>
                  <a:cubicBezTo>
                    <a:pt x="56" y="97"/>
                    <a:pt x="61" y="83"/>
                    <a:pt x="61" y="83"/>
                  </a:cubicBezTo>
                  <a:cubicBezTo>
                    <a:pt x="67" y="81"/>
                    <a:pt x="67" y="81"/>
                    <a:pt x="67" y="81"/>
                  </a:cubicBezTo>
                  <a:cubicBezTo>
                    <a:pt x="67" y="81"/>
                    <a:pt x="81" y="86"/>
                    <a:pt x="81" y="86"/>
                  </a:cubicBezTo>
                  <a:cubicBezTo>
                    <a:pt x="89" y="78"/>
                    <a:pt x="89" y="78"/>
                    <a:pt x="89" y="78"/>
                  </a:cubicBezTo>
                  <a:cubicBezTo>
                    <a:pt x="89" y="78"/>
                    <a:pt x="83" y="65"/>
                    <a:pt x="83" y="65"/>
                  </a:cubicBezTo>
                  <a:lnTo>
                    <a:pt x="86" y="59"/>
                  </a:lnTo>
                  <a:close/>
                  <a:moveTo>
                    <a:pt x="50" y="64"/>
                  </a:moveTo>
                  <a:cubicBezTo>
                    <a:pt x="41" y="64"/>
                    <a:pt x="34" y="57"/>
                    <a:pt x="34" y="48"/>
                  </a:cubicBezTo>
                  <a:cubicBezTo>
                    <a:pt x="34" y="39"/>
                    <a:pt x="41" y="33"/>
                    <a:pt x="50" y="33"/>
                  </a:cubicBezTo>
                  <a:cubicBezTo>
                    <a:pt x="59" y="33"/>
                    <a:pt x="66" y="39"/>
                    <a:pt x="66" y="48"/>
                  </a:cubicBezTo>
                  <a:cubicBezTo>
                    <a:pt x="66" y="57"/>
                    <a:pt x="59" y="64"/>
                    <a:pt x="50" y="6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48" name="Freeform 49"/>
            <p:cNvSpPr>
              <a:spLocks noEditPoints="1"/>
            </p:cNvSpPr>
            <p:nvPr/>
          </p:nvSpPr>
          <p:spPr bwMode="auto">
            <a:xfrm>
              <a:off x="7661275" y="1247775"/>
              <a:ext cx="122238" cy="123825"/>
            </a:xfrm>
            <a:custGeom>
              <a:avLst/>
              <a:gdLst>
                <a:gd name="T0" fmla="*/ 41 w 47"/>
                <a:gd name="T1" fmla="*/ 22 h 47"/>
                <a:gd name="T2" fmla="*/ 41 w 47"/>
                <a:gd name="T3" fmla="*/ 19 h 47"/>
                <a:gd name="T4" fmla="*/ 45 w 47"/>
                <a:gd name="T5" fmla="*/ 13 h 47"/>
                <a:gd name="T6" fmla="*/ 42 w 47"/>
                <a:gd name="T7" fmla="*/ 9 h 47"/>
                <a:gd name="T8" fmla="*/ 35 w 47"/>
                <a:gd name="T9" fmla="*/ 10 h 47"/>
                <a:gd name="T10" fmla="*/ 33 w 47"/>
                <a:gd name="T11" fmla="*/ 8 h 47"/>
                <a:gd name="T12" fmla="*/ 32 w 47"/>
                <a:gd name="T13" fmla="*/ 1 h 47"/>
                <a:gd name="T14" fmla="*/ 27 w 47"/>
                <a:gd name="T15" fmla="*/ 0 h 47"/>
                <a:gd name="T16" fmla="*/ 22 w 47"/>
                <a:gd name="T17" fmla="*/ 6 h 47"/>
                <a:gd name="T18" fmla="*/ 19 w 47"/>
                <a:gd name="T19" fmla="*/ 6 h 47"/>
                <a:gd name="T20" fmla="*/ 14 w 47"/>
                <a:gd name="T21" fmla="*/ 2 h 47"/>
                <a:gd name="T22" fmla="*/ 9 w 47"/>
                <a:gd name="T23" fmla="*/ 5 h 47"/>
                <a:gd name="T24" fmla="*/ 10 w 47"/>
                <a:gd name="T25" fmla="*/ 12 h 47"/>
                <a:gd name="T26" fmla="*/ 9 w 47"/>
                <a:gd name="T27" fmla="*/ 14 h 47"/>
                <a:gd name="T28" fmla="*/ 2 w 47"/>
                <a:gd name="T29" fmla="*/ 16 h 47"/>
                <a:gd name="T30" fmla="*/ 0 w 47"/>
                <a:gd name="T31" fmla="*/ 21 h 47"/>
                <a:gd name="T32" fmla="*/ 6 w 47"/>
                <a:gd name="T33" fmla="*/ 25 h 47"/>
                <a:gd name="T34" fmla="*/ 6 w 47"/>
                <a:gd name="T35" fmla="*/ 28 h 47"/>
                <a:gd name="T36" fmla="*/ 2 w 47"/>
                <a:gd name="T37" fmla="*/ 34 h 47"/>
                <a:gd name="T38" fmla="*/ 5 w 47"/>
                <a:gd name="T39" fmla="*/ 38 h 47"/>
                <a:gd name="T40" fmla="*/ 12 w 47"/>
                <a:gd name="T41" fmla="*/ 37 h 47"/>
                <a:gd name="T42" fmla="*/ 14 w 47"/>
                <a:gd name="T43" fmla="*/ 39 h 47"/>
                <a:gd name="T44" fmla="*/ 16 w 47"/>
                <a:gd name="T45" fmla="*/ 46 h 47"/>
                <a:gd name="T46" fmla="*/ 20 w 47"/>
                <a:gd name="T47" fmla="*/ 47 h 47"/>
                <a:gd name="T48" fmla="*/ 25 w 47"/>
                <a:gd name="T49" fmla="*/ 42 h 47"/>
                <a:gd name="T50" fmla="*/ 28 w 47"/>
                <a:gd name="T51" fmla="*/ 41 h 47"/>
                <a:gd name="T52" fmla="*/ 33 w 47"/>
                <a:gd name="T53" fmla="*/ 45 h 47"/>
                <a:gd name="T54" fmla="*/ 38 w 47"/>
                <a:gd name="T55" fmla="*/ 42 h 47"/>
                <a:gd name="T56" fmla="*/ 37 w 47"/>
                <a:gd name="T57" fmla="*/ 35 h 47"/>
                <a:gd name="T58" fmla="*/ 39 w 47"/>
                <a:gd name="T59" fmla="*/ 33 h 47"/>
                <a:gd name="T60" fmla="*/ 45 w 47"/>
                <a:gd name="T61" fmla="*/ 32 h 47"/>
                <a:gd name="T62" fmla="*/ 47 w 47"/>
                <a:gd name="T63" fmla="*/ 27 h 47"/>
                <a:gd name="T64" fmla="*/ 41 w 47"/>
                <a:gd name="T65" fmla="*/ 22 h 47"/>
                <a:gd name="T66" fmla="*/ 31 w 47"/>
                <a:gd name="T67" fmla="*/ 25 h 47"/>
                <a:gd name="T68" fmla="*/ 22 w 47"/>
                <a:gd name="T69" fmla="*/ 31 h 47"/>
                <a:gd name="T70" fmla="*/ 16 w 47"/>
                <a:gd name="T71" fmla="*/ 22 h 47"/>
                <a:gd name="T72" fmla="*/ 25 w 47"/>
                <a:gd name="T73" fmla="*/ 16 h 47"/>
                <a:gd name="T74" fmla="*/ 31 w 47"/>
                <a:gd name="T75" fmla="*/ 2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7" h="47">
                  <a:moveTo>
                    <a:pt x="41" y="22"/>
                  </a:moveTo>
                  <a:cubicBezTo>
                    <a:pt x="41" y="19"/>
                    <a:pt x="41" y="19"/>
                    <a:pt x="41" y="19"/>
                  </a:cubicBezTo>
                  <a:cubicBezTo>
                    <a:pt x="41" y="19"/>
                    <a:pt x="45" y="14"/>
                    <a:pt x="45" y="13"/>
                  </a:cubicBezTo>
                  <a:cubicBezTo>
                    <a:pt x="42" y="9"/>
                    <a:pt x="42" y="9"/>
                    <a:pt x="42" y="9"/>
                  </a:cubicBezTo>
                  <a:cubicBezTo>
                    <a:pt x="42" y="9"/>
                    <a:pt x="35" y="10"/>
                    <a:pt x="35" y="10"/>
                  </a:cubicBezTo>
                  <a:cubicBezTo>
                    <a:pt x="33" y="8"/>
                    <a:pt x="33" y="8"/>
                    <a:pt x="33" y="8"/>
                  </a:cubicBezTo>
                  <a:cubicBezTo>
                    <a:pt x="33" y="8"/>
                    <a:pt x="32" y="1"/>
                    <a:pt x="32" y="1"/>
                  </a:cubicBezTo>
                  <a:cubicBezTo>
                    <a:pt x="27" y="0"/>
                    <a:pt x="27" y="0"/>
                    <a:pt x="27" y="0"/>
                  </a:cubicBezTo>
                  <a:cubicBezTo>
                    <a:pt x="26" y="0"/>
                    <a:pt x="22" y="6"/>
                    <a:pt x="22" y="6"/>
                  </a:cubicBezTo>
                  <a:cubicBezTo>
                    <a:pt x="19" y="6"/>
                    <a:pt x="19" y="6"/>
                    <a:pt x="19" y="6"/>
                  </a:cubicBezTo>
                  <a:cubicBezTo>
                    <a:pt x="19" y="6"/>
                    <a:pt x="14" y="2"/>
                    <a:pt x="14" y="2"/>
                  </a:cubicBezTo>
                  <a:cubicBezTo>
                    <a:pt x="9" y="5"/>
                    <a:pt x="9" y="5"/>
                    <a:pt x="9" y="5"/>
                  </a:cubicBezTo>
                  <a:cubicBezTo>
                    <a:pt x="9" y="5"/>
                    <a:pt x="10" y="12"/>
                    <a:pt x="10" y="12"/>
                  </a:cubicBezTo>
                  <a:cubicBezTo>
                    <a:pt x="9" y="14"/>
                    <a:pt x="9" y="14"/>
                    <a:pt x="9" y="14"/>
                  </a:cubicBezTo>
                  <a:cubicBezTo>
                    <a:pt x="9" y="14"/>
                    <a:pt x="2" y="15"/>
                    <a:pt x="2" y="16"/>
                  </a:cubicBezTo>
                  <a:cubicBezTo>
                    <a:pt x="0" y="21"/>
                    <a:pt x="0" y="21"/>
                    <a:pt x="0" y="21"/>
                  </a:cubicBezTo>
                  <a:cubicBezTo>
                    <a:pt x="0" y="21"/>
                    <a:pt x="6" y="25"/>
                    <a:pt x="6" y="25"/>
                  </a:cubicBezTo>
                  <a:cubicBezTo>
                    <a:pt x="6" y="28"/>
                    <a:pt x="6" y="28"/>
                    <a:pt x="6" y="28"/>
                  </a:cubicBezTo>
                  <a:cubicBezTo>
                    <a:pt x="6" y="28"/>
                    <a:pt x="2" y="34"/>
                    <a:pt x="2" y="34"/>
                  </a:cubicBezTo>
                  <a:cubicBezTo>
                    <a:pt x="5" y="38"/>
                    <a:pt x="5" y="38"/>
                    <a:pt x="5" y="38"/>
                  </a:cubicBezTo>
                  <a:cubicBezTo>
                    <a:pt x="5" y="39"/>
                    <a:pt x="12" y="37"/>
                    <a:pt x="12" y="37"/>
                  </a:cubicBezTo>
                  <a:cubicBezTo>
                    <a:pt x="14" y="39"/>
                    <a:pt x="14" y="39"/>
                    <a:pt x="14" y="39"/>
                  </a:cubicBezTo>
                  <a:cubicBezTo>
                    <a:pt x="14" y="39"/>
                    <a:pt x="15" y="46"/>
                    <a:pt x="16" y="46"/>
                  </a:cubicBezTo>
                  <a:cubicBezTo>
                    <a:pt x="20" y="47"/>
                    <a:pt x="20" y="47"/>
                    <a:pt x="20" y="47"/>
                  </a:cubicBezTo>
                  <a:cubicBezTo>
                    <a:pt x="21" y="47"/>
                    <a:pt x="25" y="42"/>
                    <a:pt x="25" y="42"/>
                  </a:cubicBezTo>
                  <a:cubicBezTo>
                    <a:pt x="28" y="41"/>
                    <a:pt x="28" y="41"/>
                    <a:pt x="28" y="41"/>
                  </a:cubicBezTo>
                  <a:cubicBezTo>
                    <a:pt x="28" y="41"/>
                    <a:pt x="33" y="45"/>
                    <a:pt x="33" y="45"/>
                  </a:cubicBezTo>
                  <a:cubicBezTo>
                    <a:pt x="38" y="42"/>
                    <a:pt x="38" y="42"/>
                    <a:pt x="38" y="42"/>
                  </a:cubicBezTo>
                  <a:cubicBezTo>
                    <a:pt x="38" y="42"/>
                    <a:pt x="37" y="35"/>
                    <a:pt x="37" y="35"/>
                  </a:cubicBezTo>
                  <a:cubicBezTo>
                    <a:pt x="39" y="33"/>
                    <a:pt x="39" y="33"/>
                    <a:pt x="39" y="33"/>
                  </a:cubicBezTo>
                  <a:cubicBezTo>
                    <a:pt x="39" y="33"/>
                    <a:pt x="45" y="32"/>
                    <a:pt x="45" y="32"/>
                  </a:cubicBezTo>
                  <a:cubicBezTo>
                    <a:pt x="47" y="27"/>
                    <a:pt x="47" y="27"/>
                    <a:pt x="47" y="27"/>
                  </a:cubicBezTo>
                  <a:cubicBezTo>
                    <a:pt x="47" y="26"/>
                    <a:pt x="41" y="22"/>
                    <a:pt x="41" y="22"/>
                  </a:cubicBezTo>
                  <a:close/>
                  <a:moveTo>
                    <a:pt x="31" y="25"/>
                  </a:moveTo>
                  <a:cubicBezTo>
                    <a:pt x="30" y="29"/>
                    <a:pt x="26" y="32"/>
                    <a:pt x="22" y="31"/>
                  </a:cubicBezTo>
                  <a:cubicBezTo>
                    <a:pt x="18" y="30"/>
                    <a:pt x="15" y="26"/>
                    <a:pt x="16" y="22"/>
                  </a:cubicBezTo>
                  <a:cubicBezTo>
                    <a:pt x="17" y="18"/>
                    <a:pt x="21" y="15"/>
                    <a:pt x="25" y="16"/>
                  </a:cubicBezTo>
                  <a:cubicBezTo>
                    <a:pt x="29" y="17"/>
                    <a:pt x="32" y="21"/>
                    <a:pt x="31"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sp>
        <p:nvSpPr>
          <p:cNvPr id="49" name="矩形 3"/>
          <p:cNvSpPr>
            <a:spLocks noChangeArrowheads="1"/>
          </p:cNvSpPr>
          <p:nvPr/>
        </p:nvSpPr>
        <p:spPr bwMode="auto">
          <a:xfrm>
            <a:off x="5715794" y="2801144"/>
            <a:ext cx="715585" cy="300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68582" tIns="34292" rIns="68582" bIns="34292">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500" b="0"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rPr>
              <a:t>阶段四</a:t>
            </a:r>
          </a:p>
        </p:txBody>
      </p:sp>
      <p:sp>
        <p:nvSpPr>
          <p:cNvPr id="50" name="文本框 13"/>
          <p:cNvSpPr txBox="1"/>
          <p:nvPr/>
        </p:nvSpPr>
        <p:spPr>
          <a:xfrm>
            <a:off x="5715795" y="3093244"/>
            <a:ext cx="2438400" cy="565063"/>
          </a:xfrm>
          <a:prstGeom prst="rect">
            <a:avLst/>
          </a:prstGeom>
          <a:noFill/>
        </p:spPr>
        <p:txBody>
          <a:bodyPr wrap="square" lIns="65824" tIns="32911" rIns="65824" bIns="32911" rtlCol="0">
            <a:spAutoFit/>
          </a:bodyPr>
          <a:lstStyle/>
          <a:p>
            <a:pPr marL="0" marR="0" lvl="0" indent="0" algn="l" defTabSz="914400" rtl="0" eaLnBrk="1" fontAlgn="base" latinLnBrk="0" hangingPunct="1">
              <a:lnSpc>
                <a:spcPct val="120000"/>
              </a:lnSpc>
              <a:spcBef>
                <a:spcPct val="0"/>
              </a:spcBef>
              <a:spcAft>
                <a:spcPct val="0"/>
              </a:spcAft>
              <a:buClrTx/>
              <a:buSzTx/>
              <a:buFontTx/>
              <a:buNone/>
              <a:defRPr/>
            </a:pPr>
            <a:r>
              <a:rPr kumimoji="0" lang="zh-CN" altLang="en-US" sz="9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在此录入上述图表的综合描述说明，在此录入上述图表的综合描述说明，在此录入上述图表的综合描述说明。</a:t>
            </a:r>
          </a:p>
        </p:txBody>
      </p:sp>
      <p:grpSp>
        <p:nvGrpSpPr>
          <p:cNvPr id="51" name="组合 50"/>
          <p:cNvGrpSpPr/>
          <p:nvPr/>
        </p:nvGrpSpPr>
        <p:grpSpPr>
          <a:xfrm>
            <a:off x="4952251" y="2999765"/>
            <a:ext cx="316718" cy="302754"/>
            <a:chOff x="3294063" y="754063"/>
            <a:chExt cx="5600701" cy="5353051"/>
          </a:xfrm>
          <a:solidFill>
            <a:schemeClr val="bg1"/>
          </a:solidFill>
        </p:grpSpPr>
        <p:sp>
          <p:nvSpPr>
            <p:cNvPr id="52" name="Freeform 458"/>
            <p:cNvSpPr/>
            <p:nvPr/>
          </p:nvSpPr>
          <p:spPr bwMode="auto">
            <a:xfrm>
              <a:off x="8235951" y="3122613"/>
              <a:ext cx="658813" cy="307975"/>
            </a:xfrm>
            <a:custGeom>
              <a:avLst/>
              <a:gdLst>
                <a:gd name="T0" fmla="*/ 135 w 175"/>
                <a:gd name="T1" fmla="*/ 0 h 82"/>
                <a:gd name="T2" fmla="*/ 175 w 175"/>
                <a:gd name="T3" fmla="*/ 41 h 82"/>
                <a:gd name="T4" fmla="*/ 135 w 175"/>
                <a:gd name="T5" fmla="*/ 82 h 82"/>
                <a:gd name="T6" fmla="*/ 41 w 175"/>
                <a:gd name="T7" fmla="*/ 82 h 82"/>
                <a:gd name="T8" fmla="*/ 0 w 175"/>
                <a:gd name="T9" fmla="*/ 41 h 82"/>
                <a:gd name="T10" fmla="*/ 12 w 175"/>
                <a:gd name="T11" fmla="*/ 12 h 82"/>
                <a:gd name="T12" fmla="*/ 41 w 175"/>
                <a:gd name="T13" fmla="*/ 0 h 82"/>
                <a:gd name="T14" fmla="*/ 135 w 175"/>
                <a:gd name="T15" fmla="*/ 0 h 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82">
                  <a:moveTo>
                    <a:pt x="135" y="0"/>
                  </a:moveTo>
                  <a:cubicBezTo>
                    <a:pt x="157" y="0"/>
                    <a:pt x="175" y="19"/>
                    <a:pt x="175" y="41"/>
                  </a:cubicBezTo>
                  <a:cubicBezTo>
                    <a:pt x="175" y="64"/>
                    <a:pt x="157" y="82"/>
                    <a:pt x="135" y="82"/>
                  </a:cubicBezTo>
                  <a:cubicBezTo>
                    <a:pt x="41" y="82"/>
                    <a:pt x="41" y="82"/>
                    <a:pt x="41" y="82"/>
                  </a:cubicBezTo>
                  <a:cubicBezTo>
                    <a:pt x="19" y="82"/>
                    <a:pt x="0" y="64"/>
                    <a:pt x="0" y="41"/>
                  </a:cubicBezTo>
                  <a:cubicBezTo>
                    <a:pt x="0" y="30"/>
                    <a:pt x="5" y="20"/>
                    <a:pt x="12" y="12"/>
                  </a:cubicBezTo>
                  <a:cubicBezTo>
                    <a:pt x="20" y="5"/>
                    <a:pt x="30" y="0"/>
                    <a:pt x="41" y="0"/>
                  </a:cubicBezTo>
                  <a:lnTo>
                    <a:pt x="13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165"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53" name="Freeform 459"/>
            <p:cNvSpPr/>
            <p:nvPr/>
          </p:nvSpPr>
          <p:spPr bwMode="auto">
            <a:xfrm>
              <a:off x="7646988" y="1539876"/>
              <a:ext cx="571500" cy="587375"/>
            </a:xfrm>
            <a:custGeom>
              <a:avLst/>
              <a:gdLst>
                <a:gd name="T0" fmla="*/ 136 w 152"/>
                <a:gd name="T1" fmla="*/ 16 h 156"/>
                <a:gd name="T2" fmla="*/ 136 w 152"/>
                <a:gd name="T3" fmla="*/ 74 h 156"/>
                <a:gd name="T4" fmla="*/ 70 w 152"/>
                <a:gd name="T5" fmla="*/ 140 h 156"/>
                <a:gd name="T6" fmla="*/ 12 w 152"/>
                <a:gd name="T7" fmla="*/ 140 h 156"/>
                <a:gd name="T8" fmla="*/ 0 w 152"/>
                <a:gd name="T9" fmla="*/ 111 h 156"/>
                <a:gd name="T10" fmla="*/ 12 w 152"/>
                <a:gd name="T11" fmla="*/ 82 h 156"/>
                <a:gd name="T12" fmla="*/ 78 w 152"/>
                <a:gd name="T13" fmla="*/ 16 h 156"/>
                <a:gd name="T14" fmla="*/ 136 w 152"/>
                <a:gd name="T15" fmla="*/ 16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2" h="156">
                  <a:moveTo>
                    <a:pt x="136" y="16"/>
                  </a:moveTo>
                  <a:cubicBezTo>
                    <a:pt x="152" y="32"/>
                    <a:pt x="152" y="58"/>
                    <a:pt x="136" y="74"/>
                  </a:cubicBezTo>
                  <a:cubicBezTo>
                    <a:pt x="70" y="140"/>
                    <a:pt x="70" y="140"/>
                    <a:pt x="70" y="140"/>
                  </a:cubicBezTo>
                  <a:cubicBezTo>
                    <a:pt x="54" y="156"/>
                    <a:pt x="28" y="156"/>
                    <a:pt x="12" y="140"/>
                  </a:cubicBezTo>
                  <a:cubicBezTo>
                    <a:pt x="4" y="132"/>
                    <a:pt x="0" y="121"/>
                    <a:pt x="0" y="111"/>
                  </a:cubicBezTo>
                  <a:cubicBezTo>
                    <a:pt x="0" y="100"/>
                    <a:pt x="4" y="90"/>
                    <a:pt x="12" y="82"/>
                  </a:cubicBezTo>
                  <a:cubicBezTo>
                    <a:pt x="78" y="16"/>
                    <a:pt x="78" y="16"/>
                    <a:pt x="78" y="16"/>
                  </a:cubicBezTo>
                  <a:cubicBezTo>
                    <a:pt x="94" y="0"/>
                    <a:pt x="120" y="0"/>
                    <a:pt x="136"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165"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54" name="Freeform 460"/>
            <p:cNvSpPr>
              <a:spLocks noEditPoints="1"/>
            </p:cNvSpPr>
            <p:nvPr/>
          </p:nvSpPr>
          <p:spPr bwMode="auto">
            <a:xfrm>
              <a:off x="4170363" y="1525588"/>
              <a:ext cx="3863975" cy="3567113"/>
            </a:xfrm>
            <a:custGeom>
              <a:avLst/>
              <a:gdLst>
                <a:gd name="T0" fmla="*/ 1028 w 1028"/>
                <a:gd name="T1" fmla="*/ 514 h 949"/>
                <a:gd name="T2" fmla="*/ 787 w 1028"/>
                <a:gd name="T3" fmla="*/ 949 h 949"/>
                <a:gd name="T4" fmla="*/ 241 w 1028"/>
                <a:gd name="T5" fmla="*/ 949 h 949"/>
                <a:gd name="T6" fmla="*/ 0 w 1028"/>
                <a:gd name="T7" fmla="*/ 514 h 949"/>
                <a:gd name="T8" fmla="*/ 514 w 1028"/>
                <a:gd name="T9" fmla="*/ 0 h 949"/>
                <a:gd name="T10" fmla="*/ 1028 w 1028"/>
                <a:gd name="T11" fmla="*/ 514 h 949"/>
                <a:gd name="T12" fmla="*/ 714 w 1028"/>
                <a:gd name="T13" fmla="*/ 345 h 949"/>
                <a:gd name="T14" fmla="*/ 714 w 1028"/>
                <a:gd name="T15" fmla="*/ 251 h 949"/>
                <a:gd name="T16" fmla="*/ 632 w 1028"/>
                <a:gd name="T17" fmla="*/ 187 h 949"/>
                <a:gd name="T18" fmla="*/ 563 w 1028"/>
                <a:gd name="T19" fmla="*/ 187 h 949"/>
                <a:gd name="T20" fmla="*/ 563 w 1028"/>
                <a:gd name="T21" fmla="*/ 153 h 949"/>
                <a:gd name="T22" fmla="*/ 466 w 1028"/>
                <a:gd name="T23" fmla="*/ 153 h 949"/>
                <a:gd name="T24" fmla="*/ 466 w 1028"/>
                <a:gd name="T25" fmla="*/ 187 h 949"/>
                <a:gd name="T26" fmla="*/ 397 w 1028"/>
                <a:gd name="T27" fmla="*/ 187 h 949"/>
                <a:gd name="T28" fmla="*/ 316 w 1028"/>
                <a:gd name="T29" fmla="*/ 251 h 949"/>
                <a:gd name="T30" fmla="*/ 316 w 1028"/>
                <a:gd name="T31" fmla="*/ 438 h 949"/>
                <a:gd name="T32" fmla="*/ 397 w 1028"/>
                <a:gd name="T33" fmla="*/ 503 h 949"/>
                <a:gd name="T34" fmla="*/ 466 w 1028"/>
                <a:gd name="T35" fmla="*/ 503 h 949"/>
                <a:gd name="T36" fmla="*/ 466 w 1028"/>
                <a:gd name="T37" fmla="*/ 701 h 949"/>
                <a:gd name="T38" fmla="*/ 440 w 1028"/>
                <a:gd name="T39" fmla="*/ 701 h 949"/>
                <a:gd name="T40" fmla="*/ 389 w 1028"/>
                <a:gd name="T41" fmla="*/ 661 h 949"/>
                <a:gd name="T42" fmla="*/ 389 w 1028"/>
                <a:gd name="T43" fmla="*/ 602 h 949"/>
                <a:gd name="T44" fmla="*/ 315 w 1028"/>
                <a:gd name="T45" fmla="*/ 602 h 949"/>
                <a:gd name="T46" fmla="*/ 315 w 1028"/>
                <a:gd name="T47" fmla="*/ 696 h 949"/>
                <a:gd name="T48" fmla="*/ 396 w 1028"/>
                <a:gd name="T49" fmla="*/ 760 h 949"/>
                <a:gd name="T50" fmla="*/ 466 w 1028"/>
                <a:gd name="T51" fmla="*/ 760 h 949"/>
                <a:gd name="T52" fmla="*/ 466 w 1028"/>
                <a:gd name="T53" fmla="*/ 796 h 949"/>
                <a:gd name="T54" fmla="*/ 563 w 1028"/>
                <a:gd name="T55" fmla="*/ 796 h 949"/>
                <a:gd name="T56" fmla="*/ 563 w 1028"/>
                <a:gd name="T57" fmla="*/ 760 h 949"/>
                <a:gd name="T58" fmla="*/ 632 w 1028"/>
                <a:gd name="T59" fmla="*/ 760 h 949"/>
                <a:gd name="T60" fmla="*/ 713 w 1028"/>
                <a:gd name="T61" fmla="*/ 696 h 949"/>
                <a:gd name="T62" fmla="*/ 713 w 1028"/>
                <a:gd name="T63" fmla="*/ 509 h 949"/>
                <a:gd name="T64" fmla="*/ 632 w 1028"/>
                <a:gd name="T65" fmla="*/ 444 h 949"/>
                <a:gd name="T66" fmla="*/ 563 w 1028"/>
                <a:gd name="T67" fmla="*/ 444 h 949"/>
                <a:gd name="T68" fmla="*/ 563 w 1028"/>
                <a:gd name="T69" fmla="*/ 246 h 949"/>
                <a:gd name="T70" fmla="*/ 588 w 1028"/>
                <a:gd name="T71" fmla="*/ 246 h 949"/>
                <a:gd name="T72" fmla="*/ 639 w 1028"/>
                <a:gd name="T73" fmla="*/ 286 h 949"/>
                <a:gd name="T74" fmla="*/ 639 w 1028"/>
                <a:gd name="T75" fmla="*/ 345 h 949"/>
                <a:gd name="T76" fmla="*/ 714 w 1028"/>
                <a:gd name="T77" fmla="*/ 345 h 9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28" h="949">
                  <a:moveTo>
                    <a:pt x="1028" y="514"/>
                  </a:moveTo>
                  <a:cubicBezTo>
                    <a:pt x="1028" y="697"/>
                    <a:pt x="932" y="858"/>
                    <a:pt x="787" y="949"/>
                  </a:cubicBezTo>
                  <a:cubicBezTo>
                    <a:pt x="241" y="949"/>
                    <a:pt x="241" y="949"/>
                    <a:pt x="241" y="949"/>
                  </a:cubicBezTo>
                  <a:cubicBezTo>
                    <a:pt x="97" y="858"/>
                    <a:pt x="0" y="697"/>
                    <a:pt x="0" y="514"/>
                  </a:cubicBezTo>
                  <a:cubicBezTo>
                    <a:pt x="0" y="230"/>
                    <a:pt x="231" y="0"/>
                    <a:pt x="514" y="0"/>
                  </a:cubicBezTo>
                  <a:cubicBezTo>
                    <a:pt x="798" y="0"/>
                    <a:pt x="1028" y="230"/>
                    <a:pt x="1028" y="514"/>
                  </a:cubicBezTo>
                  <a:close/>
                  <a:moveTo>
                    <a:pt x="714" y="345"/>
                  </a:moveTo>
                  <a:cubicBezTo>
                    <a:pt x="714" y="251"/>
                    <a:pt x="714" y="251"/>
                    <a:pt x="714" y="251"/>
                  </a:cubicBezTo>
                  <a:cubicBezTo>
                    <a:pt x="714" y="216"/>
                    <a:pt x="677" y="187"/>
                    <a:pt x="632" y="187"/>
                  </a:cubicBezTo>
                  <a:cubicBezTo>
                    <a:pt x="563" y="187"/>
                    <a:pt x="563" y="187"/>
                    <a:pt x="563" y="187"/>
                  </a:cubicBezTo>
                  <a:cubicBezTo>
                    <a:pt x="563" y="153"/>
                    <a:pt x="563" y="153"/>
                    <a:pt x="563" y="153"/>
                  </a:cubicBezTo>
                  <a:cubicBezTo>
                    <a:pt x="466" y="153"/>
                    <a:pt x="466" y="153"/>
                    <a:pt x="466" y="153"/>
                  </a:cubicBezTo>
                  <a:cubicBezTo>
                    <a:pt x="466" y="187"/>
                    <a:pt x="466" y="187"/>
                    <a:pt x="466" y="187"/>
                  </a:cubicBezTo>
                  <a:cubicBezTo>
                    <a:pt x="397" y="187"/>
                    <a:pt x="397" y="187"/>
                    <a:pt x="397" y="187"/>
                  </a:cubicBezTo>
                  <a:cubicBezTo>
                    <a:pt x="352" y="187"/>
                    <a:pt x="316" y="216"/>
                    <a:pt x="316" y="251"/>
                  </a:cubicBezTo>
                  <a:cubicBezTo>
                    <a:pt x="316" y="438"/>
                    <a:pt x="316" y="438"/>
                    <a:pt x="316" y="438"/>
                  </a:cubicBezTo>
                  <a:cubicBezTo>
                    <a:pt x="316" y="474"/>
                    <a:pt x="352" y="503"/>
                    <a:pt x="397" y="503"/>
                  </a:cubicBezTo>
                  <a:cubicBezTo>
                    <a:pt x="466" y="503"/>
                    <a:pt x="466" y="503"/>
                    <a:pt x="466" y="503"/>
                  </a:cubicBezTo>
                  <a:cubicBezTo>
                    <a:pt x="466" y="701"/>
                    <a:pt x="466" y="701"/>
                    <a:pt x="466" y="701"/>
                  </a:cubicBezTo>
                  <a:cubicBezTo>
                    <a:pt x="440" y="701"/>
                    <a:pt x="440" y="701"/>
                    <a:pt x="440" y="701"/>
                  </a:cubicBezTo>
                  <a:cubicBezTo>
                    <a:pt x="412" y="701"/>
                    <a:pt x="389" y="683"/>
                    <a:pt x="389" y="661"/>
                  </a:cubicBezTo>
                  <a:cubicBezTo>
                    <a:pt x="389" y="602"/>
                    <a:pt x="389" y="602"/>
                    <a:pt x="389" y="602"/>
                  </a:cubicBezTo>
                  <a:cubicBezTo>
                    <a:pt x="315" y="602"/>
                    <a:pt x="315" y="602"/>
                    <a:pt x="315" y="602"/>
                  </a:cubicBezTo>
                  <a:cubicBezTo>
                    <a:pt x="315" y="696"/>
                    <a:pt x="315" y="696"/>
                    <a:pt x="315" y="696"/>
                  </a:cubicBezTo>
                  <a:cubicBezTo>
                    <a:pt x="315" y="731"/>
                    <a:pt x="351" y="760"/>
                    <a:pt x="396" y="760"/>
                  </a:cubicBezTo>
                  <a:cubicBezTo>
                    <a:pt x="466" y="760"/>
                    <a:pt x="466" y="760"/>
                    <a:pt x="466" y="760"/>
                  </a:cubicBezTo>
                  <a:cubicBezTo>
                    <a:pt x="466" y="796"/>
                    <a:pt x="466" y="796"/>
                    <a:pt x="466" y="796"/>
                  </a:cubicBezTo>
                  <a:cubicBezTo>
                    <a:pt x="563" y="796"/>
                    <a:pt x="563" y="796"/>
                    <a:pt x="563" y="796"/>
                  </a:cubicBezTo>
                  <a:cubicBezTo>
                    <a:pt x="563" y="760"/>
                    <a:pt x="563" y="760"/>
                    <a:pt x="563" y="760"/>
                  </a:cubicBezTo>
                  <a:cubicBezTo>
                    <a:pt x="632" y="760"/>
                    <a:pt x="632" y="760"/>
                    <a:pt x="632" y="760"/>
                  </a:cubicBezTo>
                  <a:cubicBezTo>
                    <a:pt x="677" y="760"/>
                    <a:pt x="713" y="731"/>
                    <a:pt x="713" y="696"/>
                  </a:cubicBezTo>
                  <a:cubicBezTo>
                    <a:pt x="713" y="509"/>
                    <a:pt x="713" y="509"/>
                    <a:pt x="713" y="509"/>
                  </a:cubicBezTo>
                  <a:cubicBezTo>
                    <a:pt x="713" y="473"/>
                    <a:pt x="677" y="444"/>
                    <a:pt x="632" y="444"/>
                  </a:cubicBezTo>
                  <a:cubicBezTo>
                    <a:pt x="563" y="444"/>
                    <a:pt x="563" y="444"/>
                    <a:pt x="563" y="444"/>
                  </a:cubicBezTo>
                  <a:cubicBezTo>
                    <a:pt x="563" y="246"/>
                    <a:pt x="563" y="246"/>
                    <a:pt x="563" y="246"/>
                  </a:cubicBezTo>
                  <a:cubicBezTo>
                    <a:pt x="588" y="246"/>
                    <a:pt x="588" y="246"/>
                    <a:pt x="588" y="246"/>
                  </a:cubicBezTo>
                  <a:cubicBezTo>
                    <a:pt x="617" y="246"/>
                    <a:pt x="639" y="264"/>
                    <a:pt x="639" y="286"/>
                  </a:cubicBezTo>
                  <a:cubicBezTo>
                    <a:pt x="639" y="345"/>
                    <a:pt x="639" y="345"/>
                    <a:pt x="639" y="345"/>
                  </a:cubicBezTo>
                  <a:lnTo>
                    <a:pt x="714" y="3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165"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55" name="Freeform 461"/>
            <p:cNvSpPr/>
            <p:nvPr/>
          </p:nvSpPr>
          <p:spPr bwMode="auto">
            <a:xfrm>
              <a:off x="5187951" y="5254626"/>
              <a:ext cx="1827213" cy="209550"/>
            </a:xfrm>
            <a:custGeom>
              <a:avLst/>
              <a:gdLst>
                <a:gd name="T0" fmla="*/ 436 w 486"/>
                <a:gd name="T1" fmla="*/ 0 h 56"/>
                <a:gd name="T2" fmla="*/ 486 w 486"/>
                <a:gd name="T3" fmla="*/ 28 h 56"/>
                <a:gd name="T4" fmla="*/ 436 w 486"/>
                <a:gd name="T5" fmla="*/ 56 h 56"/>
                <a:gd name="T6" fmla="*/ 51 w 486"/>
                <a:gd name="T7" fmla="*/ 56 h 56"/>
                <a:gd name="T8" fmla="*/ 0 w 486"/>
                <a:gd name="T9" fmla="*/ 28 h 56"/>
                <a:gd name="T10" fmla="*/ 15 w 486"/>
                <a:gd name="T11" fmla="*/ 8 h 56"/>
                <a:gd name="T12" fmla="*/ 51 w 486"/>
                <a:gd name="T13" fmla="*/ 0 h 56"/>
                <a:gd name="T14" fmla="*/ 436 w 486"/>
                <a:gd name="T15" fmla="*/ 0 h 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6" h="56">
                  <a:moveTo>
                    <a:pt x="436" y="0"/>
                  </a:moveTo>
                  <a:cubicBezTo>
                    <a:pt x="464" y="0"/>
                    <a:pt x="486" y="13"/>
                    <a:pt x="486" y="28"/>
                  </a:cubicBezTo>
                  <a:cubicBezTo>
                    <a:pt x="486" y="44"/>
                    <a:pt x="464" y="56"/>
                    <a:pt x="436" y="56"/>
                  </a:cubicBezTo>
                  <a:cubicBezTo>
                    <a:pt x="51" y="56"/>
                    <a:pt x="51" y="56"/>
                    <a:pt x="51" y="56"/>
                  </a:cubicBezTo>
                  <a:cubicBezTo>
                    <a:pt x="23" y="56"/>
                    <a:pt x="0" y="44"/>
                    <a:pt x="0" y="28"/>
                  </a:cubicBezTo>
                  <a:cubicBezTo>
                    <a:pt x="0" y="20"/>
                    <a:pt x="6" y="13"/>
                    <a:pt x="15" y="8"/>
                  </a:cubicBezTo>
                  <a:cubicBezTo>
                    <a:pt x="24" y="3"/>
                    <a:pt x="37" y="0"/>
                    <a:pt x="51" y="0"/>
                  </a:cubicBezTo>
                  <a:lnTo>
                    <a:pt x="43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165"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56" name="Freeform 462"/>
            <p:cNvSpPr/>
            <p:nvPr/>
          </p:nvSpPr>
          <p:spPr bwMode="auto">
            <a:xfrm>
              <a:off x="5368926" y="5576888"/>
              <a:ext cx="1470025" cy="211138"/>
            </a:xfrm>
            <a:custGeom>
              <a:avLst/>
              <a:gdLst>
                <a:gd name="T0" fmla="*/ 341 w 391"/>
                <a:gd name="T1" fmla="*/ 0 h 56"/>
                <a:gd name="T2" fmla="*/ 391 w 391"/>
                <a:gd name="T3" fmla="*/ 28 h 56"/>
                <a:gd name="T4" fmla="*/ 341 w 391"/>
                <a:gd name="T5" fmla="*/ 56 h 56"/>
                <a:gd name="T6" fmla="*/ 50 w 391"/>
                <a:gd name="T7" fmla="*/ 56 h 56"/>
                <a:gd name="T8" fmla="*/ 0 w 391"/>
                <a:gd name="T9" fmla="*/ 28 h 56"/>
                <a:gd name="T10" fmla="*/ 14 w 391"/>
                <a:gd name="T11" fmla="*/ 8 h 56"/>
                <a:gd name="T12" fmla="*/ 50 w 391"/>
                <a:gd name="T13" fmla="*/ 0 h 56"/>
                <a:gd name="T14" fmla="*/ 341 w 391"/>
                <a:gd name="T15" fmla="*/ 0 h 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1" h="56">
                  <a:moveTo>
                    <a:pt x="341" y="0"/>
                  </a:moveTo>
                  <a:cubicBezTo>
                    <a:pt x="369" y="0"/>
                    <a:pt x="391" y="12"/>
                    <a:pt x="391" y="28"/>
                  </a:cubicBezTo>
                  <a:cubicBezTo>
                    <a:pt x="391" y="43"/>
                    <a:pt x="369" y="56"/>
                    <a:pt x="341" y="56"/>
                  </a:cubicBezTo>
                  <a:cubicBezTo>
                    <a:pt x="50" y="56"/>
                    <a:pt x="50" y="56"/>
                    <a:pt x="50" y="56"/>
                  </a:cubicBezTo>
                  <a:cubicBezTo>
                    <a:pt x="22" y="56"/>
                    <a:pt x="0" y="43"/>
                    <a:pt x="0" y="28"/>
                  </a:cubicBezTo>
                  <a:cubicBezTo>
                    <a:pt x="0" y="20"/>
                    <a:pt x="5" y="13"/>
                    <a:pt x="14" y="8"/>
                  </a:cubicBezTo>
                  <a:cubicBezTo>
                    <a:pt x="24" y="3"/>
                    <a:pt x="36" y="0"/>
                    <a:pt x="50" y="0"/>
                  </a:cubicBezTo>
                  <a:lnTo>
                    <a:pt x="34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165"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57" name="Freeform 463"/>
            <p:cNvSpPr/>
            <p:nvPr/>
          </p:nvSpPr>
          <p:spPr bwMode="auto">
            <a:xfrm>
              <a:off x="5556251" y="5895976"/>
              <a:ext cx="1090613" cy="211138"/>
            </a:xfrm>
            <a:custGeom>
              <a:avLst/>
              <a:gdLst>
                <a:gd name="T0" fmla="*/ 240 w 290"/>
                <a:gd name="T1" fmla="*/ 0 h 56"/>
                <a:gd name="T2" fmla="*/ 290 w 290"/>
                <a:gd name="T3" fmla="*/ 28 h 56"/>
                <a:gd name="T4" fmla="*/ 240 w 290"/>
                <a:gd name="T5" fmla="*/ 56 h 56"/>
                <a:gd name="T6" fmla="*/ 50 w 290"/>
                <a:gd name="T7" fmla="*/ 56 h 56"/>
                <a:gd name="T8" fmla="*/ 0 w 290"/>
                <a:gd name="T9" fmla="*/ 28 h 56"/>
                <a:gd name="T10" fmla="*/ 15 w 290"/>
                <a:gd name="T11" fmla="*/ 8 h 56"/>
                <a:gd name="T12" fmla="*/ 50 w 290"/>
                <a:gd name="T13" fmla="*/ 0 h 56"/>
                <a:gd name="T14" fmla="*/ 240 w 290"/>
                <a:gd name="T15" fmla="*/ 0 h 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0" h="56">
                  <a:moveTo>
                    <a:pt x="240" y="0"/>
                  </a:moveTo>
                  <a:cubicBezTo>
                    <a:pt x="268" y="0"/>
                    <a:pt x="290" y="12"/>
                    <a:pt x="290" y="28"/>
                  </a:cubicBezTo>
                  <a:cubicBezTo>
                    <a:pt x="290" y="43"/>
                    <a:pt x="268" y="56"/>
                    <a:pt x="240" y="56"/>
                  </a:cubicBezTo>
                  <a:cubicBezTo>
                    <a:pt x="50" y="56"/>
                    <a:pt x="50" y="56"/>
                    <a:pt x="50" y="56"/>
                  </a:cubicBezTo>
                  <a:cubicBezTo>
                    <a:pt x="23" y="56"/>
                    <a:pt x="0" y="43"/>
                    <a:pt x="0" y="28"/>
                  </a:cubicBezTo>
                  <a:cubicBezTo>
                    <a:pt x="0" y="20"/>
                    <a:pt x="6" y="13"/>
                    <a:pt x="15" y="8"/>
                  </a:cubicBezTo>
                  <a:cubicBezTo>
                    <a:pt x="24" y="3"/>
                    <a:pt x="37" y="0"/>
                    <a:pt x="50" y="0"/>
                  </a:cubicBezTo>
                  <a:lnTo>
                    <a:pt x="24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165"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58" name="Freeform 464"/>
            <p:cNvSpPr/>
            <p:nvPr/>
          </p:nvSpPr>
          <p:spPr bwMode="auto">
            <a:xfrm>
              <a:off x="6286501" y="3416301"/>
              <a:ext cx="285750" cy="744538"/>
            </a:xfrm>
            <a:custGeom>
              <a:avLst/>
              <a:gdLst>
                <a:gd name="T0" fmla="*/ 76 w 76"/>
                <a:gd name="T1" fmla="*/ 41 h 198"/>
                <a:gd name="T2" fmla="*/ 76 w 76"/>
                <a:gd name="T3" fmla="*/ 158 h 198"/>
                <a:gd name="T4" fmla="*/ 25 w 76"/>
                <a:gd name="T5" fmla="*/ 198 h 198"/>
                <a:gd name="T6" fmla="*/ 0 w 76"/>
                <a:gd name="T7" fmla="*/ 198 h 198"/>
                <a:gd name="T8" fmla="*/ 0 w 76"/>
                <a:gd name="T9" fmla="*/ 0 h 198"/>
                <a:gd name="T10" fmla="*/ 25 w 76"/>
                <a:gd name="T11" fmla="*/ 0 h 198"/>
                <a:gd name="T12" fmla="*/ 76 w 76"/>
                <a:gd name="T13" fmla="*/ 41 h 198"/>
              </a:gdLst>
              <a:ahLst/>
              <a:cxnLst>
                <a:cxn ang="0">
                  <a:pos x="T0" y="T1"/>
                </a:cxn>
                <a:cxn ang="0">
                  <a:pos x="T2" y="T3"/>
                </a:cxn>
                <a:cxn ang="0">
                  <a:pos x="T4" y="T5"/>
                </a:cxn>
                <a:cxn ang="0">
                  <a:pos x="T6" y="T7"/>
                </a:cxn>
                <a:cxn ang="0">
                  <a:pos x="T8" y="T9"/>
                </a:cxn>
                <a:cxn ang="0">
                  <a:pos x="T10" y="T11"/>
                </a:cxn>
                <a:cxn ang="0">
                  <a:pos x="T12" y="T13"/>
                </a:cxn>
              </a:cxnLst>
              <a:rect l="0" t="0" r="r" b="b"/>
              <a:pathLst>
                <a:path w="76" h="198">
                  <a:moveTo>
                    <a:pt x="76" y="41"/>
                  </a:moveTo>
                  <a:cubicBezTo>
                    <a:pt x="76" y="158"/>
                    <a:pt x="76" y="158"/>
                    <a:pt x="76" y="158"/>
                  </a:cubicBezTo>
                  <a:cubicBezTo>
                    <a:pt x="76" y="180"/>
                    <a:pt x="53" y="198"/>
                    <a:pt x="25" y="198"/>
                  </a:cubicBezTo>
                  <a:cubicBezTo>
                    <a:pt x="0" y="198"/>
                    <a:pt x="0" y="198"/>
                    <a:pt x="0" y="198"/>
                  </a:cubicBezTo>
                  <a:cubicBezTo>
                    <a:pt x="0" y="0"/>
                    <a:pt x="0" y="0"/>
                    <a:pt x="0" y="0"/>
                  </a:cubicBezTo>
                  <a:cubicBezTo>
                    <a:pt x="25" y="0"/>
                    <a:pt x="25" y="0"/>
                    <a:pt x="25" y="0"/>
                  </a:cubicBezTo>
                  <a:cubicBezTo>
                    <a:pt x="53" y="0"/>
                    <a:pt x="76" y="18"/>
                    <a:pt x="76"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165"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59" name="Freeform 465"/>
            <p:cNvSpPr/>
            <p:nvPr/>
          </p:nvSpPr>
          <p:spPr bwMode="auto">
            <a:xfrm>
              <a:off x="5948363" y="754063"/>
              <a:ext cx="307975" cy="658813"/>
            </a:xfrm>
            <a:custGeom>
              <a:avLst/>
              <a:gdLst>
                <a:gd name="T0" fmla="*/ 82 w 82"/>
                <a:gd name="T1" fmla="*/ 41 h 175"/>
                <a:gd name="T2" fmla="*/ 82 w 82"/>
                <a:gd name="T3" fmla="*/ 134 h 175"/>
                <a:gd name="T4" fmla="*/ 41 w 82"/>
                <a:gd name="T5" fmla="*/ 175 h 175"/>
                <a:gd name="T6" fmla="*/ 12 w 82"/>
                <a:gd name="T7" fmla="*/ 163 h 175"/>
                <a:gd name="T8" fmla="*/ 0 w 82"/>
                <a:gd name="T9" fmla="*/ 134 h 175"/>
                <a:gd name="T10" fmla="*/ 0 w 82"/>
                <a:gd name="T11" fmla="*/ 41 h 175"/>
                <a:gd name="T12" fmla="*/ 41 w 82"/>
                <a:gd name="T13" fmla="*/ 0 h 175"/>
                <a:gd name="T14" fmla="*/ 82 w 82"/>
                <a:gd name="T15" fmla="*/ 41 h 1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75">
                  <a:moveTo>
                    <a:pt x="82" y="41"/>
                  </a:moveTo>
                  <a:cubicBezTo>
                    <a:pt x="82" y="134"/>
                    <a:pt x="82" y="134"/>
                    <a:pt x="82" y="134"/>
                  </a:cubicBezTo>
                  <a:cubicBezTo>
                    <a:pt x="82" y="157"/>
                    <a:pt x="64" y="175"/>
                    <a:pt x="41" y="175"/>
                  </a:cubicBezTo>
                  <a:cubicBezTo>
                    <a:pt x="30" y="175"/>
                    <a:pt x="20" y="171"/>
                    <a:pt x="12" y="163"/>
                  </a:cubicBezTo>
                  <a:cubicBezTo>
                    <a:pt x="5" y="156"/>
                    <a:pt x="0" y="146"/>
                    <a:pt x="0" y="134"/>
                  </a:cubicBezTo>
                  <a:cubicBezTo>
                    <a:pt x="0" y="41"/>
                    <a:pt x="0" y="41"/>
                    <a:pt x="0" y="41"/>
                  </a:cubicBezTo>
                  <a:cubicBezTo>
                    <a:pt x="0" y="19"/>
                    <a:pt x="19" y="0"/>
                    <a:pt x="41" y="0"/>
                  </a:cubicBezTo>
                  <a:cubicBezTo>
                    <a:pt x="64" y="0"/>
                    <a:pt x="82" y="19"/>
                    <a:pt x="82"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165"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60" name="Freeform 466"/>
            <p:cNvSpPr/>
            <p:nvPr/>
          </p:nvSpPr>
          <p:spPr bwMode="auto">
            <a:xfrm>
              <a:off x="5635626" y="2449513"/>
              <a:ext cx="285750" cy="744538"/>
            </a:xfrm>
            <a:custGeom>
              <a:avLst/>
              <a:gdLst>
                <a:gd name="T0" fmla="*/ 76 w 76"/>
                <a:gd name="T1" fmla="*/ 0 h 198"/>
                <a:gd name="T2" fmla="*/ 76 w 76"/>
                <a:gd name="T3" fmla="*/ 198 h 198"/>
                <a:gd name="T4" fmla="*/ 51 w 76"/>
                <a:gd name="T5" fmla="*/ 198 h 198"/>
                <a:gd name="T6" fmla="*/ 0 w 76"/>
                <a:gd name="T7" fmla="*/ 157 h 198"/>
                <a:gd name="T8" fmla="*/ 0 w 76"/>
                <a:gd name="T9" fmla="*/ 40 h 198"/>
                <a:gd name="T10" fmla="*/ 51 w 76"/>
                <a:gd name="T11" fmla="*/ 0 h 198"/>
                <a:gd name="T12" fmla="*/ 76 w 76"/>
                <a:gd name="T13" fmla="*/ 0 h 198"/>
              </a:gdLst>
              <a:ahLst/>
              <a:cxnLst>
                <a:cxn ang="0">
                  <a:pos x="T0" y="T1"/>
                </a:cxn>
                <a:cxn ang="0">
                  <a:pos x="T2" y="T3"/>
                </a:cxn>
                <a:cxn ang="0">
                  <a:pos x="T4" y="T5"/>
                </a:cxn>
                <a:cxn ang="0">
                  <a:pos x="T6" y="T7"/>
                </a:cxn>
                <a:cxn ang="0">
                  <a:pos x="T8" y="T9"/>
                </a:cxn>
                <a:cxn ang="0">
                  <a:pos x="T10" y="T11"/>
                </a:cxn>
                <a:cxn ang="0">
                  <a:pos x="T12" y="T13"/>
                </a:cxn>
              </a:cxnLst>
              <a:rect l="0" t="0" r="r" b="b"/>
              <a:pathLst>
                <a:path w="76" h="198">
                  <a:moveTo>
                    <a:pt x="76" y="0"/>
                  </a:moveTo>
                  <a:cubicBezTo>
                    <a:pt x="76" y="198"/>
                    <a:pt x="76" y="198"/>
                    <a:pt x="76" y="198"/>
                  </a:cubicBezTo>
                  <a:cubicBezTo>
                    <a:pt x="51" y="198"/>
                    <a:pt x="51" y="198"/>
                    <a:pt x="51" y="198"/>
                  </a:cubicBezTo>
                  <a:cubicBezTo>
                    <a:pt x="23" y="198"/>
                    <a:pt x="0" y="180"/>
                    <a:pt x="0" y="157"/>
                  </a:cubicBezTo>
                  <a:cubicBezTo>
                    <a:pt x="0" y="40"/>
                    <a:pt x="0" y="40"/>
                    <a:pt x="0" y="40"/>
                  </a:cubicBezTo>
                  <a:cubicBezTo>
                    <a:pt x="0" y="18"/>
                    <a:pt x="23" y="0"/>
                    <a:pt x="51" y="0"/>
                  </a:cubicBezTo>
                  <a:lnTo>
                    <a:pt x="7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165"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61" name="Freeform 467"/>
            <p:cNvSpPr/>
            <p:nvPr/>
          </p:nvSpPr>
          <p:spPr bwMode="auto">
            <a:xfrm>
              <a:off x="3951288" y="1539876"/>
              <a:ext cx="571500" cy="587375"/>
            </a:xfrm>
            <a:custGeom>
              <a:avLst/>
              <a:gdLst>
                <a:gd name="T0" fmla="*/ 140 w 152"/>
                <a:gd name="T1" fmla="*/ 82 h 156"/>
                <a:gd name="T2" fmla="*/ 152 w 152"/>
                <a:gd name="T3" fmla="*/ 111 h 156"/>
                <a:gd name="T4" fmla="*/ 140 w 152"/>
                <a:gd name="T5" fmla="*/ 140 h 156"/>
                <a:gd name="T6" fmla="*/ 82 w 152"/>
                <a:gd name="T7" fmla="*/ 140 h 156"/>
                <a:gd name="T8" fmla="*/ 16 w 152"/>
                <a:gd name="T9" fmla="*/ 74 h 156"/>
                <a:gd name="T10" fmla="*/ 16 w 152"/>
                <a:gd name="T11" fmla="*/ 16 h 156"/>
                <a:gd name="T12" fmla="*/ 74 w 152"/>
                <a:gd name="T13" fmla="*/ 16 h 156"/>
                <a:gd name="T14" fmla="*/ 140 w 152"/>
                <a:gd name="T15" fmla="*/ 82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2" h="156">
                  <a:moveTo>
                    <a:pt x="140" y="82"/>
                  </a:moveTo>
                  <a:cubicBezTo>
                    <a:pt x="148" y="90"/>
                    <a:pt x="152" y="100"/>
                    <a:pt x="152" y="111"/>
                  </a:cubicBezTo>
                  <a:cubicBezTo>
                    <a:pt x="152" y="121"/>
                    <a:pt x="148" y="132"/>
                    <a:pt x="140" y="140"/>
                  </a:cubicBezTo>
                  <a:cubicBezTo>
                    <a:pt x="124" y="156"/>
                    <a:pt x="98" y="156"/>
                    <a:pt x="82" y="140"/>
                  </a:cubicBezTo>
                  <a:cubicBezTo>
                    <a:pt x="16" y="74"/>
                    <a:pt x="16" y="74"/>
                    <a:pt x="16" y="74"/>
                  </a:cubicBezTo>
                  <a:cubicBezTo>
                    <a:pt x="0" y="58"/>
                    <a:pt x="0" y="32"/>
                    <a:pt x="16" y="16"/>
                  </a:cubicBezTo>
                  <a:cubicBezTo>
                    <a:pt x="32" y="0"/>
                    <a:pt x="58" y="0"/>
                    <a:pt x="74" y="16"/>
                  </a:cubicBezTo>
                  <a:lnTo>
                    <a:pt x="140" y="8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165"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62" name="Freeform 468"/>
            <p:cNvSpPr/>
            <p:nvPr/>
          </p:nvSpPr>
          <p:spPr bwMode="auto">
            <a:xfrm>
              <a:off x="3294063" y="3122613"/>
              <a:ext cx="657225" cy="307975"/>
            </a:xfrm>
            <a:custGeom>
              <a:avLst/>
              <a:gdLst>
                <a:gd name="T0" fmla="*/ 134 w 175"/>
                <a:gd name="T1" fmla="*/ 0 h 82"/>
                <a:gd name="T2" fmla="*/ 175 w 175"/>
                <a:gd name="T3" fmla="*/ 41 h 82"/>
                <a:gd name="T4" fmla="*/ 134 w 175"/>
                <a:gd name="T5" fmla="*/ 82 h 82"/>
                <a:gd name="T6" fmla="*/ 41 w 175"/>
                <a:gd name="T7" fmla="*/ 82 h 82"/>
                <a:gd name="T8" fmla="*/ 0 w 175"/>
                <a:gd name="T9" fmla="*/ 41 h 82"/>
                <a:gd name="T10" fmla="*/ 12 w 175"/>
                <a:gd name="T11" fmla="*/ 12 h 82"/>
                <a:gd name="T12" fmla="*/ 41 w 175"/>
                <a:gd name="T13" fmla="*/ 0 h 82"/>
                <a:gd name="T14" fmla="*/ 134 w 175"/>
                <a:gd name="T15" fmla="*/ 0 h 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82">
                  <a:moveTo>
                    <a:pt x="134" y="0"/>
                  </a:moveTo>
                  <a:cubicBezTo>
                    <a:pt x="156" y="0"/>
                    <a:pt x="175" y="19"/>
                    <a:pt x="175" y="41"/>
                  </a:cubicBezTo>
                  <a:cubicBezTo>
                    <a:pt x="175" y="64"/>
                    <a:pt x="156" y="82"/>
                    <a:pt x="134" y="82"/>
                  </a:cubicBezTo>
                  <a:cubicBezTo>
                    <a:pt x="41" y="82"/>
                    <a:pt x="41" y="82"/>
                    <a:pt x="41" y="82"/>
                  </a:cubicBezTo>
                  <a:cubicBezTo>
                    <a:pt x="18" y="82"/>
                    <a:pt x="0" y="64"/>
                    <a:pt x="0" y="41"/>
                  </a:cubicBezTo>
                  <a:cubicBezTo>
                    <a:pt x="0" y="30"/>
                    <a:pt x="4" y="20"/>
                    <a:pt x="12" y="12"/>
                  </a:cubicBezTo>
                  <a:cubicBezTo>
                    <a:pt x="19" y="5"/>
                    <a:pt x="29" y="0"/>
                    <a:pt x="41" y="0"/>
                  </a:cubicBezTo>
                  <a:lnTo>
                    <a:pt x="13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165"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sp>
        <p:nvSpPr>
          <p:cNvPr id="63" name="矩形 3"/>
          <p:cNvSpPr>
            <a:spLocks noChangeArrowheads="1"/>
          </p:cNvSpPr>
          <p:nvPr/>
        </p:nvSpPr>
        <p:spPr bwMode="auto">
          <a:xfrm>
            <a:off x="2200231" y="3353594"/>
            <a:ext cx="715585" cy="300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68582" tIns="34292" rIns="68582" bIns="34292">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500" b="0"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rPr>
              <a:t>阶段五</a:t>
            </a:r>
          </a:p>
        </p:txBody>
      </p:sp>
      <p:sp>
        <p:nvSpPr>
          <p:cNvPr id="64" name="文本框 13"/>
          <p:cNvSpPr txBox="1"/>
          <p:nvPr/>
        </p:nvSpPr>
        <p:spPr>
          <a:xfrm>
            <a:off x="686593" y="3618956"/>
            <a:ext cx="2333658" cy="565063"/>
          </a:xfrm>
          <a:prstGeom prst="rect">
            <a:avLst/>
          </a:prstGeom>
          <a:noFill/>
        </p:spPr>
        <p:txBody>
          <a:bodyPr wrap="square" lIns="65824" tIns="32911" rIns="65824" bIns="32911" rtlCol="0">
            <a:spAutoFit/>
          </a:bodyPr>
          <a:lstStyle/>
          <a:p>
            <a:pPr marL="0" marR="0" lvl="0" indent="0" algn="r" defTabSz="914400" rtl="0" eaLnBrk="1" fontAlgn="base" latinLnBrk="0" hangingPunct="1">
              <a:lnSpc>
                <a:spcPct val="120000"/>
              </a:lnSpc>
              <a:spcBef>
                <a:spcPct val="0"/>
              </a:spcBef>
              <a:spcAft>
                <a:spcPct val="0"/>
              </a:spcAft>
              <a:buClrTx/>
              <a:buSzTx/>
              <a:buFontTx/>
              <a:buNone/>
              <a:defRPr/>
            </a:pPr>
            <a:r>
              <a:rPr kumimoji="0" lang="zh-CN" altLang="en-US" sz="9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在此录入上述图表的综合描述说明，在此录入上述图表的综合描述说明，在此录入上述图表的综合描述说明。</a:t>
            </a:r>
          </a:p>
        </p:txBody>
      </p:sp>
      <p:grpSp>
        <p:nvGrpSpPr>
          <p:cNvPr id="65" name="Group 23"/>
          <p:cNvGrpSpPr/>
          <p:nvPr/>
        </p:nvGrpSpPr>
        <p:grpSpPr>
          <a:xfrm>
            <a:off x="3477649" y="3563144"/>
            <a:ext cx="256945" cy="224003"/>
            <a:chOff x="7540014" y="4306907"/>
            <a:chExt cx="389342" cy="339426"/>
          </a:xfrm>
          <a:solidFill>
            <a:schemeClr val="bg1"/>
          </a:solidFill>
        </p:grpSpPr>
        <p:sp>
          <p:nvSpPr>
            <p:cNvPr id="66" name="Freeform 110"/>
            <p:cNvSpPr/>
            <p:nvPr/>
          </p:nvSpPr>
          <p:spPr bwMode="auto">
            <a:xfrm>
              <a:off x="7799575" y="4409234"/>
              <a:ext cx="102328" cy="102328"/>
            </a:xfrm>
            <a:custGeom>
              <a:avLst/>
              <a:gdLst>
                <a:gd name="T0" fmla="*/ 0 w 41"/>
                <a:gd name="T1" fmla="*/ 39 h 41"/>
                <a:gd name="T2" fmla="*/ 3 w 41"/>
                <a:gd name="T3" fmla="*/ 41 h 41"/>
                <a:gd name="T4" fmla="*/ 41 w 41"/>
                <a:gd name="T5" fmla="*/ 3 h 41"/>
                <a:gd name="T6" fmla="*/ 39 w 41"/>
                <a:gd name="T7" fmla="*/ 0 h 41"/>
                <a:gd name="T8" fmla="*/ 0 w 41"/>
                <a:gd name="T9" fmla="*/ 39 h 41"/>
              </a:gdLst>
              <a:ahLst/>
              <a:cxnLst>
                <a:cxn ang="0">
                  <a:pos x="T0" y="T1"/>
                </a:cxn>
                <a:cxn ang="0">
                  <a:pos x="T2" y="T3"/>
                </a:cxn>
                <a:cxn ang="0">
                  <a:pos x="T4" y="T5"/>
                </a:cxn>
                <a:cxn ang="0">
                  <a:pos x="T6" y="T7"/>
                </a:cxn>
                <a:cxn ang="0">
                  <a:pos x="T8" y="T9"/>
                </a:cxn>
              </a:cxnLst>
              <a:rect l="0" t="0" r="r" b="b"/>
              <a:pathLst>
                <a:path w="41" h="41">
                  <a:moveTo>
                    <a:pt x="0" y="39"/>
                  </a:moveTo>
                  <a:lnTo>
                    <a:pt x="3" y="41"/>
                  </a:lnTo>
                  <a:lnTo>
                    <a:pt x="41" y="3"/>
                  </a:lnTo>
                  <a:lnTo>
                    <a:pt x="39" y="0"/>
                  </a:lnTo>
                  <a:lnTo>
                    <a:pt x="0" y="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67" name="Freeform 111"/>
            <p:cNvSpPr/>
            <p:nvPr/>
          </p:nvSpPr>
          <p:spPr bwMode="auto">
            <a:xfrm>
              <a:off x="7777112" y="4381780"/>
              <a:ext cx="109814" cy="114806"/>
            </a:xfrm>
            <a:custGeom>
              <a:avLst/>
              <a:gdLst>
                <a:gd name="T0" fmla="*/ 37 w 44"/>
                <a:gd name="T1" fmla="*/ 0 h 46"/>
                <a:gd name="T2" fmla="*/ 0 w 44"/>
                <a:gd name="T3" fmla="*/ 39 h 46"/>
                <a:gd name="T4" fmla="*/ 6 w 44"/>
                <a:gd name="T5" fmla="*/ 46 h 46"/>
                <a:gd name="T6" fmla="*/ 44 w 44"/>
                <a:gd name="T7" fmla="*/ 8 h 46"/>
                <a:gd name="T8" fmla="*/ 37 w 44"/>
                <a:gd name="T9" fmla="*/ 0 h 46"/>
              </a:gdLst>
              <a:ahLst/>
              <a:cxnLst>
                <a:cxn ang="0">
                  <a:pos x="T0" y="T1"/>
                </a:cxn>
                <a:cxn ang="0">
                  <a:pos x="T2" y="T3"/>
                </a:cxn>
                <a:cxn ang="0">
                  <a:pos x="T4" y="T5"/>
                </a:cxn>
                <a:cxn ang="0">
                  <a:pos x="T6" y="T7"/>
                </a:cxn>
                <a:cxn ang="0">
                  <a:pos x="T8" y="T9"/>
                </a:cxn>
              </a:cxnLst>
              <a:rect l="0" t="0" r="r" b="b"/>
              <a:pathLst>
                <a:path w="44" h="46">
                  <a:moveTo>
                    <a:pt x="37" y="0"/>
                  </a:moveTo>
                  <a:lnTo>
                    <a:pt x="0" y="39"/>
                  </a:lnTo>
                  <a:lnTo>
                    <a:pt x="6" y="46"/>
                  </a:lnTo>
                  <a:lnTo>
                    <a:pt x="44" y="8"/>
                  </a:lnTo>
                  <a:lnTo>
                    <a:pt x="3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68" name="Freeform 112"/>
            <p:cNvSpPr/>
            <p:nvPr/>
          </p:nvSpPr>
          <p:spPr bwMode="auto">
            <a:xfrm>
              <a:off x="7757146" y="4366805"/>
              <a:ext cx="104823" cy="104823"/>
            </a:xfrm>
            <a:custGeom>
              <a:avLst/>
              <a:gdLst>
                <a:gd name="T0" fmla="*/ 0 w 42"/>
                <a:gd name="T1" fmla="*/ 38 h 42"/>
                <a:gd name="T2" fmla="*/ 4 w 42"/>
                <a:gd name="T3" fmla="*/ 42 h 42"/>
                <a:gd name="T4" fmla="*/ 42 w 42"/>
                <a:gd name="T5" fmla="*/ 4 h 42"/>
                <a:gd name="T6" fmla="*/ 38 w 42"/>
                <a:gd name="T7" fmla="*/ 0 h 42"/>
                <a:gd name="T8" fmla="*/ 0 w 42"/>
                <a:gd name="T9" fmla="*/ 38 h 42"/>
              </a:gdLst>
              <a:ahLst/>
              <a:cxnLst>
                <a:cxn ang="0">
                  <a:pos x="T0" y="T1"/>
                </a:cxn>
                <a:cxn ang="0">
                  <a:pos x="T2" y="T3"/>
                </a:cxn>
                <a:cxn ang="0">
                  <a:pos x="T4" y="T5"/>
                </a:cxn>
                <a:cxn ang="0">
                  <a:pos x="T6" y="T7"/>
                </a:cxn>
                <a:cxn ang="0">
                  <a:pos x="T8" y="T9"/>
                </a:cxn>
              </a:cxnLst>
              <a:rect l="0" t="0" r="r" b="b"/>
              <a:pathLst>
                <a:path w="42" h="42">
                  <a:moveTo>
                    <a:pt x="0" y="38"/>
                  </a:moveTo>
                  <a:lnTo>
                    <a:pt x="4" y="42"/>
                  </a:lnTo>
                  <a:lnTo>
                    <a:pt x="42" y="4"/>
                  </a:lnTo>
                  <a:lnTo>
                    <a:pt x="38" y="0"/>
                  </a:lnTo>
                  <a:lnTo>
                    <a:pt x="0"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69" name="Freeform 113"/>
            <p:cNvSpPr/>
            <p:nvPr/>
          </p:nvSpPr>
          <p:spPr bwMode="auto">
            <a:xfrm>
              <a:off x="7729693" y="4469133"/>
              <a:ext cx="69882" cy="69882"/>
            </a:xfrm>
            <a:custGeom>
              <a:avLst/>
              <a:gdLst>
                <a:gd name="T0" fmla="*/ 28 w 28"/>
                <a:gd name="T1" fmla="*/ 20 h 28"/>
                <a:gd name="T2" fmla="*/ 8 w 28"/>
                <a:gd name="T3" fmla="*/ 0 h 28"/>
                <a:gd name="T4" fmla="*/ 0 w 28"/>
                <a:gd name="T5" fmla="*/ 20 h 28"/>
                <a:gd name="T6" fmla="*/ 9 w 28"/>
                <a:gd name="T7" fmla="*/ 28 h 28"/>
                <a:gd name="T8" fmla="*/ 28 w 28"/>
                <a:gd name="T9" fmla="*/ 20 h 28"/>
              </a:gdLst>
              <a:ahLst/>
              <a:cxnLst>
                <a:cxn ang="0">
                  <a:pos x="T0" y="T1"/>
                </a:cxn>
                <a:cxn ang="0">
                  <a:pos x="T2" y="T3"/>
                </a:cxn>
                <a:cxn ang="0">
                  <a:pos x="T4" y="T5"/>
                </a:cxn>
                <a:cxn ang="0">
                  <a:pos x="T6" y="T7"/>
                </a:cxn>
                <a:cxn ang="0">
                  <a:pos x="T8" y="T9"/>
                </a:cxn>
              </a:cxnLst>
              <a:rect l="0" t="0" r="r" b="b"/>
              <a:pathLst>
                <a:path w="28" h="28">
                  <a:moveTo>
                    <a:pt x="28" y="20"/>
                  </a:moveTo>
                  <a:lnTo>
                    <a:pt x="8" y="0"/>
                  </a:lnTo>
                  <a:lnTo>
                    <a:pt x="0" y="20"/>
                  </a:lnTo>
                  <a:lnTo>
                    <a:pt x="9" y="28"/>
                  </a:lnTo>
                  <a:lnTo>
                    <a:pt x="28"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0" name="Freeform 114"/>
            <p:cNvSpPr/>
            <p:nvPr/>
          </p:nvSpPr>
          <p:spPr bwMode="auto">
            <a:xfrm>
              <a:off x="7712222" y="4526535"/>
              <a:ext cx="34941" cy="32446"/>
            </a:xfrm>
            <a:custGeom>
              <a:avLst/>
              <a:gdLst>
                <a:gd name="T0" fmla="*/ 0 w 14"/>
                <a:gd name="T1" fmla="*/ 13 h 13"/>
                <a:gd name="T2" fmla="*/ 14 w 14"/>
                <a:gd name="T3" fmla="*/ 6 h 13"/>
                <a:gd name="T4" fmla="*/ 6 w 14"/>
                <a:gd name="T5" fmla="*/ 0 h 13"/>
                <a:gd name="T6" fmla="*/ 0 w 14"/>
                <a:gd name="T7" fmla="*/ 13 h 13"/>
              </a:gdLst>
              <a:ahLst/>
              <a:cxnLst>
                <a:cxn ang="0">
                  <a:pos x="T0" y="T1"/>
                </a:cxn>
                <a:cxn ang="0">
                  <a:pos x="T2" y="T3"/>
                </a:cxn>
                <a:cxn ang="0">
                  <a:pos x="T4" y="T5"/>
                </a:cxn>
                <a:cxn ang="0">
                  <a:pos x="T6" y="T7"/>
                </a:cxn>
              </a:cxnLst>
              <a:rect l="0" t="0" r="r" b="b"/>
              <a:pathLst>
                <a:path w="14" h="13">
                  <a:moveTo>
                    <a:pt x="0" y="13"/>
                  </a:moveTo>
                  <a:lnTo>
                    <a:pt x="14" y="6"/>
                  </a:lnTo>
                  <a:lnTo>
                    <a:pt x="6" y="0"/>
                  </a:lnTo>
                  <a:lnTo>
                    <a:pt x="0" y="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1" name="Freeform 115"/>
            <p:cNvSpPr/>
            <p:nvPr/>
          </p:nvSpPr>
          <p:spPr bwMode="auto">
            <a:xfrm>
              <a:off x="7859474" y="4341848"/>
              <a:ext cx="69882" cy="69882"/>
            </a:xfrm>
            <a:custGeom>
              <a:avLst/>
              <a:gdLst>
                <a:gd name="T0" fmla="*/ 7 w 28"/>
                <a:gd name="T1" fmla="*/ 0 h 28"/>
                <a:gd name="T2" fmla="*/ 0 w 28"/>
                <a:gd name="T3" fmla="*/ 8 h 28"/>
                <a:gd name="T4" fmla="*/ 20 w 28"/>
                <a:gd name="T5" fmla="*/ 28 h 28"/>
                <a:gd name="T6" fmla="*/ 28 w 28"/>
                <a:gd name="T7" fmla="*/ 20 h 28"/>
                <a:gd name="T8" fmla="*/ 7 w 28"/>
                <a:gd name="T9" fmla="*/ 0 h 28"/>
              </a:gdLst>
              <a:ahLst/>
              <a:cxnLst>
                <a:cxn ang="0">
                  <a:pos x="T0" y="T1"/>
                </a:cxn>
                <a:cxn ang="0">
                  <a:pos x="T2" y="T3"/>
                </a:cxn>
                <a:cxn ang="0">
                  <a:pos x="T4" y="T5"/>
                </a:cxn>
                <a:cxn ang="0">
                  <a:pos x="T6" y="T7"/>
                </a:cxn>
                <a:cxn ang="0">
                  <a:pos x="T8" y="T9"/>
                </a:cxn>
              </a:cxnLst>
              <a:rect l="0" t="0" r="r" b="b"/>
              <a:pathLst>
                <a:path w="28" h="28">
                  <a:moveTo>
                    <a:pt x="7" y="0"/>
                  </a:moveTo>
                  <a:lnTo>
                    <a:pt x="0" y="8"/>
                  </a:lnTo>
                  <a:lnTo>
                    <a:pt x="20" y="28"/>
                  </a:lnTo>
                  <a:lnTo>
                    <a:pt x="28" y="20"/>
                  </a:lnTo>
                  <a:lnTo>
                    <a:pt x="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2" name="Freeform 116"/>
            <p:cNvSpPr/>
            <p:nvPr/>
          </p:nvSpPr>
          <p:spPr bwMode="auto">
            <a:xfrm>
              <a:off x="7540014" y="4306907"/>
              <a:ext cx="279527" cy="339426"/>
            </a:xfrm>
            <a:custGeom>
              <a:avLst/>
              <a:gdLst>
                <a:gd name="T0" fmla="*/ 104 w 112"/>
                <a:gd name="T1" fmla="*/ 101 h 136"/>
                <a:gd name="T2" fmla="*/ 83 w 112"/>
                <a:gd name="T3" fmla="*/ 101 h 136"/>
                <a:gd name="T4" fmla="*/ 83 w 112"/>
                <a:gd name="T5" fmla="*/ 129 h 136"/>
                <a:gd name="T6" fmla="*/ 7 w 112"/>
                <a:gd name="T7" fmla="*/ 129 h 136"/>
                <a:gd name="T8" fmla="*/ 7 w 112"/>
                <a:gd name="T9" fmla="*/ 32 h 136"/>
                <a:gd name="T10" fmla="*/ 104 w 112"/>
                <a:gd name="T11" fmla="*/ 32 h 136"/>
                <a:gd name="T12" fmla="*/ 104 w 112"/>
                <a:gd name="T13" fmla="*/ 40 h 136"/>
                <a:gd name="T14" fmla="*/ 112 w 112"/>
                <a:gd name="T15" fmla="*/ 32 h 136"/>
                <a:gd name="T16" fmla="*/ 112 w 112"/>
                <a:gd name="T17" fmla="*/ 6 h 136"/>
                <a:gd name="T18" fmla="*/ 97 w 112"/>
                <a:gd name="T19" fmla="*/ 6 h 136"/>
                <a:gd name="T20" fmla="*/ 97 w 112"/>
                <a:gd name="T21" fmla="*/ 20 h 136"/>
                <a:gd name="T22" fmla="*/ 95 w 112"/>
                <a:gd name="T23" fmla="*/ 20 h 136"/>
                <a:gd name="T24" fmla="*/ 95 w 112"/>
                <a:gd name="T25" fmla="*/ 0 h 136"/>
                <a:gd name="T26" fmla="*/ 89 w 112"/>
                <a:gd name="T27" fmla="*/ 0 h 136"/>
                <a:gd name="T28" fmla="*/ 89 w 112"/>
                <a:gd name="T29" fmla="*/ 20 h 136"/>
                <a:gd name="T30" fmla="*/ 87 w 112"/>
                <a:gd name="T31" fmla="*/ 20 h 136"/>
                <a:gd name="T32" fmla="*/ 87 w 112"/>
                <a:gd name="T33" fmla="*/ 6 h 136"/>
                <a:gd name="T34" fmla="*/ 79 w 112"/>
                <a:gd name="T35" fmla="*/ 6 h 136"/>
                <a:gd name="T36" fmla="*/ 79 w 112"/>
                <a:gd name="T37" fmla="*/ 20 h 136"/>
                <a:gd name="T38" fmla="*/ 76 w 112"/>
                <a:gd name="T39" fmla="*/ 20 h 136"/>
                <a:gd name="T40" fmla="*/ 76 w 112"/>
                <a:gd name="T41" fmla="*/ 0 h 136"/>
                <a:gd name="T42" fmla="*/ 72 w 112"/>
                <a:gd name="T43" fmla="*/ 0 h 136"/>
                <a:gd name="T44" fmla="*/ 72 w 112"/>
                <a:gd name="T45" fmla="*/ 20 h 136"/>
                <a:gd name="T46" fmla="*/ 68 w 112"/>
                <a:gd name="T47" fmla="*/ 20 h 136"/>
                <a:gd name="T48" fmla="*/ 68 w 112"/>
                <a:gd name="T49" fmla="*/ 6 h 136"/>
                <a:gd name="T50" fmla="*/ 60 w 112"/>
                <a:gd name="T51" fmla="*/ 6 h 136"/>
                <a:gd name="T52" fmla="*/ 60 w 112"/>
                <a:gd name="T53" fmla="*/ 20 h 136"/>
                <a:gd name="T54" fmla="*/ 57 w 112"/>
                <a:gd name="T55" fmla="*/ 20 h 136"/>
                <a:gd name="T56" fmla="*/ 57 w 112"/>
                <a:gd name="T57" fmla="*/ 0 h 136"/>
                <a:gd name="T58" fmla="*/ 53 w 112"/>
                <a:gd name="T59" fmla="*/ 0 h 136"/>
                <a:gd name="T60" fmla="*/ 53 w 112"/>
                <a:gd name="T61" fmla="*/ 20 h 136"/>
                <a:gd name="T62" fmla="*/ 51 w 112"/>
                <a:gd name="T63" fmla="*/ 20 h 136"/>
                <a:gd name="T64" fmla="*/ 51 w 112"/>
                <a:gd name="T65" fmla="*/ 6 h 136"/>
                <a:gd name="T66" fmla="*/ 43 w 112"/>
                <a:gd name="T67" fmla="*/ 6 h 136"/>
                <a:gd name="T68" fmla="*/ 43 w 112"/>
                <a:gd name="T69" fmla="*/ 20 h 136"/>
                <a:gd name="T70" fmla="*/ 40 w 112"/>
                <a:gd name="T71" fmla="*/ 20 h 136"/>
                <a:gd name="T72" fmla="*/ 40 w 112"/>
                <a:gd name="T73" fmla="*/ 0 h 136"/>
                <a:gd name="T74" fmla="*/ 35 w 112"/>
                <a:gd name="T75" fmla="*/ 0 h 136"/>
                <a:gd name="T76" fmla="*/ 35 w 112"/>
                <a:gd name="T77" fmla="*/ 20 h 136"/>
                <a:gd name="T78" fmla="*/ 32 w 112"/>
                <a:gd name="T79" fmla="*/ 20 h 136"/>
                <a:gd name="T80" fmla="*/ 32 w 112"/>
                <a:gd name="T81" fmla="*/ 6 h 136"/>
                <a:gd name="T82" fmla="*/ 25 w 112"/>
                <a:gd name="T83" fmla="*/ 6 h 136"/>
                <a:gd name="T84" fmla="*/ 25 w 112"/>
                <a:gd name="T85" fmla="*/ 20 h 136"/>
                <a:gd name="T86" fmla="*/ 23 w 112"/>
                <a:gd name="T87" fmla="*/ 20 h 136"/>
                <a:gd name="T88" fmla="*/ 23 w 112"/>
                <a:gd name="T89" fmla="*/ 0 h 136"/>
                <a:gd name="T90" fmla="*/ 17 w 112"/>
                <a:gd name="T91" fmla="*/ 0 h 136"/>
                <a:gd name="T92" fmla="*/ 17 w 112"/>
                <a:gd name="T93" fmla="*/ 20 h 136"/>
                <a:gd name="T94" fmla="*/ 15 w 112"/>
                <a:gd name="T95" fmla="*/ 20 h 136"/>
                <a:gd name="T96" fmla="*/ 15 w 112"/>
                <a:gd name="T97" fmla="*/ 6 h 136"/>
                <a:gd name="T98" fmla="*/ 0 w 112"/>
                <a:gd name="T99" fmla="*/ 6 h 136"/>
                <a:gd name="T100" fmla="*/ 0 w 112"/>
                <a:gd name="T101" fmla="*/ 24 h 136"/>
                <a:gd name="T102" fmla="*/ 0 w 112"/>
                <a:gd name="T103" fmla="*/ 28 h 136"/>
                <a:gd name="T104" fmla="*/ 0 w 112"/>
                <a:gd name="T105" fmla="*/ 136 h 136"/>
                <a:gd name="T106" fmla="*/ 89 w 112"/>
                <a:gd name="T107" fmla="*/ 136 h 136"/>
                <a:gd name="T108" fmla="*/ 112 w 112"/>
                <a:gd name="T109" fmla="*/ 110 h 136"/>
                <a:gd name="T110" fmla="*/ 112 w 112"/>
                <a:gd name="T111" fmla="*/ 84 h 136"/>
                <a:gd name="T112" fmla="*/ 104 w 112"/>
                <a:gd name="T113" fmla="*/ 92 h 136"/>
                <a:gd name="T114" fmla="*/ 104 w 112"/>
                <a:gd name="T115" fmla="*/ 10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2" h="136">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3" name="Rectangle 117"/>
            <p:cNvSpPr>
              <a:spLocks noChangeArrowheads="1"/>
            </p:cNvSpPr>
            <p:nvPr/>
          </p:nvSpPr>
          <p:spPr bwMode="auto">
            <a:xfrm>
              <a:off x="7589930" y="4421713"/>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4" name="Rectangle 118"/>
            <p:cNvSpPr>
              <a:spLocks noChangeArrowheads="1"/>
            </p:cNvSpPr>
            <p:nvPr/>
          </p:nvSpPr>
          <p:spPr bwMode="auto">
            <a:xfrm>
              <a:off x="7589930" y="4461645"/>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5" name="Rectangle 119"/>
            <p:cNvSpPr>
              <a:spLocks noChangeArrowheads="1"/>
            </p:cNvSpPr>
            <p:nvPr/>
          </p:nvSpPr>
          <p:spPr bwMode="auto">
            <a:xfrm>
              <a:off x="7589930" y="4506569"/>
              <a:ext cx="109814" cy="14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6" name="Rectangle 120"/>
            <p:cNvSpPr>
              <a:spLocks noChangeArrowheads="1"/>
            </p:cNvSpPr>
            <p:nvPr/>
          </p:nvSpPr>
          <p:spPr bwMode="auto">
            <a:xfrm>
              <a:off x="7589930" y="4548998"/>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sp>
        <p:nvSpPr>
          <p:cNvPr id="77" name="矩形 3"/>
          <p:cNvSpPr>
            <a:spLocks noChangeArrowheads="1"/>
          </p:cNvSpPr>
          <p:nvPr/>
        </p:nvSpPr>
        <p:spPr bwMode="auto">
          <a:xfrm>
            <a:off x="4864801" y="4322345"/>
            <a:ext cx="715585" cy="300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68582" tIns="34292" rIns="68582" bIns="34292">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500" b="0"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rPr>
              <a:t>阶段六</a:t>
            </a:r>
          </a:p>
        </p:txBody>
      </p:sp>
      <p:sp>
        <p:nvSpPr>
          <p:cNvPr id="78" name="文本框 13"/>
          <p:cNvSpPr txBox="1"/>
          <p:nvPr/>
        </p:nvSpPr>
        <p:spPr>
          <a:xfrm>
            <a:off x="5715795" y="4174613"/>
            <a:ext cx="2438400" cy="565063"/>
          </a:xfrm>
          <a:prstGeom prst="rect">
            <a:avLst/>
          </a:prstGeom>
          <a:noFill/>
        </p:spPr>
        <p:txBody>
          <a:bodyPr wrap="square" lIns="65824" tIns="32911" rIns="65824" bIns="32911" rtlCol="0">
            <a:spAutoFit/>
          </a:bodyPr>
          <a:lstStyle/>
          <a:p>
            <a:pPr marL="0" marR="0" lvl="0" indent="0" algn="l" defTabSz="914400" rtl="0" eaLnBrk="1" fontAlgn="base" latinLnBrk="0" hangingPunct="1">
              <a:lnSpc>
                <a:spcPct val="120000"/>
              </a:lnSpc>
              <a:spcBef>
                <a:spcPct val="0"/>
              </a:spcBef>
              <a:spcAft>
                <a:spcPct val="0"/>
              </a:spcAft>
              <a:buClrTx/>
              <a:buSzTx/>
              <a:buFontTx/>
              <a:buNone/>
              <a:defRPr/>
            </a:pPr>
            <a:r>
              <a:rPr kumimoji="0" lang="zh-CN" altLang="en-US" sz="9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在此录入上述图表的综合描述说明，在此录入上述图表的综合描述说明，在此录入上述图表的综合描述说明。</a:t>
            </a:r>
          </a:p>
        </p:txBody>
      </p:sp>
      <p:grpSp>
        <p:nvGrpSpPr>
          <p:cNvPr id="79" name="Group 9"/>
          <p:cNvGrpSpPr/>
          <p:nvPr/>
        </p:nvGrpSpPr>
        <p:grpSpPr>
          <a:xfrm>
            <a:off x="4193937" y="4408421"/>
            <a:ext cx="288608" cy="214010"/>
            <a:chOff x="4572000" y="3414713"/>
            <a:chExt cx="374651" cy="277813"/>
          </a:xfrm>
          <a:solidFill>
            <a:schemeClr val="bg1"/>
          </a:solidFill>
        </p:grpSpPr>
        <p:sp>
          <p:nvSpPr>
            <p:cNvPr id="80" name="Freeform 17"/>
            <p:cNvSpPr/>
            <p:nvPr/>
          </p:nvSpPr>
          <p:spPr bwMode="auto">
            <a:xfrm>
              <a:off x="4713288" y="3481388"/>
              <a:ext cx="233363" cy="211138"/>
            </a:xfrm>
            <a:custGeom>
              <a:avLst/>
              <a:gdLst>
                <a:gd name="T0" fmla="*/ 89 w 89"/>
                <a:gd name="T1" fmla="*/ 33 h 81"/>
                <a:gd name="T2" fmla="*/ 43 w 89"/>
                <a:gd name="T3" fmla="*/ 0 h 81"/>
                <a:gd name="T4" fmla="*/ 40 w 89"/>
                <a:gd name="T5" fmla="*/ 1 h 81"/>
                <a:gd name="T6" fmla="*/ 43 w 89"/>
                <a:gd name="T7" fmla="*/ 11 h 81"/>
                <a:gd name="T8" fmla="*/ 0 w 89"/>
                <a:gd name="T9" fmla="*/ 44 h 81"/>
                <a:gd name="T10" fmla="*/ 0 w 89"/>
                <a:gd name="T11" fmla="*/ 44 h 81"/>
                <a:gd name="T12" fmla="*/ 40 w 89"/>
                <a:gd name="T13" fmla="*/ 65 h 81"/>
                <a:gd name="T14" fmla="*/ 74 w 89"/>
                <a:gd name="T15" fmla="*/ 81 h 81"/>
                <a:gd name="T16" fmla="*/ 64 w 89"/>
                <a:gd name="T17" fmla="*/ 62 h 81"/>
                <a:gd name="T18" fmla="*/ 89 w 89"/>
                <a:gd name="T19" fmla="*/ 33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81">
                  <a:moveTo>
                    <a:pt x="89" y="33"/>
                  </a:moveTo>
                  <a:cubicBezTo>
                    <a:pt x="89" y="15"/>
                    <a:pt x="68" y="0"/>
                    <a:pt x="43" y="0"/>
                  </a:cubicBezTo>
                  <a:cubicBezTo>
                    <a:pt x="42" y="0"/>
                    <a:pt x="41" y="1"/>
                    <a:pt x="40" y="1"/>
                  </a:cubicBezTo>
                  <a:cubicBezTo>
                    <a:pt x="42" y="4"/>
                    <a:pt x="43" y="8"/>
                    <a:pt x="43" y="11"/>
                  </a:cubicBezTo>
                  <a:cubicBezTo>
                    <a:pt x="43" y="29"/>
                    <a:pt x="24" y="43"/>
                    <a:pt x="0" y="44"/>
                  </a:cubicBezTo>
                  <a:cubicBezTo>
                    <a:pt x="0" y="44"/>
                    <a:pt x="0" y="44"/>
                    <a:pt x="0" y="44"/>
                  </a:cubicBezTo>
                  <a:cubicBezTo>
                    <a:pt x="6" y="56"/>
                    <a:pt x="21" y="64"/>
                    <a:pt x="40" y="65"/>
                  </a:cubicBezTo>
                  <a:cubicBezTo>
                    <a:pt x="53" y="75"/>
                    <a:pt x="74" y="81"/>
                    <a:pt x="74" y="81"/>
                  </a:cubicBezTo>
                  <a:cubicBezTo>
                    <a:pt x="64" y="72"/>
                    <a:pt x="63" y="65"/>
                    <a:pt x="64" y="62"/>
                  </a:cubicBezTo>
                  <a:cubicBezTo>
                    <a:pt x="79" y="56"/>
                    <a:pt x="89" y="46"/>
                    <a:pt x="89"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81" name="Freeform 18"/>
            <p:cNvSpPr/>
            <p:nvPr/>
          </p:nvSpPr>
          <p:spPr bwMode="auto">
            <a:xfrm>
              <a:off x="4572000" y="3414713"/>
              <a:ext cx="241300" cy="209550"/>
            </a:xfrm>
            <a:custGeom>
              <a:avLst/>
              <a:gdLst>
                <a:gd name="T0" fmla="*/ 89 w 92"/>
                <a:gd name="T1" fmla="*/ 21 h 80"/>
                <a:gd name="T2" fmla="*/ 46 w 92"/>
                <a:gd name="T3" fmla="*/ 0 h 80"/>
                <a:gd name="T4" fmla="*/ 0 w 92"/>
                <a:gd name="T5" fmla="*/ 32 h 80"/>
                <a:gd name="T6" fmla="*/ 25 w 92"/>
                <a:gd name="T7" fmla="*/ 61 h 80"/>
                <a:gd name="T8" fmla="*/ 14 w 92"/>
                <a:gd name="T9" fmla="*/ 80 h 80"/>
                <a:gd name="T10" fmla="*/ 48 w 92"/>
                <a:gd name="T11" fmla="*/ 65 h 80"/>
                <a:gd name="T12" fmla="*/ 49 w 92"/>
                <a:gd name="T13" fmla="*/ 64 h 80"/>
                <a:gd name="T14" fmla="*/ 92 w 92"/>
                <a:gd name="T15" fmla="*/ 32 h 80"/>
                <a:gd name="T16" fmla="*/ 89 w 92"/>
                <a:gd name="T17" fmla="*/ 21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80">
                  <a:moveTo>
                    <a:pt x="89" y="21"/>
                  </a:moveTo>
                  <a:cubicBezTo>
                    <a:pt x="83" y="9"/>
                    <a:pt x="66" y="0"/>
                    <a:pt x="46" y="0"/>
                  </a:cubicBezTo>
                  <a:cubicBezTo>
                    <a:pt x="20" y="0"/>
                    <a:pt x="0" y="14"/>
                    <a:pt x="0" y="32"/>
                  </a:cubicBezTo>
                  <a:cubicBezTo>
                    <a:pt x="0" y="45"/>
                    <a:pt x="10" y="56"/>
                    <a:pt x="25" y="61"/>
                  </a:cubicBezTo>
                  <a:cubicBezTo>
                    <a:pt x="26" y="65"/>
                    <a:pt x="25" y="71"/>
                    <a:pt x="14" y="80"/>
                  </a:cubicBezTo>
                  <a:cubicBezTo>
                    <a:pt x="14" y="80"/>
                    <a:pt x="36" y="75"/>
                    <a:pt x="48" y="65"/>
                  </a:cubicBezTo>
                  <a:cubicBezTo>
                    <a:pt x="49" y="64"/>
                    <a:pt x="49" y="64"/>
                    <a:pt x="49" y="64"/>
                  </a:cubicBezTo>
                  <a:cubicBezTo>
                    <a:pt x="73" y="63"/>
                    <a:pt x="92" y="49"/>
                    <a:pt x="92" y="32"/>
                  </a:cubicBezTo>
                  <a:cubicBezTo>
                    <a:pt x="92" y="28"/>
                    <a:pt x="91" y="25"/>
                    <a:pt x="89"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 presetClass="entr" presetSubtype="12" accel="61000" fill="hold" nodeType="afterEffect" p14:presetBounceEnd="58000">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14:bounceEnd="58000">
                                          <p:cBhvr additive="base">
                                            <p:cTn id="11" dur="1400" fill="hold"/>
                                            <p:tgtEl>
                                              <p:spTgt spid="5"/>
                                            </p:tgtEl>
                                            <p:attrNameLst>
                                              <p:attrName>ppt_x</p:attrName>
                                            </p:attrNameLst>
                                          </p:cBhvr>
                                          <p:tavLst>
                                            <p:tav tm="0">
                                              <p:val>
                                                <p:strVal val="0-#ppt_w/2"/>
                                              </p:val>
                                            </p:tav>
                                            <p:tav tm="100000">
                                              <p:val>
                                                <p:strVal val="#ppt_x"/>
                                              </p:val>
                                            </p:tav>
                                          </p:tavLst>
                                        </p:anim>
                                        <p:anim calcmode="lin" valueType="num" p14:bounceEnd="58000">
                                          <p:cBhvr additive="base">
                                            <p:cTn id="12" dur="14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3" accel="61000" fill="hold" nodeType="withEffect" p14:presetBounceEnd="58000">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14:bounceEnd="58000">
                                          <p:cBhvr additive="base">
                                            <p:cTn id="15" dur="1400" fill="hold"/>
                                            <p:tgtEl>
                                              <p:spTgt spid="10"/>
                                            </p:tgtEl>
                                            <p:attrNameLst>
                                              <p:attrName>ppt_x</p:attrName>
                                            </p:attrNameLst>
                                          </p:cBhvr>
                                          <p:tavLst>
                                            <p:tav tm="0">
                                              <p:val>
                                                <p:strVal val="1+#ppt_w/2"/>
                                              </p:val>
                                            </p:tav>
                                            <p:tav tm="100000">
                                              <p:val>
                                                <p:strVal val="#ppt_x"/>
                                              </p:val>
                                            </p:tav>
                                          </p:tavLst>
                                        </p:anim>
                                        <p:anim calcmode="lin" valueType="num" p14:bounceEnd="58000">
                                          <p:cBhvr additive="base">
                                            <p:cTn id="16" dur="1400" fill="hold"/>
                                            <p:tgtEl>
                                              <p:spTgt spid="10"/>
                                            </p:tgtEl>
                                            <p:attrNameLst>
                                              <p:attrName>ppt_y</p:attrName>
                                            </p:attrNameLst>
                                          </p:cBhvr>
                                          <p:tavLst>
                                            <p:tav tm="0">
                                              <p:val>
                                                <p:strVal val="0-#ppt_h/2"/>
                                              </p:val>
                                            </p:tav>
                                            <p:tav tm="100000">
                                              <p:val>
                                                <p:strVal val="#ppt_y"/>
                                              </p:val>
                                            </p:tav>
                                          </p:tavLst>
                                        </p:anim>
                                      </p:childTnLst>
                                    </p:cTn>
                                  </p:par>
                                  <p:par>
                                    <p:cTn id="17" presetID="2" presetClass="entr" presetSubtype="3" accel="61000" fill="hold" nodeType="withEffect" p14:presetBounceEnd="58000">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14:bounceEnd="58000">
                                          <p:cBhvr additive="base">
                                            <p:cTn id="19" dur="1400" fill="hold"/>
                                            <p:tgtEl>
                                              <p:spTgt spid="20"/>
                                            </p:tgtEl>
                                            <p:attrNameLst>
                                              <p:attrName>ppt_x</p:attrName>
                                            </p:attrNameLst>
                                          </p:cBhvr>
                                          <p:tavLst>
                                            <p:tav tm="0">
                                              <p:val>
                                                <p:strVal val="1+#ppt_w/2"/>
                                              </p:val>
                                            </p:tav>
                                            <p:tav tm="100000">
                                              <p:val>
                                                <p:strVal val="#ppt_x"/>
                                              </p:val>
                                            </p:tav>
                                          </p:tavLst>
                                        </p:anim>
                                        <p:anim calcmode="lin" valueType="num" p14:bounceEnd="58000">
                                          <p:cBhvr additive="base">
                                            <p:cTn id="20" dur="1400" fill="hold"/>
                                            <p:tgtEl>
                                              <p:spTgt spid="20"/>
                                            </p:tgtEl>
                                            <p:attrNameLst>
                                              <p:attrName>ppt_y</p:attrName>
                                            </p:attrNameLst>
                                          </p:cBhvr>
                                          <p:tavLst>
                                            <p:tav tm="0">
                                              <p:val>
                                                <p:strVal val="0-#ppt_h/2"/>
                                              </p:val>
                                            </p:tav>
                                            <p:tav tm="100000">
                                              <p:val>
                                                <p:strVal val="#ppt_y"/>
                                              </p:val>
                                            </p:tav>
                                          </p:tavLst>
                                        </p:anim>
                                      </p:childTnLst>
                                    </p:cTn>
                                  </p:par>
                                  <p:par>
                                    <p:cTn id="21" presetID="2" presetClass="entr" presetSubtype="12" accel="61000" fill="hold" nodeType="withEffect" p14:presetBounceEnd="58000">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14:bounceEnd="58000">
                                          <p:cBhvr additive="base">
                                            <p:cTn id="23" dur="1400" fill="hold"/>
                                            <p:tgtEl>
                                              <p:spTgt spid="25"/>
                                            </p:tgtEl>
                                            <p:attrNameLst>
                                              <p:attrName>ppt_x</p:attrName>
                                            </p:attrNameLst>
                                          </p:cBhvr>
                                          <p:tavLst>
                                            <p:tav tm="0">
                                              <p:val>
                                                <p:strVal val="0-#ppt_w/2"/>
                                              </p:val>
                                            </p:tav>
                                            <p:tav tm="100000">
                                              <p:val>
                                                <p:strVal val="#ppt_x"/>
                                              </p:val>
                                            </p:tav>
                                          </p:tavLst>
                                        </p:anim>
                                        <p:anim calcmode="lin" valueType="num" p14:bounceEnd="58000">
                                          <p:cBhvr additive="base">
                                            <p:cTn id="24" dur="1400" fill="hold"/>
                                            <p:tgtEl>
                                              <p:spTgt spid="25"/>
                                            </p:tgtEl>
                                            <p:attrNameLst>
                                              <p:attrName>ppt_y</p:attrName>
                                            </p:attrNameLst>
                                          </p:cBhvr>
                                          <p:tavLst>
                                            <p:tav tm="0">
                                              <p:val>
                                                <p:strVal val="1+#ppt_h/2"/>
                                              </p:val>
                                            </p:tav>
                                            <p:tav tm="100000">
                                              <p:val>
                                                <p:strVal val="#ppt_y"/>
                                              </p:val>
                                            </p:tav>
                                          </p:tavLst>
                                        </p:anim>
                                      </p:childTnLst>
                                    </p:cTn>
                                  </p:par>
                                  <p:par>
                                    <p:cTn id="25" presetID="2" presetClass="entr" presetSubtype="3" accel="61000" fill="hold" nodeType="withEffect" p14:presetBounceEnd="58000">
                                      <p:stCondLst>
                                        <p:cond delay="0"/>
                                      </p:stCondLst>
                                      <p:childTnLst>
                                        <p:set>
                                          <p:cBhvr>
                                            <p:cTn id="26" dur="1" fill="hold">
                                              <p:stCondLst>
                                                <p:cond delay="0"/>
                                              </p:stCondLst>
                                            </p:cTn>
                                            <p:tgtEl>
                                              <p:spTgt spid="30"/>
                                            </p:tgtEl>
                                            <p:attrNameLst>
                                              <p:attrName>style.visibility</p:attrName>
                                            </p:attrNameLst>
                                          </p:cBhvr>
                                          <p:to>
                                            <p:strVal val="visible"/>
                                          </p:to>
                                        </p:set>
                                        <p:anim calcmode="lin" valueType="num" p14:bounceEnd="58000">
                                          <p:cBhvr additive="base">
                                            <p:cTn id="27" dur="1400" fill="hold"/>
                                            <p:tgtEl>
                                              <p:spTgt spid="30"/>
                                            </p:tgtEl>
                                            <p:attrNameLst>
                                              <p:attrName>ppt_x</p:attrName>
                                            </p:attrNameLst>
                                          </p:cBhvr>
                                          <p:tavLst>
                                            <p:tav tm="0">
                                              <p:val>
                                                <p:strVal val="1+#ppt_w/2"/>
                                              </p:val>
                                            </p:tav>
                                            <p:tav tm="100000">
                                              <p:val>
                                                <p:strVal val="#ppt_x"/>
                                              </p:val>
                                            </p:tav>
                                          </p:tavLst>
                                        </p:anim>
                                        <p:anim calcmode="lin" valueType="num" p14:bounceEnd="58000">
                                          <p:cBhvr additive="base">
                                            <p:cTn id="28" dur="1400" fill="hold"/>
                                            <p:tgtEl>
                                              <p:spTgt spid="30"/>
                                            </p:tgtEl>
                                            <p:attrNameLst>
                                              <p:attrName>ppt_y</p:attrName>
                                            </p:attrNameLst>
                                          </p:cBhvr>
                                          <p:tavLst>
                                            <p:tav tm="0">
                                              <p:val>
                                                <p:strVal val="0-#ppt_h/2"/>
                                              </p:val>
                                            </p:tav>
                                            <p:tav tm="100000">
                                              <p:val>
                                                <p:strVal val="#ppt_y"/>
                                              </p:val>
                                            </p:tav>
                                          </p:tavLst>
                                        </p:anim>
                                      </p:childTnLst>
                                    </p:cTn>
                                  </p:par>
                                  <p:par>
                                    <p:cTn id="29" presetID="2" presetClass="entr" presetSubtype="12" accel="61000" fill="hold" nodeType="withEffect" p14:presetBounceEnd="58000">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14:bounceEnd="58000">
                                          <p:cBhvr additive="base">
                                            <p:cTn id="31" dur="1400" fill="hold"/>
                                            <p:tgtEl>
                                              <p:spTgt spid="15"/>
                                            </p:tgtEl>
                                            <p:attrNameLst>
                                              <p:attrName>ppt_x</p:attrName>
                                            </p:attrNameLst>
                                          </p:cBhvr>
                                          <p:tavLst>
                                            <p:tav tm="0">
                                              <p:val>
                                                <p:strVal val="0-#ppt_w/2"/>
                                              </p:val>
                                            </p:tav>
                                            <p:tav tm="100000">
                                              <p:val>
                                                <p:strVal val="#ppt_x"/>
                                              </p:val>
                                            </p:tav>
                                          </p:tavLst>
                                        </p:anim>
                                        <p:anim calcmode="lin" valueType="num" p14:bounceEnd="58000">
                                          <p:cBhvr additive="base">
                                            <p:cTn id="32" dur="1400" fill="hold"/>
                                            <p:tgtEl>
                                              <p:spTgt spid="15"/>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31" presetClass="entr" presetSubtype="0" fill="hold" nodeType="afterEffect">
                                      <p:stCondLst>
                                        <p:cond delay="0"/>
                                      </p:stCondLst>
                                      <p:childTnLst>
                                        <p:set>
                                          <p:cBhvr>
                                            <p:cTn id="35" dur="1" fill="hold">
                                              <p:stCondLst>
                                                <p:cond delay="0"/>
                                              </p:stCondLst>
                                            </p:cTn>
                                            <p:tgtEl>
                                              <p:spTgt spid="35"/>
                                            </p:tgtEl>
                                            <p:attrNameLst>
                                              <p:attrName>style.visibility</p:attrName>
                                            </p:attrNameLst>
                                          </p:cBhvr>
                                          <p:to>
                                            <p:strVal val="visible"/>
                                          </p:to>
                                        </p:set>
                                        <p:anim calcmode="lin" valueType="num">
                                          <p:cBhvr>
                                            <p:cTn id="36" dur="500" fill="hold"/>
                                            <p:tgtEl>
                                              <p:spTgt spid="35"/>
                                            </p:tgtEl>
                                            <p:attrNameLst>
                                              <p:attrName>ppt_w</p:attrName>
                                            </p:attrNameLst>
                                          </p:cBhvr>
                                          <p:tavLst>
                                            <p:tav tm="0">
                                              <p:val>
                                                <p:fltVal val="0"/>
                                              </p:val>
                                            </p:tav>
                                            <p:tav tm="100000">
                                              <p:val>
                                                <p:strVal val="#ppt_w"/>
                                              </p:val>
                                            </p:tav>
                                          </p:tavLst>
                                        </p:anim>
                                        <p:anim calcmode="lin" valueType="num">
                                          <p:cBhvr>
                                            <p:cTn id="37" dur="500" fill="hold"/>
                                            <p:tgtEl>
                                              <p:spTgt spid="35"/>
                                            </p:tgtEl>
                                            <p:attrNameLst>
                                              <p:attrName>ppt_h</p:attrName>
                                            </p:attrNameLst>
                                          </p:cBhvr>
                                          <p:tavLst>
                                            <p:tav tm="0">
                                              <p:val>
                                                <p:fltVal val="0"/>
                                              </p:val>
                                            </p:tav>
                                            <p:tav tm="100000">
                                              <p:val>
                                                <p:strVal val="#ppt_h"/>
                                              </p:val>
                                            </p:tav>
                                          </p:tavLst>
                                        </p:anim>
                                        <p:anim calcmode="lin" valueType="num">
                                          <p:cBhvr>
                                            <p:cTn id="38" dur="500" fill="hold"/>
                                            <p:tgtEl>
                                              <p:spTgt spid="35"/>
                                            </p:tgtEl>
                                            <p:attrNameLst>
                                              <p:attrName>style.rotation</p:attrName>
                                            </p:attrNameLst>
                                          </p:cBhvr>
                                          <p:tavLst>
                                            <p:tav tm="0">
                                              <p:val>
                                                <p:fltVal val="90"/>
                                              </p:val>
                                            </p:tav>
                                            <p:tav tm="100000">
                                              <p:val>
                                                <p:fltVal val="0"/>
                                              </p:val>
                                            </p:tav>
                                          </p:tavLst>
                                        </p:anim>
                                        <p:animEffect transition="in" filter="fade">
                                          <p:cBhvr>
                                            <p:cTn id="39" dur="500"/>
                                            <p:tgtEl>
                                              <p:spTgt spid="35"/>
                                            </p:tgtEl>
                                          </p:cBhvr>
                                        </p:animEffect>
                                      </p:childTnLst>
                                    </p:cTn>
                                  </p:par>
                                </p:childTnLst>
                              </p:cTn>
                            </p:par>
                            <p:par>
                              <p:cTn id="40" fill="hold">
                                <p:stCondLst>
                                  <p:cond delay="2500"/>
                                </p:stCondLst>
                                <p:childTnLst>
                                  <p:par>
                                    <p:cTn id="41" presetID="22" presetClass="entr" presetSubtype="8" fill="hold" grpId="0" nodeType="after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wipe(left)">
                                          <p:cBhvr>
                                            <p:cTn id="43" dur="500"/>
                                            <p:tgtEl>
                                              <p:spTgt spid="39"/>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wipe(right)">
                                          <p:cBhvr>
                                            <p:cTn id="46" dur="750"/>
                                            <p:tgtEl>
                                              <p:spTgt spid="40"/>
                                            </p:tgtEl>
                                          </p:cBhvr>
                                        </p:animEffect>
                                      </p:childTnLst>
                                    </p:cTn>
                                  </p:par>
                                </p:childTnLst>
                              </p:cTn>
                            </p:par>
                            <p:par>
                              <p:cTn id="47" fill="hold">
                                <p:stCondLst>
                                  <p:cond delay="3000"/>
                                </p:stCondLst>
                                <p:childTnLst>
                                  <p:par>
                                    <p:cTn id="48" presetID="31" presetClass="entr" presetSubtype="0" fill="hold" grpId="0" nodeType="afterEffect">
                                      <p:stCondLst>
                                        <p:cond delay="0"/>
                                      </p:stCondLst>
                                      <p:childTnLst>
                                        <p:set>
                                          <p:cBhvr>
                                            <p:cTn id="49" dur="1" fill="hold">
                                              <p:stCondLst>
                                                <p:cond delay="0"/>
                                              </p:stCondLst>
                                            </p:cTn>
                                            <p:tgtEl>
                                              <p:spTgt spid="43"/>
                                            </p:tgtEl>
                                            <p:attrNameLst>
                                              <p:attrName>style.visibility</p:attrName>
                                            </p:attrNameLst>
                                          </p:cBhvr>
                                          <p:to>
                                            <p:strVal val="visible"/>
                                          </p:to>
                                        </p:set>
                                        <p:anim calcmode="lin" valueType="num">
                                          <p:cBhvr>
                                            <p:cTn id="50" dur="500" fill="hold"/>
                                            <p:tgtEl>
                                              <p:spTgt spid="43"/>
                                            </p:tgtEl>
                                            <p:attrNameLst>
                                              <p:attrName>ppt_w</p:attrName>
                                            </p:attrNameLst>
                                          </p:cBhvr>
                                          <p:tavLst>
                                            <p:tav tm="0">
                                              <p:val>
                                                <p:fltVal val="0"/>
                                              </p:val>
                                            </p:tav>
                                            <p:tav tm="100000">
                                              <p:val>
                                                <p:strVal val="#ppt_w"/>
                                              </p:val>
                                            </p:tav>
                                          </p:tavLst>
                                        </p:anim>
                                        <p:anim calcmode="lin" valueType="num">
                                          <p:cBhvr>
                                            <p:cTn id="51" dur="500" fill="hold"/>
                                            <p:tgtEl>
                                              <p:spTgt spid="43"/>
                                            </p:tgtEl>
                                            <p:attrNameLst>
                                              <p:attrName>ppt_h</p:attrName>
                                            </p:attrNameLst>
                                          </p:cBhvr>
                                          <p:tavLst>
                                            <p:tav tm="0">
                                              <p:val>
                                                <p:fltVal val="0"/>
                                              </p:val>
                                            </p:tav>
                                            <p:tav tm="100000">
                                              <p:val>
                                                <p:strVal val="#ppt_h"/>
                                              </p:val>
                                            </p:tav>
                                          </p:tavLst>
                                        </p:anim>
                                        <p:anim calcmode="lin" valueType="num">
                                          <p:cBhvr>
                                            <p:cTn id="52" dur="500" fill="hold"/>
                                            <p:tgtEl>
                                              <p:spTgt spid="43"/>
                                            </p:tgtEl>
                                            <p:attrNameLst>
                                              <p:attrName>style.rotation</p:attrName>
                                            </p:attrNameLst>
                                          </p:cBhvr>
                                          <p:tavLst>
                                            <p:tav tm="0">
                                              <p:val>
                                                <p:fltVal val="90"/>
                                              </p:val>
                                            </p:tav>
                                            <p:tav tm="100000">
                                              <p:val>
                                                <p:fltVal val="0"/>
                                              </p:val>
                                            </p:tav>
                                          </p:tavLst>
                                        </p:anim>
                                        <p:animEffect transition="in" filter="fade">
                                          <p:cBhvr>
                                            <p:cTn id="53" dur="500"/>
                                            <p:tgtEl>
                                              <p:spTgt spid="43"/>
                                            </p:tgtEl>
                                          </p:cBhvr>
                                        </p:animEffect>
                                      </p:childTnLst>
                                    </p:cTn>
                                  </p:par>
                                </p:childTnLst>
                              </p:cTn>
                            </p:par>
                            <p:par>
                              <p:cTn id="54" fill="hold">
                                <p:stCondLst>
                                  <p:cond delay="3500"/>
                                </p:stCondLst>
                                <p:childTnLst>
                                  <p:par>
                                    <p:cTn id="55" presetID="22" presetClass="entr" presetSubtype="8" fill="hold" grpId="0" nodeType="afterEffect">
                                      <p:stCondLst>
                                        <p:cond delay="0"/>
                                      </p:stCondLst>
                                      <p:childTnLst>
                                        <p:set>
                                          <p:cBhvr>
                                            <p:cTn id="56" dur="1" fill="hold">
                                              <p:stCondLst>
                                                <p:cond delay="0"/>
                                              </p:stCondLst>
                                            </p:cTn>
                                            <p:tgtEl>
                                              <p:spTgt spid="41"/>
                                            </p:tgtEl>
                                            <p:attrNameLst>
                                              <p:attrName>style.visibility</p:attrName>
                                            </p:attrNameLst>
                                          </p:cBhvr>
                                          <p:to>
                                            <p:strVal val="visible"/>
                                          </p:to>
                                        </p:set>
                                        <p:animEffect transition="in" filter="wipe(left)">
                                          <p:cBhvr>
                                            <p:cTn id="57" dur="500"/>
                                            <p:tgtEl>
                                              <p:spTgt spid="41"/>
                                            </p:tgtEl>
                                          </p:cBhvr>
                                        </p:animEffect>
                                      </p:childTnLst>
                                    </p:cTn>
                                  </p:par>
                                  <p:par>
                                    <p:cTn id="58" presetID="22" presetClass="entr" presetSubtype="2" fill="hold" grpId="0" nodeType="withEffect">
                                      <p:stCondLst>
                                        <p:cond delay="0"/>
                                      </p:stCondLst>
                                      <p:childTnLst>
                                        <p:set>
                                          <p:cBhvr>
                                            <p:cTn id="59" dur="1" fill="hold">
                                              <p:stCondLst>
                                                <p:cond delay="0"/>
                                              </p:stCondLst>
                                            </p:cTn>
                                            <p:tgtEl>
                                              <p:spTgt spid="42"/>
                                            </p:tgtEl>
                                            <p:attrNameLst>
                                              <p:attrName>style.visibility</p:attrName>
                                            </p:attrNameLst>
                                          </p:cBhvr>
                                          <p:to>
                                            <p:strVal val="visible"/>
                                          </p:to>
                                        </p:set>
                                        <p:animEffect transition="in" filter="wipe(right)">
                                          <p:cBhvr>
                                            <p:cTn id="60" dur="750"/>
                                            <p:tgtEl>
                                              <p:spTgt spid="42"/>
                                            </p:tgtEl>
                                          </p:cBhvr>
                                        </p:animEffect>
                                      </p:childTnLst>
                                    </p:cTn>
                                  </p:par>
                                </p:childTnLst>
                              </p:cTn>
                            </p:par>
                            <p:par>
                              <p:cTn id="61" fill="hold">
                                <p:stCondLst>
                                  <p:cond delay="4000"/>
                                </p:stCondLst>
                                <p:childTnLst>
                                  <p:par>
                                    <p:cTn id="62" presetID="31" presetClass="entr" presetSubtype="0" fill="hold" nodeType="afterEffect">
                                      <p:stCondLst>
                                        <p:cond delay="0"/>
                                      </p:stCondLst>
                                      <p:childTnLst>
                                        <p:set>
                                          <p:cBhvr>
                                            <p:cTn id="63" dur="1" fill="hold">
                                              <p:stCondLst>
                                                <p:cond delay="0"/>
                                              </p:stCondLst>
                                            </p:cTn>
                                            <p:tgtEl>
                                              <p:spTgt spid="46"/>
                                            </p:tgtEl>
                                            <p:attrNameLst>
                                              <p:attrName>style.visibility</p:attrName>
                                            </p:attrNameLst>
                                          </p:cBhvr>
                                          <p:to>
                                            <p:strVal val="visible"/>
                                          </p:to>
                                        </p:set>
                                        <p:anim calcmode="lin" valueType="num">
                                          <p:cBhvr>
                                            <p:cTn id="64" dur="500" fill="hold"/>
                                            <p:tgtEl>
                                              <p:spTgt spid="46"/>
                                            </p:tgtEl>
                                            <p:attrNameLst>
                                              <p:attrName>ppt_w</p:attrName>
                                            </p:attrNameLst>
                                          </p:cBhvr>
                                          <p:tavLst>
                                            <p:tav tm="0">
                                              <p:val>
                                                <p:fltVal val="0"/>
                                              </p:val>
                                            </p:tav>
                                            <p:tav tm="100000">
                                              <p:val>
                                                <p:strVal val="#ppt_w"/>
                                              </p:val>
                                            </p:tav>
                                          </p:tavLst>
                                        </p:anim>
                                        <p:anim calcmode="lin" valueType="num">
                                          <p:cBhvr>
                                            <p:cTn id="65" dur="500" fill="hold"/>
                                            <p:tgtEl>
                                              <p:spTgt spid="46"/>
                                            </p:tgtEl>
                                            <p:attrNameLst>
                                              <p:attrName>ppt_h</p:attrName>
                                            </p:attrNameLst>
                                          </p:cBhvr>
                                          <p:tavLst>
                                            <p:tav tm="0">
                                              <p:val>
                                                <p:fltVal val="0"/>
                                              </p:val>
                                            </p:tav>
                                            <p:tav tm="100000">
                                              <p:val>
                                                <p:strVal val="#ppt_h"/>
                                              </p:val>
                                            </p:tav>
                                          </p:tavLst>
                                        </p:anim>
                                        <p:anim calcmode="lin" valueType="num">
                                          <p:cBhvr>
                                            <p:cTn id="66" dur="500" fill="hold"/>
                                            <p:tgtEl>
                                              <p:spTgt spid="46"/>
                                            </p:tgtEl>
                                            <p:attrNameLst>
                                              <p:attrName>style.rotation</p:attrName>
                                            </p:attrNameLst>
                                          </p:cBhvr>
                                          <p:tavLst>
                                            <p:tav tm="0">
                                              <p:val>
                                                <p:fltVal val="90"/>
                                              </p:val>
                                            </p:tav>
                                            <p:tav tm="100000">
                                              <p:val>
                                                <p:fltVal val="0"/>
                                              </p:val>
                                            </p:tav>
                                          </p:tavLst>
                                        </p:anim>
                                        <p:animEffect transition="in" filter="fade">
                                          <p:cBhvr>
                                            <p:cTn id="67" dur="500"/>
                                            <p:tgtEl>
                                              <p:spTgt spid="46"/>
                                            </p:tgtEl>
                                          </p:cBhvr>
                                        </p:animEffect>
                                      </p:childTnLst>
                                    </p:cTn>
                                  </p:par>
                                </p:childTnLst>
                              </p:cTn>
                            </p:par>
                            <p:par>
                              <p:cTn id="68" fill="hold">
                                <p:stCondLst>
                                  <p:cond delay="4500"/>
                                </p:stCondLst>
                                <p:childTnLst>
                                  <p:par>
                                    <p:cTn id="69" presetID="22" presetClass="entr" presetSubtype="8" fill="hold" grpId="0" nodeType="afterEffect">
                                      <p:stCondLst>
                                        <p:cond delay="0"/>
                                      </p:stCondLst>
                                      <p:childTnLst>
                                        <p:set>
                                          <p:cBhvr>
                                            <p:cTn id="70" dur="1" fill="hold">
                                              <p:stCondLst>
                                                <p:cond delay="0"/>
                                              </p:stCondLst>
                                            </p:cTn>
                                            <p:tgtEl>
                                              <p:spTgt spid="44"/>
                                            </p:tgtEl>
                                            <p:attrNameLst>
                                              <p:attrName>style.visibility</p:attrName>
                                            </p:attrNameLst>
                                          </p:cBhvr>
                                          <p:to>
                                            <p:strVal val="visible"/>
                                          </p:to>
                                        </p:set>
                                        <p:animEffect transition="in" filter="wipe(left)">
                                          <p:cBhvr>
                                            <p:cTn id="71" dur="500"/>
                                            <p:tgtEl>
                                              <p:spTgt spid="44"/>
                                            </p:tgtEl>
                                          </p:cBhvr>
                                        </p:animEffect>
                                      </p:childTnLst>
                                    </p:cTn>
                                  </p:par>
                                  <p:par>
                                    <p:cTn id="72" presetID="22" presetClass="entr" presetSubtype="2" fill="hold" grpId="0" nodeType="withEffect">
                                      <p:stCondLst>
                                        <p:cond delay="0"/>
                                      </p:stCondLst>
                                      <p:childTnLst>
                                        <p:set>
                                          <p:cBhvr>
                                            <p:cTn id="73" dur="1" fill="hold">
                                              <p:stCondLst>
                                                <p:cond delay="0"/>
                                              </p:stCondLst>
                                            </p:cTn>
                                            <p:tgtEl>
                                              <p:spTgt spid="45"/>
                                            </p:tgtEl>
                                            <p:attrNameLst>
                                              <p:attrName>style.visibility</p:attrName>
                                            </p:attrNameLst>
                                          </p:cBhvr>
                                          <p:to>
                                            <p:strVal val="visible"/>
                                          </p:to>
                                        </p:set>
                                        <p:animEffect transition="in" filter="wipe(right)">
                                          <p:cBhvr>
                                            <p:cTn id="74" dur="750"/>
                                            <p:tgtEl>
                                              <p:spTgt spid="45"/>
                                            </p:tgtEl>
                                          </p:cBhvr>
                                        </p:animEffect>
                                      </p:childTnLst>
                                    </p:cTn>
                                  </p:par>
                                </p:childTnLst>
                              </p:cTn>
                            </p:par>
                            <p:par>
                              <p:cTn id="75" fill="hold">
                                <p:stCondLst>
                                  <p:cond delay="5000"/>
                                </p:stCondLst>
                                <p:childTnLst>
                                  <p:par>
                                    <p:cTn id="76" presetID="31" presetClass="entr" presetSubtype="0" fill="hold" nodeType="afterEffect">
                                      <p:stCondLst>
                                        <p:cond delay="0"/>
                                      </p:stCondLst>
                                      <p:childTnLst>
                                        <p:set>
                                          <p:cBhvr>
                                            <p:cTn id="77" dur="1" fill="hold">
                                              <p:stCondLst>
                                                <p:cond delay="0"/>
                                              </p:stCondLst>
                                            </p:cTn>
                                            <p:tgtEl>
                                              <p:spTgt spid="51"/>
                                            </p:tgtEl>
                                            <p:attrNameLst>
                                              <p:attrName>style.visibility</p:attrName>
                                            </p:attrNameLst>
                                          </p:cBhvr>
                                          <p:to>
                                            <p:strVal val="visible"/>
                                          </p:to>
                                        </p:set>
                                        <p:anim calcmode="lin" valueType="num">
                                          <p:cBhvr>
                                            <p:cTn id="78" dur="500" fill="hold"/>
                                            <p:tgtEl>
                                              <p:spTgt spid="51"/>
                                            </p:tgtEl>
                                            <p:attrNameLst>
                                              <p:attrName>ppt_w</p:attrName>
                                            </p:attrNameLst>
                                          </p:cBhvr>
                                          <p:tavLst>
                                            <p:tav tm="0">
                                              <p:val>
                                                <p:fltVal val="0"/>
                                              </p:val>
                                            </p:tav>
                                            <p:tav tm="100000">
                                              <p:val>
                                                <p:strVal val="#ppt_w"/>
                                              </p:val>
                                            </p:tav>
                                          </p:tavLst>
                                        </p:anim>
                                        <p:anim calcmode="lin" valueType="num">
                                          <p:cBhvr>
                                            <p:cTn id="79" dur="500" fill="hold"/>
                                            <p:tgtEl>
                                              <p:spTgt spid="51"/>
                                            </p:tgtEl>
                                            <p:attrNameLst>
                                              <p:attrName>ppt_h</p:attrName>
                                            </p:attrNameLst>
                                          </p:cBhvr>
                                          <p:tavLst>
                                            <p:tav tm="0">
                                              <p:val>
                                                <p:fltVal val="0"/>
                                              </p:val>
                                            </p:tav>
                                            <p:tav tm="100000">
                                              <p:val>
                                                <p:strVal val="#ppt_h"/>
                                              </p:val>
                                            </p:tav>
                                          </p:tavLst>
                                        </p:anim>
                                        <p:anim calcmode="lin" valueType="num">
                                          <p:cBhvr>
                                            <p:cTn id="80" dur="500" fill="hold"/>
                                            <p:tgtEl>
                                              <p:spTgt spid="51"/>
                                            </p:tgtEl>
                                            <p:attrNameLst>
                                              <p:attrName>style.rotation</p:attrName>
                                            </p:attrNameLst>
                                          </p:cBhvr>
                                          <p:tavLst>
                                            <p:tav tm="0">
                                              <p:val>
                                                <p:fltVal val="90"/>
                                              </p:val>
                                            </p:tav>
                                            <p:tav tm="100000">
                                              <p:val>
                                                <p:fltVal val="0"/>
                                              </p:val>
                                            </p:tav>
                                          </p:tavLst>
                                        </p:anim>
                                        <p:animEffect transition="in" filter="fade">
                                          <p:cBhvr>
                                            <p:cTn id="81" dur="500"/>
                                            <p:tgtEl>
                                              <p:spTgt spid="51"/>
                                            </p:tgtEl>
                                          </p:cBhvr>
                                        </p:animEffect>
                                      </p:childTnLst>
                                    </p:cTn>
                                  </p:par>
                                </p:childTnLst>
                              </p:cTn>
                            </p:par>
                            <p:par>
                              <p:cTn id="82" fill="hold">
                                <p:stCondLst>
                                  <p:cond delay="5500"/>
                                </p:stCondLst>
                                <p:childTnLst>
                                  <p:par>
                                    <p:cTn id="83" presetID="22" presetClass="entr" presetSubtype="8" fill="hold" grpId="0" nodeType="afterEffect">
                                      <p:stCondLst>
                                        <p:cond delay="0"/>
                                      </p:stCondLst>
                                      <p:childTnLst>
                                        <p:set>
                                          <p:cBhvr>
                                            <p:cTn id="84" dur="1" fill="hold">
                                              <p:stCondLst>
                                                <p:cond delay="0"/>
                                              </p:stCondLst>
                                            </p:cTn>
                                            <p:tgtEl>
                                              <p:spTgt spid="49"/>
                                            </p:tgtEl>
                                            <p:attrNameLst>
                                              <p:attrName>style.visibility</p:attrName>
                                            </p:attrNameLst>
                                          </p:cBhvr>
                                          <p:to>
                                            <p:strVal val="visible"/>
                                          </p:to>
                                        </p:set>
                                        <p:animEffect transition="in" filter="wipe(left)">
                                          <p:cBhvr>
                                            <p:cTn id="85" dur="500"/>
                                            <p:tgtEl>
                                              <p:spTgt spid="49"/>
                                            </p:tgtEl>
                                          </p:cBhvr>
                                        </p:animEffect>
                                      </p:childTnLst>
                                    </p:cTn>
                                  </p:par>
                                  <p:par>
                                    <p:cTn id="86" presetID="22" presetClass="entr" presetSubtype="2" fill="hold" grpId="0" nodeType="withEffect">
                                      <p:stCondLst>
                                        <p:cond delay="0"/>
                                      </p:stCondLst>
                                      <p:childTnLst>
                                        <p:set>
                                          <p:cBhvr>
                                            <p:cTn id="87" dur="1" fill="hold">
                                              <p:stCondLst>
                                                <p:cond delay="0"/>
                                              </p:stCondLst>
                                            </p:cTn>
                                            <p:tgtEl>
                                              <p:spTgt spid="50"/>
                                            </p:tgtEl>
                                            <p:attrNameLst>
                                              <p:attrName>style.visibility</p:attrName>
                                            </p:attrNameLst>
                                          </p:cBhvr>
                                          <p:to>
                                            <p:strVal val="visible"/>
                                          </p:to>
                                        </p:set>
                                        <p:animEffect transition="in" filter="wipe(right)">
                                          <p:cBhvr>
                                            <p:cTn id="88" dur="750"/>
                                            <p:tgtEl>
                                              <p:spTgt spid="50"/>
                                            </p:tgtEl>
                                          </p:cBhvr>
                                        </p:animEffect>
                                      </p:childTnLst>
                                    </p:cTn>
                                  </p:par>
                                </p:childTnLst>
                              </p:cTn>
                            </p:par>
                            <p:par>
                              <p:cTn id="89" fill="hold">
                                <p:stCondLst>
                                  <p:cond delay="6000"/>
                                </p:stCondLst>
                                <p:childTnLst>
                                  <p:par>
                                    <p:cTn id="90" presetID="31" presetClass="entr" presetSubtype="0" fill="hold" nodeType="afterEffect">
                                      <p:stCondLst>
                                        <p:cond delay="0"/>
                                      </p:stCondLst>
                                      <p:childTnLst>
                                        <p:set>
                                          <p:cBhvr>
                                            <p:cTn id="91" dur="1" fill="hold">
                                              <p:stCondLst>
                                                <p:cond delay="0"/>
                                              </p:stCondLst>
                                            </p:cTn>
                                            <p:tgtEl>
                                              <p:spTgt spid="65"/>
                                            </p:tgtEl>
                                            <p:attrNameLst>
                                              <p:attrName>style.visibility</p:attrName>
                                            </p:attrNameLst>
                                          </p:cBhvr>
                                          <p:to>
                                            <p:strVal val="visible"/>
                                          </p:to>
                                        </p:set>
                                        <p:anim calcmode="lin" valueType="num">
                                          <p:cBhvr>
                                            <p:cTn id="92" dur="500" fill="hold"/>
                                            <p:tgtEl>
                                              <p:spTgt spid="65"/>
                                            </p:tgtEl>
                                            <p:attrNameLst>
                                              <p:attrName>ppt_w</p:attrName>
                                            </p:attrNameLst>
                                          </p:cBhvr>
                                          <p:tavLst>
                                            <p:tav tm="0">
                                              <p:val>
                                                <p:fltVal val="0"/>
                                              </p:val>
                                            </p:tav>
                                            <p:tav tm="100000">
                                              <p:val>
                                                <p:strVal val="#ppt_w"/>
                                              </p:val>
                                            </p:tav>
                                          </p:tavLst>
                                        </p:anim>
                                        <p:anim calcmode="lin" valueType="num">
                                          <p:cBhvr>
                                            <p:cTn id="93" dur="500" fill="hold"/>
                                            <p:tgtEl>
                                              <p:spTgt spid="65"/>
                                            </p:tgtEl>
                                            <p:attrNameLst>
                                              <p:attrName>ppt_h</p:attrName>
                                            </p:attrNameLst>
                                          </p:cBhvr>
                                          <p:tavLst>
                                            <p:tav tm="0">
                                              <p:val>
                                                <p:fltVal val="0"/>
                                              </p:val>
                                            </p:tav>
                                            <p:tav tm="100000">
                                              <p:val>
                                                <p:strVal val="#ppt_h"/>
                                              </p:val>
                                            </p:tav>
                                          </p:tavLst>
                                        </p:anim>
                                        <p:anim calcmode="lin" valueType="num">
                                          <p:cBhvr>
                                            <p:cTn id="94" dur="500" fill="hold"/>
                                            <p:tgtEl>
                                              <p:spTgt spid="65"/>
                                            </p:tgtEl>
                                            <p:attrNameLst>
                                              <p:attrName>style.rotation</p:attrName>
                                            </p:attrNameLst>
                                          </p:cBhvr>
                                          <p:tavLst>
                                            <p:tav tm="0">
                                              <p:val>
                                                <p:fltVal val="90"/>
                                              </p:val>
                                            </p:tav>
                                            <p:tav tm="100000">
                                              <p:val>
                                                <p:fltVal val="0"/>
                                              </p:val>
                                            </p:tav>
                                          </p:tavLst>
                                        </p:anim>
                                        <p:animEffect transition="in" filter="fade">
                                          <p:cBhvr>
                                            <p:cTn id="95" dur="500"/>
                                            <p:tgtEl>
                                              <p:spTgt spid="65"/>
                                            </p:tgtEl>
                                          </p:cBhvr>
                                        </p:animEffect>
                                      </p:childTnLst>
                                    </p:cTn>
                                  </p:par>
                                </p:childTnLst>
                              </p:cTn>
                            </p:par>
                            <p:par>
                              <p:cTn id="96" fill="hold">
                                <p:stCondLst>
                                  <p:cond delay="6500"/>
                                </p:stCondLst>
                                <p:childTnLst>
                                  <p:par>
                                    <p:cTn id="97" presetID="22" presetClass="entr" presetSubtype="8" fill="hold" grpId="0" nodeType="afterEffect">
                                      <p:stCondLst>
                                        <p:cond delay="0"/>
                                      </p:stCondLst>
                                      <p:childTnLst>
                                        <p:set>
                                          <p:cBhvr>
                                            <p:cTn id="98" dur="1" fill="hold">
                                              <p:stCondLst>
                                                <p:cond delay="0"/>
                                              </p:stCondLst>
                                            </p:cTn>
                                            <p:tgtEl>
                                              <p:spTgt spid="63"/>
                                            </p:tgtEl>
                                            <p:attrNameLst>
                                              <p:attrName>style.visibility</p:attrName>
                                            </p:attrNameLst>
                                          </p:cBhvr>
                                          <p:to>
                                            <p:strVal val="visible"/>
                                          </p:to>
                                        </p:set>
                                        <p:animEffect transition="in" filter="wipe(left)">
                                          <p:cBhvr>
                                            <p:cTn id="99" dur="500"/>
                                            <p:tgtEl>
                                              <p:spTgt spid="63"/>
                                            </p:tgtEl>
                                          </p:cBhvr>
                                        </p:animEffect>
                                      </p:childTnLst>
                                    </p:cTn>
                                  </p:par>
                                  <p:par>
                                    <p:cTn id="100" presetID="22" presetClass="entr" presetSubtype="2" fill="hold" grpId="0" nodeType="withEffect">
                                      <p:stCondLst>
                                        <p:cond delay="0"/>
                                      </p:stCondLst>
                                      <p:childTnLst>
                                        <p:set>
                                          <p:cBhvr>
                                            <p:cTn id="101" dur="1" fill="hold">
                                              <p:stCondLst>
                                                <p:cond delay="0"/>
                                              </p:stCondLst>
                                            </p:cTn>
                                            <p:tgtEl>
                                              <p:spTgt spid="64"/>
                                            </p:tgtEl>
                                            <p:attrNameLst>
                                              <p:attrName>style.visibility</p:attrName>
                                            </p:attrNameLst>
                                          </p:cBhvr>
                                          <p:to>
                                            <p:strVal val="visible"/>
                                          </p:to>
                                        </p:set>
                                        <p:animEffect transition="in" filter="wipe(right)">
                                          <p:cBhvr>
                                            <p:cTn id="102" dur="750"/>
                                            <p:tgtEl>
                                              <p:spTgt spid="64"/>
                                            </p:tgtEl>
                                          </p:cBhvr>
                                        </p:animEffect>
                                      </p:childTnLst>
                                    </p:cTn>
                                  </p:par>
                                </p:childTnLst>
                              </p:cTn>
                            </p:par>
                            <p:par>
                              <p:cTn id="103" fill="hold">
                                <p:stCondLst>
                                  <p:cond delay="7000"/>
                                </p:stCondLst>
                                <p:childTnLst>
                                  <p:par>
                                    <p:cTn id="104" presetID="31" presetClass="entr" presetSubtype="0" fill="hold" nodeType="afterEffect">
                                      <p:stCondLst>
                                        <p:cond delay="0"/>
                                      </p:stCondLst>
                                      <p:childTnLst>
                                        <p:set>
                                          <p:cBhvr>
                                            <p:cTn id="105" dur="1" fill="hold">
                                              <p:stCondLst>
                                                <p:cond delay="0"/>
                                              </p:stCondLst>
                                            </p:cTn>
                                            <p:tgtEl>
                                              <p:spTgt spid="79"/>
                                            </p:tgtEl>
                                            <p:attrNameLst>
                                              <p:attrName>style.visibility</p:attrName>
                                            </p:attrNameLst>
                                          </p:cBhvr>
                                          <p:to>
                                            <p:strVal val="visible"/>
                                          </p:to>
                                        </p:set>
                                        <p:anim calcmode="lin" valueType="num">
                                          <p:cBhvr>
                                            <p:cTn id="106" dur="500" fill="hold"/>
                                            <p:tgtEl>
                                              <p:spTgt spid="79"/>
                                            </p:tgtEl>
                                            <p:attrNameLst>
                                              <p:attrName>ppt_w</p:attrName>
                                            </p:attrNameLst>
                                          </p:cBhvr>
                                          <p:tavLst>
                                            <p:tav tm="0">
                                              <p:val>
                                                <p:fltVal val="0"/>
                                              </p:val>
                                            </p:tav>
                                            <p:tav tm="100000">
                                              <p:val>
                                                <p:strVal val="#ppt_w"/>
                                              </p:val>
                                            </p:tav>
                                          </p:tavLst>
                                        </p:anim>
                                        <p:anim calcmode="lin" valueType="num">
                                          <p:cBhvr>
                                            <p:cTn id="107" dur="500" fill="hold"/>
                                            <p:tgtEl>
                                              <p:spTgt spid="79"/>
                                            </p:tgtEl>
                                            <p:attrNameLst>
                                              <p:attrName>ppt_h</p:attrName>
                                            </p:attrNameLst>
                                          </p:cBhvr>
                                          <p:tavLst>
                                            <p:tav tm="0">
                                              <p:val>
                                                <p:fltVal val="0"/>
                                              </p:val>
                                            </p:tav>
                                            <p:tav tm="100000">
                                              <p:val>
                                                <p:strVal val="#ppt_h"/>
                                              </p:val>
                                            </p:tav>
                                          </p:tavLst>
                                        </p:anim>
                                        <p:anim calcmode="lin" valueType="num">
                                          <p:cBhvr>
                                            <p:cTn id="108" dur="500" fill="hold"/>
                                            <p:tgtEl>
                                              <p:spTgt spid="79"/>
                                            </p:tgtEl>
                                            <p:attrNameLst>
                                              <p:attrName>style.rotation</p:attrName>
                                            </p:attrNameLst>
                                          </p:cBhvr>
                                          <p:tavLst>
                                            <p:tav tm="0">
                                              <p:val>
                                                <p:fltVal val="90"/>
                                              </p:val>
                                            </p:tav>
                                            <p:tav tm="100000">
                                              <p:val>
                                                <p:fltVal val="0"/>
                                              </p:val>
                                            </p:tav>
                                          </p:tavLst>
                                        </p:anim>
                                        <p:animEffect transition="in" filter="fade">
                                          <p:cBhvr>
                                            <p:cTn id="109" dur="500"/>
                                            <p:tgtEl>
                                              <p:spTgt spid="79"/>
                                            </p:tgtEl>
                                          </p:cBhvr>
                                        </p:animEffect>
                                      </p:childTnLst>
                                    </p:cTn>
                                  </p:par>
                                </p:childTnLst>
                              </p:cTn>
                            </p:par>
                            <p:par>
                              <p:cTn id="110" fill="hold">
                                <p:stCondLst>
                                  <p:cond delay="7500"/>
                                </p:stCondLst>
                                <p:childTnLst>
                                  <p:par>
                                    <p:cTn id="111" presetID="22" presetClass="entr" presetSubtype="8" fill="hold" grpId="0" nodeType="afterEffect">
                                      <p:stCondLst>
                                        <p:cond delay="0"/>
                                      </p:stCondLst>
                                      <p:childTnLst>
                                        <p:set>
                                          <p:cBhvr>
                                            <p:cTn id="112" dur="1" fill="hold">
                                              <p:stCondLst>
                                                <p:cond delay="0"/>
                                              </p:stCondLst>
                                            </p:cTn>
                                            <p:tgtEl>
                                              <p:spTgt spid="77"/>
                                            </p:tgtEl>
                                            <p:attrNameLst>
                                              <p:attrName>style.visibility</p:attrName>
                                            </p:attrNameLst>
                                          </p:cBhvr>
                                          <p:to>
                                            <p:strVal val="visible"/>
                                          </p:to>
                                        </p:set>
                                        <p:animEffect transition="in" filter="wipe(left)">
                                          <p:cBhvr>
                                            <p:cTn id="113" dur="500"/>
                                            <p:tgtEl>
                                              <p:spTgt spid="77"/>
                                            </p:tgtEl>
                                          </p:cBhvr>
                                        </p:animEffect>
                                      </p:childTnLst>
                                    </p:cTn>
                                  </p:par>
                                  <p:par>
                                    <p:cTn id="114" presetID="22" presetClass="entr" presetSubtype="2" fill="hold" grpId="0" nodeType="withEffect">
                                      <p:stCondLst>
                                        <p:cond delay="0"/>
                                      </p:stCondLst>
                                      <p:childTnLst>
                                        <p:set>
                                          <p:cBhvr>
                                            <p:cTn id="115" dur="1" fill="hold">
                                              <p:stCondLst>
                                                <p:cond delay="0"/>
                                              </p:stCondLst>
                                            </p:cTn>
                                            <p:tgtEl>
                                              <p:spTgt spid="78"/>
                                            </p:tgtEl>
                                            <p:attrNameLst>
                                              <p:attrName>style.visibility</p:attrName>
                                            </p:attrNameLst>
                                          </p:cBhvr>
                                          <p:to>
                                            <p:strVal val="visible"/>
                                          </p:to>
                                        </p:set>
                                        <p:animEffect transition="in" filter="wipe(right)">
                                          <p:cBhvr>
                                            <p:cTn id="116" dur="75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41" grpId="0"/>
          <p:bldP spid="42" grpId="0"/>
          <p:bldP spid="43" grpId="0" animBg="1"/>
          <p:bldP spid="44" grpId="0"/>
          <p:bldP spid="45" grpId="0"/>
          <p:bldP spid="49" grpId="0"/>
          <p:bldP spid="50" grpId="0"/>
          <p:bldP spid="63" grpId="0"/>
          <p:bldP spid="64" grpId="0"/>
          <p:bldP spid="77" grpId="0"/>
          <p:bldP spid="7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 presetClass="entr" presetSubtype="12" accel="6100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400" fill="hold"/>
                                            <p:tgtEl>
                                              <p:spTgt spid="5"/>
                                            </p:tgtEl>
                                            <p:attrNameLst>
                                              <p:attrName>ppt_x</p:attrName>
                                            </p:attrNameLst>
                                          </p:cBhvr>
                                          <p:tavLst>
                                            <p:tav tm="0">
                                              <p:val>
                                                <p:strVal val="0-#ppt_w/2"/>
                                              </p:val>
                                            </p:tav>
                                            <p:tav tm="100000">
                                              <p:val>
                                                <p:strVal val="#ppt_x"/>
                                              </p:val>
                                            </p:tav>
                                          </p:tavLst>
                                        </p:anim>
                                        <p:anim calcmode="lin" valueType="num">
                                          <p:cBhvr additive="base">
                                            <p:cTn id="12" dur="14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3" accel="6100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1400" fill="hold"/>
                                            <p:tgtEl>
                                              <p:spTgt spid="10"/>
                                            </p:tgtEl>
                                            <p:attrNameLst>
                                              <p:attrName>ppt_x</p:attrName>
                                            </p:attrNameLst>
                                          </p:cBhvr>
                                          <p:tavLst>
                                            <p:tav tm="0">
                                              <p:val>
                                                <p:strVal val="1+#ppt_w/2"/>
                                              </p:val>
                                            </p:tav>
                                            <p:tav tm="100000">
                                              <p:val>
                                                <p:strVal val="#ppt_x"/>
                                              </p:val>
                                            </p:tav>
                                          </p:tavLst>
                                        </p:anim>
                                        <p:anim calcmode="lin" valueType="num">
                                          <p:cBhvr additive="base">
                                            <p:cTn id="16" dur="1400" fill="hold"/>
                                            <p:tgtEl>
                                              <p:spTgt spid="10"/>
                                            </p:tgtEl>
                                            <p:attrNameLst>
                                              <p:attrName>ppt_y</p:attrName>
                                            </p:attrNameLst>
                                          </p:cBhvr>
                                          <p:tavLst>
                                            <p:tav tm="0">
                                              <p:val>
                                                <p:strVal val="0-#ppt_h/2"/>
                                              </p:val>
                                            </p:tav>
                                            <p:tav tm="100000">
                                              <p:val>
                                                <p:strVal val="#ppt_y"/>
                                              </p:val>
                                            </p:tav>
                                          </p:tavLst>
                                        </p:anim>
                                      </p:childTnLst>
                                    </p:cTn>
                                  </p:par>
                                  <p:par>
                                    <p:cTn id="17" presetID="2" presetClass="entr" presetSubtype="3" accel="6100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1400" fill="hold"/>
                                            <p:tgtEl>
                                              <p:spTgt spid="20"/>
                                            </p:tgtEl>
                                            <p:attrNameLst>
                                              <p:attrName>ppt_x</p:attrName>
                                            </p:attrNameLst>
                                          </p:cBhvr>
                                          <p:tavLst>
                                            <p:tav tm="0">
                                              <p:val>
                                                <p:strVal val="1+#ppt_w/2"/>
                                              </p:val>
                                            </p:tav>
                                            <p:tav tm="100000">
                                              <p:val>
                                                <p:strVal val="#ppt_x"/>
                                              </p:val>
                                            </p:tav>
                                          </p:tavLst>
                                        </p:anim>
                                        <p:anim calcmode="lin" valueType="num">
                                          <p:cBhvr additive="base">
                                            <p:cTn id="20" dur="1400" fill="hold"/>
                                            <p:tgtEl>
                                              <p:spTgt spid="20"/>
                                            </p:tgtEl>
                                            <p:attrNameLst>
                                              <p:attrName>ppt_y</p:attrName>
                                            </p:attrNameLst>
                                          </p:cBhvr>
                                          <p:tavLst>
                                            <p:tav tm="0">
                                              <p:val>
                                                <p:strVal val="0-#ppt_h/2"/>
                                              </p:val>
                                            </p:tav>
                                            <p:tav tm="100000">
                                              <p:val>
                                                <p:strVal val="#ppt_y"/>
                                              </p:val>
                                            </p:tav>
                                          </p:tavLst>
                                        </p:anim>
                                      </p:childTnLst>
                                    </p:cTn>
                                  </p:par>
                                  <p:par>
                                    <p:cTn id="21" presetID="2" presetClass="entr" presetSubtype="12" accel="61000" fill="hold" nodeType="with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1400" fill="hold"/>
                                            <p:tgtEl>
                                              <p:spTgt spid="25"/>
                                            </p:tgtEl>
                                            <p:attrNameLst>
                                              <p:attrName>ppt_x</p:attrName>
                                            </p:attrNameLst>
                                          </p:cBhvr>
                                          <p:tavLst>
                                            <p:tav tm="0">
                                              <p:val>
                                                <p:strVal val="0-#ppt_w/2"/>
                                              </p:val>
                                            </p:tav>
                                            <p:tav tm="100000">
                                              <p:val>
                                                <p:strVal val="#ppt_x"/>
                                              </p:val>
                                            </p:tav>
                                          </p:tavLst>
                                        </p:anim>
                                        <p:anim calcmode="lin" valueType="num">
                                          <p:cBhvr additive="base">
                                            <p:cTn id="24" dur="1400" fill="hold"/>
                                            <p:tgtEl>
                                              <p:spTgt spid="25"/>
                                            </p:tgtEl>
                                            <p:attrNameLst>
                                              <p:attrName>ppt_y</p:attrName>
                                            </p:attrNameLst>
                                          </p:cBhvr>
                                          <p:tavLst>
                                            <p:tav tm="0">
                                              <p:val>
                                                <p:strVal val="1+#ppt_h/2"/>
                                              </p:val>
                                            </p:tav>
                                            <p:tav tm="100000">
                                              <p:val>
                                                <p:strVal val="#ppt_y"/>
                                              </p:val>
                                            </p:tav>
                                          </p:tavLst>
                                        </p:anim>
                                      </p:childTnLst>
                                    </p:cTn>
                                  </p:par>
                                  <p:par>
                                    <p:cTn id="25" presetID="2" presetClass="entr" presetSubtype="3" accel="61000" fill="hold" nodeType="withEffect">
                                      <p:stCondLst>
                                        <p:cond delay="0"/>
                                      </p:stCondLst>
                                      <p:childTnLst>
                                        <p:set>
                                          <p:cBhvr>
                                            <p:cTn id="26" dur="1" fill="hold">
                                              <p:stCondLst>
                                                <p:cond delay="0"/>
                                              </p:stCondLst>
                                            </p:cTn>
                                            <p:tgtEl>
                                              <p:spTgt spid="30"/>
                                            </p:tgtEl>
                                            <p:attrNameLst>
                                              <p:attrName>style.visibility</p:attrName>
                                            </p:attrNameLst>
                                          </p:cBhvr>
                                          <p:to>
                                            <p:strVal val="visible"/>
                                          </p:to>
                                        </p:set>
                                        <p:anim calcmode="lin" valueType="num">
                                          <p:cBhvr additive="base">
                                            <p:cTn id="27" dur="1400" fill="hold"/>
                                            <p:tgtEl>
                                              <p:spTgt spid="30"/>
                                            </p:tgtEl>
                                            <p:attrNameLst>
                                              <p:attrName>ppt_x</p:attrName>
                                            </p:attrNameLst>
                                          </p:cBhvr>
                                          <p:tavLst>
                                            <p:tav tm="0">
                                              <p:val>
                                                <p:strVal val="1+#ppt_w/2"/>
                                              </p:val>
                                            </p:tav>
                                            <p:tav tm="100000">
                                              <p:val>
                                                <p:strVal val="#ppt_x"/>
                                              </p:val>
                                            </p:tav>
                                          </p:tavLst>
                                        </p:anim>
                                        <p:anim calcmode="lin" valueType="num">
                                          <p:cBhvr additive="base">
                                            <p:cTn id="28" dur="1400" fill="hold"/>
                                            <p:tgtEl>
                                              <p:spTgt spid="30"/>
                                            </p:tgtEl>
                                            <p:attrNameLst>
                                              <p:attrName>ppt_y</p:attrName>
                                            </p:attrNameLst>
                                          </p:cBhvr>
                                          <p:tavLst>
                                            <p:tav tm="0">
                                              <p:val>
                                                <p:strVal val="0-#ppt_h/2"/>
                                              </p:val>
                                            </p:tav>
                                            <p:tav tm="100000">
                                              <p:val>
                                                <p:strVal val="#ppt_y"/>
                                              </p:val>
                                            </p:tav>
                                          </p:tavLst>
                                        </p:anim>
                                      </p:childTnLst>
                                    </p:cTn>
                                  </p:par>
                                  <p:par>
                                    <p:cTn id="29" presetID="2" presetClass="entr" presetSubtype="12" accel="61000"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1400" fill="hold"/>
                                            <p:tgtEl>
                                              <p:spTgt spid="15"/>
                                            </p:tgtEl>
                                            <p:attrNameLst>
                                              <p:attrName>ppt_x</p:attrName>
                                            </p:attrNameLst>
                                          </p:cBhvr>
                                          <p:tavLst>
                                            <p:tav tm="0">
                                              <p:val>
                                                <p:strVal val="0-#ppt_w/2"/>
                                              </p:val>
                                            </p:tav>
                                            <p:tav tm="100000">
                                              <p:val>
                                                <p:strVal val="#ppt_x"/>
                                              </p:val>
                                            </p:tav>
                                          </p:tavLst>
                                        </p:anim>
                                        <p:anim calcmode="lin" valueType="num">
                                          <p:cBhvr additive="base">
                                            <p:cTn id="32" dur="1400" fill="hold"/>
                                            <p:tgtEl>
                                              <p:spTgt spid="15"/>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31" presetClass="entr" presetSubtype="0" fill="hold" nodeType="afterEffect">
                                      <p:stCondLst>
                                        <p:cond delay="0"/>
                                      </p:stCondLst>
                                      <p:childTnLst>
                                        <p:set>
                                          <p:cBhvr>
                                            <p:cTn id="35" dur="1" fill="hold">
                                              <p:stCondLst>
                                                <p:cond delay="0"/>
                                              </p:stCondLst>
                                            </p:cTn>
                                            <p:tgtEl>
                                              <p:spTgt spid="35"/>
                                            </p:tgtEl>
                                            <p:attrNameLst>
                                              <p:attrName>style.visibility</p:attrName>
                                            </p:attrNameLst>
                                          </p:cBhvr>
                                          <p:to>
                                            <p:strVal val="visible"/>
                                          </p:to>
                                        </p:set>
                                        <p:anim calcmode="lin" valueType="num">
                                          <p:cBhvr>
                                            <p:cTn id="36" dur="500" fill="hold"/>
                                            <p:tgtEl>
                                              <p:spTgt spid="35"/>
                                            </p:tgtEl>
                                            <p:attrNameLst>
                                              <p:attrName>ppt_w</p:attrName>
                                            </p:attrNameLst>
                                          </p:cBhvr>
                                          <p:tavLst>
                                            <p:tav tm="0">
                                              <p:val>
                                                <p:fltVal val="0"/>
                                              </p:val>
                                            </p:tav>
                                            <p:tav tm="100000">
                                              <p:val>
                                                <p:strVal val="#ppt_w"/>
                                              </p:val>
                                            </p:tav>
                                          </p:tavLst>
                                        </p:anim>
                                        <p:anim calcmode="lin" valueType="num">
                                          <p:cBhvr>
                                            <p:cTn id="37" dur="500" fill="hold"/>
                                            <p:tgtEl>
                                              <p:spTgt spid="35"/>
                                            </p:tgtEl>
                                            <p:attrNameLst>
                                              <p:attrName>ppt_h</p:attrName>
                                            </p:attrNameLst>
                                          </p:cBhvr>
                                          <p:tavLst>
                                            <p:tav tm="0">
                                              <p:val>
                                                <p:fltVal val="0"/>
                                              </p:val>
                                            </p:tav>
                                            <p:tav tm="100000">
                                              <p:val>
                                                <p:strVal val="#ppt_h"/>
                                              </p:val>
                                            </p:tav>
                                          </p:tavLst>
                                        </p:anim>
                                        <p:anim calcmode="lin" valueType="num">
                                          <p:cBhvr>
                                            <p:cTn id="38" dur="500" fill="hold"/>
                                            <p:tgtEl>
                                              <p:spTgt spid="35"/>
                                            </p:tgtEl>
                                            <p:attrNameLst>
                                              <p:attrName>style.rotation</p:attrName>
                                            </p:attrNameLst>
                                          </p:cBhvr>
                                          <p:tavLst>
                                            <p:tav tm="0">
                                              <p:val>
                                                <p:fltVal val="90"/>
                                              </p:val>
                                            </p:tav>
                                            <p:tav tm="100000">
                                              <p:val>
                                                <p:fltVal val="0"/>
                                              </p:val>
                                            </p:tav>
                                          </p:tavLst>
                                        </p:anim>
                                        <p:animEffect transition="in" filter="fade">
                                          <p:cBhvr>
                                            <p:cTn id="39" dur="500"/>
                                            <p:tgtEl>
                                              <p:spTgt spid="35"/>
                                            </p:tgtEl>
                                          </p:cBhvr>
                                        </p:animEffect>
                                      </p:childTnLst>
                                    </p:cTn>
                                  </p:par>
                                </p:childTnLst>
                              </p:cTn>
                            </p:par>
                            <p:par>
                              <p:cTn id="40" fill="hold">
                                <p:stCondLst>
                                  <p:cond delay="2500"/>
                                </p:stCondLst>
                                <p:childTnLst>
                                  <p:par>
                                    <p:cTn id="41" presetID="22" presetClass="entr" presetSubtype="8" fill="hold" grpId="0" nodeType="after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wipe(left)">
                                          <p:cBhvr>
                                            <p:cTn id="43" dur="500"/>
                                            <p:tgtEl>
                                              <p:spTgt spid="39"/>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wipe(right)">
                                          <p:cBhvr>
                                            <p:cTn id="46" dur="750"/>
                                            <p:tgtEl>
                                              <p:spTgt spid="40"/>
                                            </p:tgtEl>
                                          </p:cBhvr>
                                        </p:animEffect>
                                      </p:childTnLst>
                                    </p:cTn>
                                  </p:par>
                                </p:childTnLst>
                              </p:cTn>
                            </p:par>
                            <p:par>
                              <p:cTn id="47" fill="hold">
                                <p:stCondLst>
                                  <p:cond delay="3000"/>
                                </p:stCondLst>
                                <p:childTnLst>
                                  <p:par>
                                    <p:cTn id="48" presetID="31" presetClass="entr" presetSubtype="0" fill="hold" grpId="0" nodeType="afterEffect">
                                      <p:stCondLst>
                                        <p:cond delay="0"/>
                                      </p:stCondLst>
                                      <p:childTnLst>
                                        <p:set>
                                          <p:cBhvr>
                                            <p:cTn id="49" dur="1" fill="hold">
                                              <p:stCondLst>
                                                <p:cond delay="0"/>
                                              </p:stCondLst>
                                            </p:cTn>
                                            <p:tgtEl>
                                              <p:spTgt spid="43"/>
                                            </p:tgtEl>
                                            <p:attrNameLst>
                                              <p:attrName>style.visibility</p:attrName>
                                            </p:attrNameLst>
                                          </p:cBhvr>
                                          <p:to>
                                            <p:strVal val="visible"/>
                                          </p:to>
                                        </p:set>
                                        <p:anim calcmode="lin" valueType="num">
                                          <p:cBhvr>
                                            <p:cTn id="50" dur="500" fill="hold"/>
                                            <p:tgtEl>
                                              <p:spTgt spid="43"/>
                                            </p:tgtEl>
                                            <p:attrNameLst>
                                              <p:attrName>ppt_w</p:attrName>
                                            </p:attrNameLst>
                                          </p:cBhvr>
                                          <p:tavLst>
                                            <p:tav tm="0">
                                              <p:val>
                                                <p:fltVal val="0"/>
                                              </p:val>
                                            </p:tav>
                                            <p:tav tm="100000">
                                              <p:val>
                                                <p:strVal val="#ppt_w"/>
                                              </p:val>
                                            </p:tav>
                                          </p:tavLst>
                                        </p:anim>
                                        <p:anim calcmode="lin" valueType="num">
                                          <p:cBhvr>
                                            <p:cTn id="51" dur="500" fill="hold"/>
                                            <p:tgtEl>
                                              <p:spTgt spid="43"/>
                                            </p:tgtEl>
                                            <p:attrNameLst>
                                              <p:attrName>ppt_h</p:attrName>
                                            </p:attrNameLst>
                                          </p:cBhvr>
                                          <p:tavLst>
                                            <p:tav tm="0">
                                              <p:val>
                                                <p:fltVal val="0"/>
                                              </p:val>
                                            </p:tav>
                                            <p:tav tm="100000">
                                              <p:val>
                                                <p:strVal val="#ppt_h"/>
                                              </p:val>
                                            </p:tav>
                                          </p:tavLst>
                                        </p:anim>
                                        <p:anim calcmode="lin" valueType="num">
                                          <p:cBhvr>
                                            <p:cTn id="52" dur="500" fill="hold"/>
                                            <p:tgtEl>
                                              <p:spTgt spid="43"/>
                                            </p:tgtEl>
                                            <p:attrNameLst>
                                              <p:attrName>style.rotation</p:attrName>
                                            </p:attrNameLst>
                                          </p:cBhvr>
                                          <p:tavLst>
                                            <p:tav tm="0">
                                              <p:val>
                                                <p:fltVal val="90"/>
                                              </p:val>
                                            </p:tav>
                                            <p:tav tm="100000">
                                              <p:val>
                                                <p:fltVal val="0"/>
                                              </p:val>
                                            </p:tav>
                                          </p:tavLst>
                                        </p:anim>
                                        <p:animEffect transition="in" filter="fade">
                                          <p:cBhvr>
                                            <p:cTn id="53" dur="500"/>
                                            <p:tgtEl>
                                              <p:spTgt spid="43"/>
                                            </p:tgtEl>
                                          </p:cBhvr>
                                        </p:animEffect>
                                      </p:childTnLst>
                                    </p:cTn>
                                  </p:par>
                                </p:childTnLst>
                              </p:cTn>
                            </p:par>
                            <p:par>
                              <p:cTn id="54" fill="hold">
                                <p:stCondLst>
                                  <p:cond delay="3500"/>
                                </p:stCondLst>
                                <p:childTnLst>
                                  <p:par>
                                    <p:cTn id="55" presetID="22" presetClass="entr" presetSubtype="8" fill="hold" grpId="0" nodeType="afterEffect">
                                      <p:stCondLst>
                                        <p:cond delay="0"/>
                                      </p:stCondLst>
                                      <p:childTnLst>
                                        <p:set>
                                          <p:cBhvr>
                                            <p:cTn id="56" dur="1" fill="hold">
                                              <p:stCondLst>
                                                <p:cond delay="0"/>
                                              </p:stCondLst>
                                            </p:cTn>
                                            <p:tgtEl>
                                              <p:spTgt spid="41"/>
                                            </p:tgtEl>
                                            <p:attrNameLst>
                                              <p:attrName>style.visibility</p:attrName>
                                            </p:attrNameLst>
                                          </p:cBhvr>
                                          <p:to>
                                            <p:strVal val="visible"/>
                                          </p:to>
                                        </p:set>
                                        <p:animEffect transition="in" filter="wipe(left)">
                                          <p:cBhvr>
                                            <p:cTn id="57" dur="500"/>
                                            <p:tgtEl>
                                              <p:spTgt spid="41"/>
                                            </p:tgtEl>
                                          </p:cBhvr>
                                        </p:animEffect>
                                      </p:childTnLst>
                                    </p:cTn>
                                  </p:par>
                                  <p:par>
                                    <p:cTn id="58" presetID="22" presetClass="entr" presetSubtype="2" fill="hold" grpId="0" nodeType="withEffect">
                                      <p:stCondLst>
                                        <p:cond delay="0"/>
                                      </p:stCondLst>
                                      <p:childTnLst>
                                        <p:set>
                                          <p:cBhvr>
                                            <p:cTn id="59" dur="1" fill="hold">
                                              <p:stCondLst>
                                                <p:cond delay="0"/>
                                              </p:stCondLst>
                                            </p:cTn>
                                            <p:tgtEl>
                                              <p:spTgt spid="42"/>
                                            </p:tgtEl>
                                            <p:attrNameLst>
                                              <p:attrName>style.visibility</p:attrName>
                                            </p:attrNameLst>
                                          </p:cBhvr>
                                          <p:to>
                                            <p:strVal val="visible"/>
                                          </p:to>
                                        </p:set>
                                        <p:animEffect transition="in" filter="wipe(right)">
                                          <p:cBhvr>
                                            <p:cTn id="60" dur="750"/>
                                            <p:tgtEl>
                                              <p:spTgt spid="42"/>
                                            </p:tgtEl>
                                          </p:cBhvr>
                                        </p:animEffect>
                                      </p:childTnLst>
                                    </p:cTn>
                                  </p:par>
                                </p:childTnLst>
                              </p:cTn>
                            </p:par>
                            <p:par>
                              <p:cTn id="61" fill="hold">
                                <p:stCondLst>
                                  <p:cond delay="4000"/>
                                </p:stCondLst>
                                <p:childTnLst>
                                  <p:par>
                                    <p:cTn id="62" presetID="31" presetClass="entr" presetSubtype="0" fill="hold" nodeType="afterEffect">
                                      <p:stCondLst>
                                        <p:cond delay="0"/>
                                      </p:stCondLst>
                                      <p:childTnLst>
                                        <p:set>
                                          <p:cBhvr>
                                            <p:cTn id="63" dur="1" fill="hold">
                                              <p:stCondLst>
                                                <p:cond delay="0"/>
                                              </p:stCondLst>
                                            </p:cTn>
                                            <p:tgtEl>
                                              <p:spTgt spid="46"/>
                                            </p:tgtEl>
                                            <p:attrNameLst>
                                              <p:attrName>style.visibility</p:attrName>
                                            </p:attrNameLst>
                                          </p:cBhvr>
                                          <p:to>
                                            <p:strVal val="visible"/>
                                          </p:to>
                                        </p:set>
                                        <p:anim calcmode="lin" valueType="num">
                                          <p:cBhvr>
                                            <p:cTn id="64" dur="500" fill="hold"/>
                                            <p:tgtEl>
                                              <p:spTgt spid="46"/>
                                            </p:tgtEl>
                                            <p:attrNameLst>
                                              <p:attrName>ppt_w</p:attrName>
                                            </p:attrNameLst>
                                          </p:cBhvr>
                                          <p:tavLst>
                                            <p:tav tm="0">
                                              <p:val>
                                                <p:fltVal val="0"/>
                                              </p:val>
                                            </p:tav>
                                            <p:tav tm="100000">
                                              <p:val>
                                                <p:strVal val="#ppt_w"/>
                                              </p:val>
                                            </p:tav>
                                          </p:tavLst>
                                        </p:anim>
                                        <p:anim calcmode="lin" valueType="num">
                                          <p:cBhvr>
                                            <p:cTn id="65" dur="500" fill="hold"/>
                                            <p:tgtEl>
                                              <p:spTgt spid="46"/>
                                            </p:tgtEl>
                                            <p:attrNameLst>
                                              <p:attrName>ppt_h</p:attrName>
                                            </p:attrNameLst>
                                          </p:cBhvr>
                                          <p:tavLst>
                                            <p:tav tm="0">
                                              <p:val>
                                                <p:fltVal val="0"/>
                                              </p:val>
                                            </p:tav>
                                            <p:tav tm="100000">
                                              <p:val>
                                                <p:strVal val="#ppt_h"/>
                                              </p:val>
                                            </p:tav>
                                          </p:tavLst>
                                        </p:anim>
                                        <p:anim calcmode="lin" valueType="num">
                                          <p:cBhvr>
                                            <p:cTn id="66" dur="500" fill="hold"/>
                                            <p:tgtEl>
                                              <p:spTgt spid="46"/>
                                            </p:tgtEl>
                                            <p:attrNameLst>
                                              <p:attrName>style.rotation</p:attrName>
                                            </p:attrNameLst>
                                          </p:cBhvr>
                                          <p:tavLst>
                                            <p:tav tm="0">
                                              <p:val>
                                                <p:fltVal val="90"/>
                                              </p:val>
                                            </p:tav>
                                            <p:tav tm="100000">
                                              <p:val>
                                                <p:fltVal val="0"/>
                                              </p:val>
                                            </p:tav>
                                          </p:tavLst>
                                        </p:anim>
                                        <p:animEffect transition="in" filter="fade">
                                          <p:cBhvr>
                                            <p:cTn id="67" dur="500"/>
                                            <p:tgtEl>
                                              <p:spTgt spid="46"/>
                                            </p:tgtEl>
                                          </p:cBhvr>
                                        </p:animEffect>
                                      </p:childTnLst>
                                    </p:cTn>
                                  </p:par>
                                </p:childTnLst>
                              </p:cTn>
                            </p:par>
                            <p:par>
                              <p:cTn id="68" fill="hold">
                                <p:stCondLst>
                                  <p:cond delay="4500"/>
                                </p:stCondLst>
                                <p:childTnLst>
                                  <p:par>
                                    <p:cTn id="69" presetID="22" presetClass="entr" presetSubtype="8" fill="hold" grpId="0" nodeType="afterEffect">
                                      <p:stCondLst>
                                        <p:cond delay="0"/>
                                      </p:stCondLst>
                                      <p:childTnLst>
                                        <p:set>
                                          <p:cBhvr>
                                            <p:cTn id="70" dur="1" fill="hold">
                                              <p:stCondLst>
                                                <p:cond delay="0"/>
                                              </p:stCondLst>
                                            </p:cTn>
                                            <p:tgtEl>
                                              <p:spTgt spid="44"/>
                                            </p:tgtEl>
                                            <p:attrNameLst>
                                              <p:attrName>style.visibility</p:attrName>
                                            </p:attrNameLst>
                                          </p:cBhvr>
                                          <p:to>
                                            <p:strVal val="visible"/>
                                          </p:to>
                                        </p:set>
                                        <p:animEffect transition="in" filter="wipe(left)">
                                          <p:cBhvr>
                                            <p:cTn id="71" dur="500"/>
                                            <p:tgtEl>
                                              <p:spTgt spid="44"/>
                                            </p:tgtEl>
                                          </p:cBhvr>
                                        </p:animEffect>
                                      </p:childTnLst>
                                    </p:cTn>
                                  </p:par>
                                  <p:par>
                                    <p:cTn id="72" presetID="22" presetClass="entr" presetSubtype="2" fill="hold" grpId="0" nodeType="withEffect">
                                      <p:stCondLst>
                                        <p:cond delay="0"/>
                                      </p:stCondLst>
                                      <p:childTnLst>
                                        <p:set>
                                          <p:cBhvr>
                                            <p:cTn id="73" dur="1" fill="hold">
                                              <p:stCondLst>
                                                <p:cond delay="0"/>
                                              </p:stCondLst>
                                            </p:cTn>
                                            <p:tgtEl>
                                              <p:spTgt spid="45"/>
                                            </p:tgtEl>
                                            <p:attrNameLst>
                                              <p:attrName>style.visibility</p:attrName>
                                            </p:attrNameLst>
                                          </p:cBhvr>
                                          <p:to>
                                            <p:strVal val="visible"/>
                                          </p:to>
                                        </p:set>
                                        <p:animEffect transition="in" filter="wipe(right)">
                                          <p:cBhvr>
                                            <p:cTn id="74" dur="750"/>
                                            <p:tgtEl>
                                              <p:spTgt spid="45"/>
                                            </p:tgtEl>
                                          </p:cBhvr>
                                        </p:animEffect>
                                      </p:childTnLst>
                                    </p:cTn>
                                  </p:par>
                                </p:childTnLst>
                              </p:cTn>
                            </p:par>
                            <p:par>
                              <p:cTn id="75" fill="hold">
                                <p:stCondLst>
                                  <p:cond delay="5000"/>
                                </p:stCondLst>
                                <p:childTnLst>
                                  <p:par>
                                    <p:cTn id="76" presetID="31" presetClass="entr" presetSubtype="0" fill="hold" nodeType="afterEffect">
                                      <p:stCondLst>
                                        <p:cond delay="0"/>
                                      </p:stCondLst>
                                      <p:childTnLst>
                                        <p:set>
                                          <p:cBhvr>
                                            <p:cTn id="77" dur="1" fill="hold">
                                              <p:stCondLst>
                                                <p:cond delay="0"/>
                                              </p:stCondLst>
                                            </p:cTn>
                                            <p:tgtEl>
                                              <p:spTgt spid="51"/>
                                            </p:tgtEl>
                                            <p:attrNameLst>
                                              <p:attrName>style.visibility</p:attrName>
                                            </p:attrNameLst>
                                          </p:cBhvr>
                                          <p:to>
                                            <p:strVal val="visible"/>
                                          </p:to>
                                        </p:set>
                                        <p:anim calcmode="lin" valueType="num">
                                          <p:cBhvr>
                                            <p:cTn id="78" dur="500" fill="hold"/>
                                            <p:tgtEl>
                                              <p:spTgt spid="51"/>
                                            </p:tgtEl>
                                            <p:attrNameLst>
                                              <p:attrName>ppt_w</p:attrName>
                                            </p:attrNameLst>
                                          </p:cBhvr>
                                          <p:tavLst>
                                            <p:tav tm="0">
                                              <p:val>
                                                <p:fltVal val="0"/>
                                              </p:val>
                                            </p:tav>
                                            <p:tav tm="100000">
                                              <p:val>
                                                <p:strVal val="#ppt_w"/>
                                              </p:val>
                                            </p:tav>
                                          </p:tavLst>
                                        </p:anim>
                                        <p:anim calcmode="lin" valueType="num">
                                          <p:cBhvr>
                                            <p:cTn id="79" dur="500" fill="hold"/>
                                            <p:tgtEl>
                                              <p:spTgt spid="51"/>
                                            </p:tgtEl>
                                            <p:attrNameLst>
                                              <p:attrName>ppt_h</p:attrName>
                                            </p:attrNameLst>
                                          </p:cBhvr>
                                          <p:tavLst>
                                            <p:tav tm="0">
                                              <p:val>
                                                <p:fltVal val="0"/>
                                              </p:val>
                                            </p:tav>
                                            <p:tav tm="100000">
                                              <p:val>
                                                <p:strVal val="#ppt_h"/>
                                              </p:val>
                                            </p:tav>
                                          </p:tavLst>
                                        </p:anim>
                                        <p:anim calcmode="lin" valueType="num">
                                          <p:cBhvr>
                                            <p:cTn id="80" dur="500" fill="hold"/>
                                            <p:tgtEl>
                                              <p:spTgt spid="51"/>
                                            </p:tgtEl>
                                            <p:attrNameLst>
                                              <p:attrName>style.rotation</p:attrName>
                                            </p:attrNameLst>
                                          </p:cBhvr>
                                          <p:tavLst>
                                            <p:tav tm="0">
                                              <p:val>
                                                <p:fltVal val="90"/>
                                              </p:val>
                                            </p:tav>
                                            <p:tav tm="100000">
                                              <p:val>
                                                <p:fltVal val="0"/>
                                              </p:val>
                                            </p:tav>
                                          </p:tavLst>
                                        </p:anim>
                                        <p:animEffect transition="in" filter="fade">
                                          <p:cBhvr>
                                            <p:cTn id="81" dur="500"/>
                                            <p:tgtEl>
                                              <p:spTgt spid="51"/>
                                            </p:tgtEl>
                                          </p:cBhvr>
                                        </p:animEffect>
                                      </p:childTnLst>
                                    </p:cTn>
                                  </p:par>
                                </p:childTnLst>
                              </p:cTn>
                            </p:par>
                            <p:par>
                              <p:cTn id="82" fill="hold">
                                <p:stCondLst>
                                  <p:cond delay="5500"/>
                                </p:stCondLst>
                                <p:childTnLst>
                                  <p:par>
                                    <p:cTn id="83" presetID="22" presetClass="entr" presetSubtype="8" fill="hold" grpId="0" nodeType="afterEffect">
                                      <p:stCondLst>
                                        <p:cond delay="0"/>
                                      </p:stCondLst>
                                      <p:childTnLst>
                                        <p:set>
                                          <p:cBhvr>
                                            <p:cTn id="84" dur="1" fill="hold">
                                              <p:stCondLst>
                                                <p:cond delay="0"/>
                                              </p:stCondLst>
                                            </p:cTn>
                                            <p:tgtEl>
                                              <p:spTgt spid="49"/>
                                            </p:tgtEl>
                                            <p:attrNameLst>
                                              <p:attrName>style.visibility</p:attrName>
                                            </p:attrNameLst>
                                          </p:cBhvr>
                                          <p:to>
                                            <p:strVal val="visible"/>
                                          </p:to>
                                        </p:set>
                                        <p:animEffect transition="in" filter="wipe(left)">
                                          <p:cBhvr>
                                            <p:cTn id="85" dur="500"/>
                                            <p:tgtEl>
                                              <p:spTgt spid="49"/>
                                            </p:tgtEl>
                                          </p:cBhvr>
                                        </p:animEffect>
                                      </p:childTnLst>
                                    </p:cTn>
                                  </p:par>
                                  <p:par>
                                    <p:cTn id="86" presetID="22" presetClass="entr" presetSubtype="2" fill="hold" grpId="0" nodeType="withEffect">
                                      <p:stCondLst>
                                        <p:cond delay="0"/>
                                      </p:stCondLst>
                                      <p:childTnLst>
                                        <p:set>
                                          <p:cBhvr>
                                            <p:cTn id="87" dur="1" fill="hold">
                                              <p:stCondLst>
                                                <p:cond delay="0"/>
                                              </p:stCondLst>
                                            </p:cTn>
                                            <p:tgtEl>
                                              <p:spTgt spid="50"/>
                                            </p:tgtEl>
                                            <p:attrNameLst>
                                              <p:attrName>style.visibility</p:attrName>
                                            </p:attrNameLst>
                                          </p:cBhvr>
                                          <p:to>
                                            <p:strVal val="visible"/>
                                          </p:to>
                                        </p:set>
                                        <p:animEffect transition="in" filter="wipe(right)">
                                          <p:cBhvr>
                                            <p:cTn id="88" dur="750"/>
                                            <p:tgtEl>
                                              <p:spTgt spid="50"/>
                                            </p:tgtEl>
                                          </p:cBhvr>
                                        </p:animEffect>
                                      </p:childTnLst>
                                    </p:cTn>
                                  </p:par>
                                </p:childTnLst>
                              </p:cTn>
                            </p:par>
                            <p:par>
                              <p:cTn id="89" fill="hold">
                                <p:stCondLst>
                                  <p:cond delay="6000"/>
                                </p:stCondLst>
                                <p:childTnLst>
                                  <p:par>
                                    <p:cTn id="90" presetID="31" presetClass="entr" presetSubtype="0" fill="hold" nodeType="afterEffect">
                                      <p:stCondLst>
                                        <p:cond delay="0"/>
                                      </p:stCondLst>
                                      <p:childTnLst>
                                        <p:set>
                                          <p:cBhvr>
                                            <p:cTn id="91" dur="1" fill="hold">
                                              <p:stCondLst>
                                                <p:cond delay="0"/>
                                              </p:stCondLst>
                                            </p:cTn>
                                            <p:tgtEl>
                                              <p:spTgt spid="65"/>
                                            </p:tgtEl>
                                            <p:attrNameLst>
                                              <p:attrName>style.visibility</p:attrName>
                                            </p:attrNameLst>
                                          </p:cBhvr>
                                          <p:to>
                                            <p:strVal val="visible"/>
                                          </p:to>
                                        </p:set>
                                        <p:anim calcmode="lin" valueType="num">
                                          <p:cBhvr>
                                            <p:cTn id="92" dur="500" fill="hold"/>
                                            <p:tgtEl>
                                              <p:spTgt spid="65"/>
                                            </p:tgtEl>
                                            <p:attrNameLst>
                                              <p:attrName>ppt_w</p:attrName>
                                            </p:attrNameLst>
                                          </p:cBhvr>
                                          <p:tavLst>
                                            <p:tav tm="0">
                                              <p:val>
                                                <p:fltVal val="0"/>
                                              </p:val>
                                            </p:tav>
                                            <p:tav tm="100000">
                                              <p:val>
                                                <p:strVal val="#ppt_w"/>
                                              </p:val>
                                            </p:tav>
                                          </p:tavLst>
                                        </p:anim>
                                        <p:anim calcmode="lin" valueType="num">
                                          <p:cBhvr>
                                            <p:cTn id="93" dur="500" fill="hold"/>
                                            <p:tgtEl>
                                              <p:spTgt spid="65"/>
                                            </p:tgtEl>
                                            <p:attrNameLst>
                                              <p:attrName>ppt_h</p:attrName>
                                            </p:attrNameLst>
                                          </p:cBhvr>
                                          <p:tavLst>
                                            <p:tav tm="0">
                                              <p:val>
                                                <p:fltVal val="0"/>
                                              </p:val>
                                            </p:tav>
                                            <p:tav tm="100000">
                                              <p:val>
                                                <p:strVal val="#ppt_h"/>
                                              </p:val>
                                            </p:tav>
                                          </p:tavLst>
                                        </p:anim>
                                        <p:anim calcmode="lin" valueType="num">
                                          <p:cBhvr>
                                            <p:cTn id="94" dur="500" fill="hold"/>
                                            <p:tgtEl>
                                              <p:spTgt spid="65"/>
                                            </p:tgtEl>
                                            <p:attrNameLst>
                                              <p:attrName>style.rotation</p:attrName>
                                            </p:attrNameLst>
                                          </p:cBhvr>
                                          <p:tavLst>
                                            <p:tav tm="0">
                                              <p:val>
                                                <p:fltVal val="90"/>
                                              </p:val>
                                            </p:tav>
                                            <p:tav tm="100000">
                                              <p:val>
                                                <p:fltVal val="0"/>
                                              </p:val>
                                            </p:tav>
                                          </p:tavLst>
                                        </p:anim>
                                        <p:animEffect transition="in" filter="fade">
                                          <p:cBhvr>
                                            <p:cTn id="95" dur="500"/>
                                            <p:tgtEl>
                                              <p:spTgt spid="65"/>
                                            </p:tgtEl>
                                          </p:cBhvr>
                                        </p:animEffect>
                                      </p:childTnLst>
                                    </p:cTn>
                                  </p:par>
                                </p:childTnLst>
                              </p:cTn>
                            </p:par>
                            <p:par>
                              <p:cTn id="96" fill="hold">
                                <p:stCondLst>
                                  <p:cond delay="6500"/>
                                </p:stCondLst>
                                <p:childTnLst>
                                  <p:par>
                                    <p:cTn id="97" presetID="22" presetClass="entr" presetSubtype="8" fill="hold" grpId="0" nodeType="afterEffect">
                                      <p:stCondLst>
                                        <p:cond delay="0"/>
                                      </p:stCondLst>
                                      <p:childTnLst>
                                        <p:set>
                                          <p:cBhvr>
                                            <p:cTn id="98" dur="1" fill="hold">
                                              <p:stCondLst>
                                                <p:cond delay="0"/>
                                              </p:stCondLst>
                                            </p:cTn>
                                            <p:tgtEl>
                                              <p:spTgt spid="63"/>
                                            </p:tgtEl>
                                            <p:attrNameLst>
                                              <p:attrName>style.visibility</p:attrName>
                                            </p:attrNameLst>
                                          </p:cBhvr>
                                          <p:to>
                                            <p:strVal val="visible"/>
                                          </p:to>
                                        </p:set>
                                        <p:animEffect transition="in" filter="wipe(left)">
                                          <p:cBhvr>
                                            <p:cTn id="99" dur="500"/>
                                            <p:tgtEl>
                                              <p:spTgt spid="63"/>
                                            </p:tgtEl>
                                          </p:cBhvr>
                                        </p:animEffect>
                                      </p:childTnLst>
                                    </p:cTn>
                                  </p:par>
                                  <p:par>
                                    <p:cTn id="100" presetID="22" presetClass="entr" presetSubtype="2" fill="hold" grpId="0" nodeType="withEffect">
                                      <p:stCondLst>
                                        <p:cond delay="0"/>
                                      </p:stCondLst>
                                      <p:childTnLst>
                                        <p:set>
                                          <p:cBhvr>
                                            <p:cTn id="101" dur="1" fill="hold">
                                              <p:stCondLst>
                                                <p:cond delay="0"/>
                                              </p:stCondLst>
                                            </p:cTn>
                                            <p:tgtEl>
                                              <p:spTgt spid="64"/>
                                            </p:tgtEl>
                                            <p:attrNameLst>
                                              <p:attrName>style.visibility</p:attrName>
                                            </p:attrNameLst>
                                          </p:cBhvr>
                                          <p:to>
                                            <p:strVal val="visible"/>
                                          </p:to>
                                        </p:set>
                                        <p:animEffect transition="in" filter="wipe(right)">
                                          <p:cBhvr>
                                            <p:cTn id="102" dur="750"/>
                                            <p:tgtEl>
                                              <p:spTgt spid="64"/>
                                            </p:tgtEl>
                                          </p:cBhvr>
                                        </p:animEffect>
                                      </p:childTnLst>
                                    </p:cTn>
                                  </p:par>
                                </p:childTnLst>
                              </p:cTn>
                            </p:par>
                            <p:par>
                              <p:cTn id="103" fill="hold">
                                <p:stCondLst>
                                  <p:cond delay="7000"/>
                                </p:stCondLst>
                                <p:childTnLst>
                                  <p:par>
                                    <p:cTn id="104" presetID="31" presetClass="entr" presetSubtype="0" fill="hold" nodeType="afterEffect">
                                      <p:stCondLst>
                                        <p:cond delay="0"/>
                                      </p:stCondLst>
                                      <p:childTnLst>
                                        <p:set>
                                          <p:cBhvr>
                                            <p:cTn id="105" dur="1" fill="hold">
                                              <p:stCondLst>
                                                <p:cond delay="0"/>
                                              </p:stCondLst>
                                            </p:cTn>
                                            <p:tgtEl>
                                              <p:spTgt spid="79"/>
                                            </p:tgtEl>
                                            <p:attrNameLst>
                                              <p:attrName>style.visibility</p:attrName>
                                            </p:attrNameLst>
                                          </p:cBhvr>
                                          <p:to>
                                            <p:strVal val="visible"/>
                                          </p:to>
                                        </p:set>
                                        <p:anim calcmode="lin" valueType="num">
                                          <p:cBhvr>
                                            <p:cTn id="106" dur="500" fill="hold"/>
                                            <p:tgtEl>
                                              <p:spTgt spid="79"/>
                                            </p:tgtEl>
                                            <p:attrNameLst>
                                              <p:attrName>ppt_w</p:attrName>
                                            </p:attrNameLst>
                                          </p:cBhvr>
                                          <p:tavLst>
                                            <p:tav tm="0">
                                              <p:val>
                                                <p:fltVal val="0"/>
                                              </p:val>
                                            </p:tav>
                                            <p:tav tm="100000">
                                              <p:val>
                                                <p:strVal val="#ppt_w"/>
                                              </p:val>
                                            </p:tav>
                                          </p:tavLst>
                                        </p:anim>
                                        <p:anim calcmode="lin" valueType="num">
                                          <p:cBhvr>
                                            <p:cTn id="107" dur="500" fill="hold"/>
                                            <p:tgtEl>
                                              <p:spTgt spid="79"/>
                                            </p:tgtEl>
                                            <p:attrNameLst>
                                              <p:attrName>ppt_h</p:attrName>
                                            </p:attrNameLst>
                                          </p:cBhvr>
                                          <p:tavLst>
                                            <p:tav tm="0">
                                              <p:val>
                                                <p:fltVal val="0"/>
                                              </p:val>
                                            </p:tav>
                                            <p:tav tm="100000">
                                              <p:val>
                                                <p:strVal val="#ppt_h"/>
                                              </p:val>
                                            </p:tav>
                                          </p:tavLst>
                                        </p:anim>
                                        <p:anim calcmode="lin" valueType="num">
                                          <p:cBhvr>
                                            <p:cTn id="108" dur="500" fill="hold"/>
                                            <p:tgtEl>
                                              <p:spTgt spid="79"/>
                                            </p:tgtEl>
                                            <p:attrNameLst>
                                              <p:attrName>style.rotation</p:attrName>
                                            </p:attrNameLst>
                                          </p:cBhvr>
                                          <p:tavLst>
                                            <p:tav tm="0">
                                              <p:val>
                                                <p:fltVal val="90"/>
                                              </p:val>
                                            </p:tav>
                                            <p:tav tm="100000">
                                              <p:val>
                                                <p:fltVal val="0"/>
                                              </p:val>
                                            </p:tav>
                                          </p:tavLst>
                                        </p:anim>
                                        <p:animEffect transition="in" filter="fade">
                                          <p:cBhvr>
                                            <p:cTn id="109" dur="500"/>
                                            <p:tgtEl>
                                              <p:spTgt spid="79"/>
                                            </p:tgtEl>
                                          </p:cBhvr>
                                        </p:animEffect>
                                      </p:childTnLst>
                                    </p:cTn>
                                  </p:par>
                                </p:childTnLst>
                              </p:cTn>
                            </p:par>
                            <p:par>
                              <p:cTn id="110" fill="hold">
                                <p:stCondLst>
                                  <p:cond delay="7500"/>
                                </p:stCondLst>
                                <p:childTnLst>
                                  <p:par>
                                    <p:cTn id="111" presetID="22" presetClass="entr" presetSubtype="8" fill="hold" grpId="0" nodeType="afterEffect">
                                      <p:stCondLst>
                                        <p:cond delay="0"/>
                                      </p:stCondLst>
                                      <p:childTnLst>
                                        <p:set>
                                          <p:cBhvr>
                                            <p:cTn id="112" dur="1" fill="hold">
                                              <p:stCondLst>
                                                <p:cond delay="0"/>
                                              </p:stCondLst>
                                            </p:cTn>
                                            <p:tgtEl>
                                              <p:spTgt spid="77"/>
                                            </p:tgtEl>
                                            <p:attrNameLst>
                                              <p:attrName>style.visibility</p:attrName>
                                            </p:attrNameLst>
                                          </p:cBhvr>
                                          <p:to>
                                            <p:strVal val="visible"/>
                                          </p:to>
                                        </p:set>
                                        <p:animEffect transition="in" filter="wipe(left)">
                                          <p:cBhvr>
                                            <p:cTn id="113" dur="500"/>
                                            <p:tgtEl>
                                              <p:spTgt spid="77"/>
                                            </p:tgtEl>
                                          </p:cBhvr>
                                        </p:animEffect>
                                      </p:childTnLst>
                                    </p:cTn>
                                  </p:par>
                                  <p:par>
                                    <p:cTn id="114" presetID="22" presetClass="entr" presetSubtype="2" fill="hold" grpId="0" nodeType="withEffect">
                                      <p:stCondLst>
                                        <p:cond delay="0"/>
                                      </p:stCondLst>
                                      <p:childTnLst>
                                        <p:set>
                                          <p:cBhvr>
                                            <p:cTn id="115" dur="1" fill="hold">
                                              <p:stCondLst>
                                                <p:cond delay="0"/>
                                              </p:stCondLst>
                                            </p:cTn>
                                            <p:tgtEl>
                                              <p:spTgt spid="78"/>
                                            </p:tgtEl>
                                            <p:attrNameLst>
                                              <p:attrName>style.visibility</p:attrName>
                                            </p:attrNameLst>
                                          </p:cBhvr>
                                          <p:to>
                                            <p:strVal val="visible"/>
                                          </p:to>
                                        </p:set>
                                        <p:animEffect transition="in" filter="wipe(right)">
                                          <p:cBhvr>
                                            <p:cTn id="116" dur="75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41" grpId="0"/>
          <p:bldP spid="42" grpId="0"/>
          <p:bldP spid="43" grpId="0" animBg="1"/>
          <p:bldP spid="44" grpId="0"/>
          <p:bldP spid="45" grpId="0"/>
          <p:bldP spid="49" grpId="0"/>
          <p:bldP spid="50" grpId="0"/>
          <p:bldP spid="63" grpId="0"/>
          <p:bldP spid="64" grpId="0"/>
          <p:bldP spid="77" grpId="0"/>
          <p:bldP spid="78" grpId="0"/>
        </p:bldLst>
      </p:timing>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0.5"/>
</p:tagLst>
</file>

<file path=ppt/theme/theme1.xml><?xml version="1.0" encoding="utf-8"?>
<a:theme xmlns:a="http://schemas.openxmlformats.org/drawingml/2006/main" name="第一PPT，www.1ppt.com">
  <a:themeElements>
    <a:clrScheme name="2_Default Design 2">
      <a:dk1>
        <a:srgbClr val="000000"/>
      </a:dk1>
      <a:lt1>
        <a:srgbClr val="FFFFFF"/>
      </a:lt1>
      <a:dk2>
        <a:srgbClr val="AFE91F"/>
      </a:dk2>
      <a:lt2>
        <a:srgbClr val="B2B2B2"/>
      </a:lt2>
      <a:accent1>
        <a:srgbClr val="70D34D"/>
      </a:accent1>
      <a:accent2>
        <a:srgbClr val="4192DB"/>
      </a:accent2>
      <a:accent3>
        <a:srgbClr val="FFFFFF"/>
      </a:accent3>
      <a:accent4>
        <a:srgbClr val="000000"/>
      </a:accent4>
      <a:accent5>
        <a:srgbClr val="BBE6B2"/>
      </a:accent5>
      <a:accent6>
        <a:srgbClr val="3A84C6"/>
      </a:accent6>
      <a:hlink>
        <a:srgbClr val="EC7A24"/>
      </a:hlink>
      <a:folHlink>
        <a:srgbClr val="AB6CCE"/>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2700000" algn="ctr" rotWithShape="0">
            <a:schemeClr val="tx1">
              <a:gamma/>
              <a:shade val="60000"/>
              <a:invGamma/>
            </a:schemeClr>
          </a:outer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2700000" algn="ctr" rotWithShape="0">
            <a:schemeClr val="tx1">
              <a:gamma/>
              <a:shade val="60000"/>
              <a:invGamma/>
            </a:schemeClr>
          </a:outer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2_Default Design 1">
        <a:dk1>
          <a:srgbClr val="000000"/>
        </a:dk1>
        <a:lt1>
          <a:srgbClr val="FFFFFF"/>
        </a:lt1>
        <a:dk2>
          <a:srgbClr val="FDD903"/>
        </a:dk2>
        <a:lt2>
          <a:srgbClr val="B2B2B2"/>
        </a:lt2>
        <a:accent1>
          <a:srgbClr val="FF9900"/>
        </a:accent1>
        <a:accent2>
          <a:srgbClr val="76C73F"/>
        </a:accent2>
        <a:accent3>
          <a:srgbClr val="FFFFFF"/>
        </a:accent3>
        <a:accent4>
          <a:srgbClr val="000000"/>
        </a:accent4>
        <a:accent5>
          <a:srgbClr val="FFCAAA"/>
        </a:accent5>
        <a:accent6>
          <a:srgbClr val="6AB438"/>
        </a:accent6>
        <a:hlink>
          <a:srgbClr val="E2507A"/>
        </a:hlink>
        <a:folHlink>
          <a:srgbClr val="5ACAAF"/>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AFE91F"/>
        </a:dk2>
        <a:lt2>
          <a:srgbClr val="B2B2B2"/>
        </a:lt2>
        <a:accent1>
          <a:srgbClr val="70D34D"/>
        </a:accent1>
        <a:accent2>
          <a:srgbClr val="4192DB"/>
        </a:accent2>
        <a:accent3>
          <a:srgbClr val="FFFFFF"/>
        </a:accent3>
        <a:accent4>
          <a:srgbClr val="000000"/>
        </a:accent4>
        <a:accent5>
          <a:srgbClr val="BBE6B2"/>
        </a:accent5>
        <a:accent6>
          <a:srgbClr val="3A84C6"/>
        </a:accent6>
        <a:hlink>
          <a:srgbClr val="EC7A24"/>
        </a:hlink>
        <a:folHlink>
          <a:srgbClr val="AB6CCE"/>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72D3F6"/>
        </a:dk2>
        <a:lt2>
          <a:srgbClr val="B2B2B2"/>
        </a:lt2>
        <a:accent1>
          <a:srgbClr val="51A0E1"/>
        </a:accent1>
        <a:accent2>
          <a:srgbClr val="7FCD53"/>
        </a:accent2>
        <a:accent3>
          <a:srgbClr val="FFFFFF"/>
        </a:accent3>
        <a:accent4>
          <a:srgbClr val="000000"/>
        </a:accent4>
        <a:accent5>
          <a:srgbClr val="B3CDEE"/>
        </a:accent5>
        <a:accent6>
          <a:srgbClr val="72BA4A"/>
        </a:accent6>
        <a:hlink>
          <a:srgbClr val="CB518E"/>
        </a:hlink>
        <a:folHlink>
          <a:srgbClr val="DB862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2">
      <a:majorFont>
        <a:latin typeface="等线 Light"/>
        <a:ea typeface="微软雅黑"/>
        <a:cs typeface=""/>
      </a:majorFont>
      <a:minorFont>
        <a:latin typeface="等线"/>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www.1ppt.com">
  <a:themeElements>
    <a:clrScheme name="自定义 203">
      <a:dk1>
        <a:sysClr val="windowText" lastClr="000000"/>
      </a:dk1>
      <a:lt1>
        <a:sysClr val="window" lastClr="FFFFFF"/>
      </a:lt1>
      <a:dk2>
        <a:srgbClr val="7F7F7F"/>
      </a:dk2>
      <a:lt2>
        <a:srgbClr val="7F7F7F"/>
      </a:lt2>
      <a:accent1>
        <a:srgbClr val="C00002"/>
      </a:accent1>
      <a:accent2>
        <a:srgbClr val="C00002"/>
      </a:accent2>
      <a:accent3>
        <a:srgbClr val="C00002"/>
      </a:accent3>
      <a:accent4>
        <a:srgbClr val="C00002"/>
      </a:accent4>
      <a:accent5>
        <a:srgbClr val="808080"/>
      </a:accent5>
      <a:accent6>
        <a:srgbClr val="808080"/>
      </a:accent6>
      <a:hlink>
        <a:srgbClr val="FFFFFF"/>
      </a:hlink>
      <a:folHlink>
        <a:srgbClr val="FFFFFF"/>
      </a:folHlink>
    </a:clrScheme>
    <a:fontScheme name="自定义 1">
      <a:majorFont>
        <a:latin typeface="Calibri"/>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lIns="0" tIns="0" rIns="0" bIns="0" rtlCol="0">
        <a:spAutoFit/>
      </a:bodyPr>
      <a:lstStyle>
        <a:defPPr>
          <a:defRPr sz="1600" b="1" dirty="0" smtClean="0">
            <a:solidFill>
              <a:schemeClr val="accent6"/>
            </a:solidFill>
            <a:latin typeface="微软雅黑" panose="020B0503020204020204" pitchFamily="34" charset="-122"/>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1944</Words>
  <Application>Microsoft Office PowerPoint</Application>
  <PresentationFormat>全屏显示(16:9)</PresentationFormat>
  <Paragraphs>269</Paragraphs>
  <Slides>26</Slides>
  <Notes>20</Notes>
  <HiddenSlides>0</HiddenSlides>
  <MMClips>0</MMClips>
  <ScaleCrop>false</ScaleCrop>
  <HeadingPairs>
    <vt:vector size="8" baseType="variant">
      <vt:variant>
        <vt:lpstr>已用的字体</vt:lpstr>
      </vt:variant>
      <vt:variant>
        <vt:i4>6</vt:i4>
      </vt:variant>
      <vt:variant>
        <vt:lpstr>主题</vt:lpstr>
      </vt:variant>
      <vt:variant>
        <vt:i4>3</vt:i4>
      </vt:variant>
      <vt:variant>
        <vt:lpstr>幻灯片标题</vt:lpstr>
      </vt:variant>
      <vt:variant>
        <vt:i4>26</vt:i4>
      </vt:variant>
      <vt:variant>
        <vt:lpstr>自定义放映</vt:lpstr>
      </vt:variant>
      <vt:variant>
        <vt:i4>1</vt:i4>
      </vt:variant>
    </vt:vector>
  </HeadingPairs>
  <TitlesOfParts>
    <vt:vector size="36" baseType="lpstr">
      <vt:lpstr>等线</vt:lpstr>
      <vt:lpstr>等线 Light</vt:lpstr>
      <vt:lpstr>微软雅黑</vt:lpstr>
      <vt:lpstr>Arial</vt:lpstr>
      <vt:lpstr>Calibri</vt:lpstr>
      <vt:lpstr>Verdana</vt:lpstr>
      <vt:lpstr>第一PPT，www.1ppt.com</vt:lpstr>
      <vt:lpstr>Office 主题​​</vt:lpstr>
      <vt:lpstr>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自定义放映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254</cp:revision>
  <cp:lastPrinted>2411-12-30T00:00:00Z</cp:lastPrinted>
  <dcterms:created xsi:type="dcterms:W3CDTF">2008-02-28T09:07:00Z</dcterms:created>
  <dcterms:modified xsi:type="dcterms:W3CDTF">2021-01-06T00:37:56Z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