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3178" r:id="rId2"/>
    <p:sldId id="3180" r:id="rId3"/>
    <p:sldId id="3181" r:id="rId4"/>
    <p:sldId id="3103" r:id="rId5"/>
    <p:sldId id="3093" r:id="rId6"/>
    <p:sldId id="3089" r:id="rId7"/>
    <p:sldId id="3105" r:id="rId8"/>
    <p:sldId id="3182" r:id="rId9"/>
    <p:sldId id="3088" r:id="rId10"/>
    <p:sldId id="3087" r:id="rId11"/>
    <p:sldId id="3092" r:id="rId12"/>
    <p:sldId id="3095" r:id="rId13"/>
    <p:sldId id="3183" r:id="rId14"/>
    <p:sldId id="3104" r:id="rId15"/>
    <p:sldId id="3094" r:id="rId16"/>
    <p:sldId id="3097" r:id="rId17"/>
    <p:sldId id="3091" r:id="rId18"/>
    <p:sldId id="3184" r:id="rId19"/>
    <p:sldId id="3106" r:id="rId20"/>
    <p:sldId id="3096" r:id="rId21"/>
    <p:sldId id="3090" r:id="rId22"/>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16"/>
    <a:srgbClr val="592706"/>
    <a:srgbClr val="6B1686"/>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83916" autoAdjust="0"/>
  </p:normalViewPr>
  <p:slideViewPr>
    <p:cSldViewPr>
      <p:cViewPr varScale="1">
        <p:scale>
          <a:sx n="88" d="100"/>
          <a:sy n="88" d="100"/>
        </p:scale>
        <p:origin x="1446" y="78"/>
      </p:cViewPr>
      <p:guideLst>
        <p:guide orient="horz" pos="328"/>
        <p:guide pos="4050"/>
        <p:guide pos="557"/>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8982-4D19-8004-DF3C732A4971}"/>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8982-4D19-8004-DF3C732A4971}"/>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8982-4D19-8004-DF3C732A4971}"/>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8982-4D19-8004-DF3C732A4971}"/>
            </c:ext>
          </c:extLst>
        </c:ser>
        <c:dLbls>
          <c:showLegendKey val="0"/>
          <c:showVal val="0"/>
          <c:showCatName val="0"/>
          <c:showSerName val="0"/>
          <c:showPercent val="0"/>
          <c:showBubbleSize val="0"/>
        </c:dLbls>
        <c:marker val="1"/>
        <c:smooth val="0"/>
        <c:axId val="485727296"/>
        <c:axId val="594931824"/>
      </c:lineChart>
      <c:catAx>
        <c:axId val="485727296"/>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94931824"/>
        <c:crosses val="autoZero"/>
        <c:auto val="1"/>
        <c:lblAlgn val="ctr"/>
        <c:lblOffset val="100"/>
        <c:noMultiLvlLbl val="1"/>
      </c:catAx>
      <c:valAx>
        <c:axId val="594931824"/>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48572729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4</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2021/1/6</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13219" y="1726984"/>
            <a:ext cx="3029530" cy="302372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6" name="Rectangle 6"/>
          <p:cNvSpPr>
            <a:spLocks noChangeArrowheads="1"/>
          </p:cNvSpPr>
          <p:nvPr/>
        </p:nvSpPr>
        <p:spPr bwMode="auto">
          <a:xfrm>
            <a:off x="4029197" y="248"/>
            <a:ext cx="1738350" cy="1740286"/>
          </a:xfrm>
          <a:prstGeom prst="rect">
            <a:avLst/>
          </a:prstGeom>
          <a:solidFill>
            <a:schemeClr val="accent1"/>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7" name="Rectangle 7"/>
          <p:cNvSpPr>
            <a:spLocks noChangeArrowheads="1"/>
          </p:cNvSpPr>
          <p:nvPr/>
        </p:nvSpPr>
        <p:spPr bwMode="auto">
          <a:xfrm>
            <a:off x="101456" y="4140927"/>
            <a:ext cx="704632" cy="704632"/>
          </a:xfrm>
          <a:prstGeom prst="rect">
            <a:avLst/>
          </a:prstGeom>
          <a:solidFill>
            <a:schemeClr val="accent2"/>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8" name="Rectangle 8"/>
          <p:cNvSpPr>
            <a:spLocks noChangeArrowheads="1"/>
          </p:cNvSpPr>
          <p:nvPr/>
        </p:nvSpPr>
        <p:spPr bwMode="auto">
          <a:xfrm>
            <a:off x="1017090" y="356435"/>
            <a:ext cx="348444" cy="348444"/>
          </a:xfrm>
          <a:prstGeom prst="rect">
            <a:avLst/>
          </a:prstGeom>
          <a:solidFill>
            <a:schemeClr val="accent2"/>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9" name="Rectangle 9"/>
          <p:cNvSpPr>
            <a:spLocks noChangeArrowheads="1"/>
          </p:cNvSpPr>
          <p:nvPr/>
        </p:nvSpPr>
        <p:spPr bwMode="auto">
          <a:xfrm>
            <a:off x="795" y="708752"/>
            <a:ext cx="1008553" cy="1008553"/>
          </a:xfrm>
          <a:prstGeom prst="rect">
            <a:avLst/>
          </a:prstGeom>
          <a:solidFill>
            <a:schemeClr val="accent1"/>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0" name="Rectangle 10"/>
          <p:cNvSpPr>
            <a:spLocks noChangeArrowheads="1"/>
          </p:cNvSpPr>
          <p:nvPr/>
        </p:nvSpPr>
        <p:spPr bwMode="auto">
          <a:xfrm>
            <a:off x="2594769" y="3893145"/>
            <a:ext cx="2013233" cy="201129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1" name="Rectangle 11"/>
          <p:cNvSpPr>
            <a:spLocks noChangeArrowheads="1"/>
          </p:cNvSpPr>
          <p:nvPr/>
        </p:nvSpPr>
        <p:spPr bwMode="auto">
          <a:xfrm>
            <a:off x="4608001" y="5904442"/>
            <a:ext cx="1329896" cy="132796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2" name="Rectangle 12"/>
          <p:cNvSpPr>
            <a:spLocks noChangeArrowheads="1"/>
          </p:cNvSpPr>
          <p:nvPr/>
        </p:nvSpPr>
        <p:spPr bwMode="auto">
          <a:xfrm>
            <a:off x="4689306" y="3902824"/>
            <a:ext cx="422005" cy="425876"/>
          </a:xfrm>
          <a:prstGeom prst="rect">
            <a:avLst/>
          </a:prstGeom>
          <a:solidFill>
            <a:schemeClr val="accent1"/>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3" name="Rectangle 13"/>
          <p:cNvSpPr>
            <a:spLocks noChangeArrowheads="1"/>
          </p:cNvSpPr>
          <p:nvPr/>
        </p:nvSpPr>
        <p:spPr bwMode="auto">
          <a:xfrm>
            <a:off x="3773671" y="1726984"/>
            <a:ext cx="1155674" cy="1153737"/>
          </a:xfrm>
          <a:prstGeom prst="rect">
            <a:avLst/>
          </a:prstGeom>
          <a:solidFill>
            <a:schemeClr val="accent2"/>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4" name="Rectangle 14"/>
          <p:cNvSpPr>
            <a:spLocks noChangeArrowheads="1"/>
          </p:cNvSpPr>
          <p:nvPr/>
        </p:nvSpPr>
        <p:spPr bwMode="auto">
          <a:xfrm>
            <a:off x="815768" y="4859111"/>
            <a:ext cx="954351" cy="954351"/>
          </a:xfrm>
          <a:prstGeom prst="rect">
            <a:avLst/>
          </a:prstGeom>
          <a:solidFill>
            <a:schemeClr val="accent1"/>
          </a:solidFill>
          <a:ln>
            <a:noFill/>
          </a:ln>
          <a:effectLst>
            <a:outerShdw blurRad="50800" dist="38100" dir="2700000" algn="tl" rotWithShape="0">
              <a:prstClr val="black">
                <a:alpha val="40000"/>
              </a:prstClr>
            </a:outerShdw>
          </a:effectLst>
        </p:spPr>
        <p:txBody>
          <a:bodyPr vert="horz" wrap="square" lIns="128572" tIns="64286" rIns="128572" bIns="64286" numCol="1" anchor="t" anchorCtr="0" compatLnSpc="1"/>
          <a:lstStyle/>
          <a:p>
            <a:endParaRPr lang="zh-CN" altLang="en-US"/>
          </a:p>
        </p:txBody>
      </p:sp>
      <p:sp>
        <p:nvSpPr>
          <p:cNvPr id="16" name="矩形 259"/>
          <p:cNvSpPr>
            <a:spLocks noChangeArrowheads="1"/>
          </p:cNvSpPr>
          <p:nvPr/>
        </p:nvSpPr>
        <p:spPr bwMode="auto">
          <a:xfrm>
            <a:off x="5828159" y="3220978"/>
            <a:ext cx="3121496"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cap="all" dirty="0">
                <a:solidFill>
                  <a:schemeClr val="accent1"/>
                </a:solidFill>
                <a:latin typeface="Arial" panose="020B0604020202020204" pitchFamily="34" charset="0"/>
                <a:cs typeface="Arial" panose="020B0604020202020204" pitchFamily="34" charset="0"/>
              </a:rPr>
              <a:t>20XX</a:t>
            </a:r>
            <a:endParaRPr lang="zh-CN" altLang="en-US" sz="6600" b="1" cap="all" dirty="0">
              <a:solidFill>
                <a:schemeClr val="accent1"/>
              </a:solidFill>
              <a:latin typeface="Arial" panose="020B0604020202020204" pitchFamily="34" charset="0"/>
              <a:cs typeface="Arial" panose="020B0604020202020204" pitchFamily="34" charset="0"/>
            </a:endParaRPr>
          </a:p>
        </p:txBody>
      </p:sp>
      <p:sp>
        <p:nvSpPr>
          <p:cNvPr id="17" name="矩形 259"/>
          <p:cNvSpPr>
            <a:spLocks noChangeArrowheads="1"/>
          </p:cNvSpPr>
          <p:nvPr/>
        </p:nvSpPr>
        <p:spPr bwMode="auto">
          <a:xfrm>
            <a:off x="5828159" y="4936225"/>
            <a:ext cx="496595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accent1"/>
                </a:solidFill>
                <a:latin typeface="Arial" panose="020B0604020202020204" pitchFamily="34" charset="0"/>
                <a:cs typeface="Arial" panose="020B0604020202020204" pitchFamily="34" charset="0"/>
              </a:rPr>
              <a:t>SAFE FINANCIAL SERVICES PPT</a:t>
            </a:r>
            <a:endParaRPr lang="zh-CN" altLang="en-US" sz="2000" dirty="0">
              <a:solidFill>
                <a:schemeClr val="accent1"/>
              </a:solidFill>
              <a:latin typeface="Arial" panose="020B0604020202020204" pitchFamily="34" charset="0"/>
              <a:cs typeface="Arial" panose="020B0604020202020204" pitchFamily="34" charset="0"/>
            </a:endParaRPr>
          </a:p>
        </p:txBody>
      </p:sp>
      <p:sp>
        <p:nvSpPr>
          <p:cNvPr id="19" name="矩形 259"/>
          <p:cNvSpPr>
            <a:spLocks noChangeArrowheads="1"/>
          </p:cNvSpPr>
          <p:nvPr/>
        </p:nvSpPr>
        <p:spPr bwMode="auto">
          <a:xfrm>
            <a:off x="5828159" y="4018363"/>
            <a:ext cx="64778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cap="all" dirty="0">
                <a:solidFill>
                  <a:schemeClr val="accent1"/>
                </a:solidFill>
                <a:cs typeface="Arial" panose="020B0604020202020204" pitchFamily="34" charset="0"/>
              </a:rPr>
              <a:t>平安金融理财</a:t>
            </a:r>
            <a:r>
              <a:rPr lang="en-US" altLang="zh-CN" sz="6000" b="1" cap="all" dirty="0">
                <a:solidFill>
                  <a:schemeClr val="accent1"/>
                </a:solidFill>
                <a:cs typeface="Arial" panose="020B0604020202020204" pitchFamily="34" charset="0"/>
              </a:rPr>
              <a:t>PPT</a:t>
            </a:r>
            <a:endParaRPr lang="zh-CN" altLang="en-US" sz="6000" b="1" cap="all" dirty="0">
              <a:solidFill>
                <a:schemeClr val="accent1"/>
              </a:solidFill>
              <a:cs typeface="Arial" panose="020B0604020202020204" pitchFamily="34" charset="0"/>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5759" y="216607"/>
            <a:ext cx="2324566" cy="13075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1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1" nodeType="withEffect">
                                  <p:stCondLst>
                                    <p:cond delay="3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1" nodeType="withEffect">
                                  <p:stCondLst>
                                    <p:cond delay="40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1" nodeType="with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1" nodeType="withEffect">
                                  <p:stCondLst>
                                    <p:cond delay="6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1" nodeType="withEffect">
                                  <p:stCondLst>
                                    <p:cond delay="7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2"/>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1" nodeType="withEffect">
                                  <p:stCondLst>
                                    <p:cond delay="8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3"/>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1" nodeType="withEffect">
                                  <p:stCondLst>
                                    <p:cond delay="9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1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6"/>
                                        </p:tgtEl>
                                        <p:attrNameLst>
                                          <p:attrName>ppt_y</p:attrName>
                                        </p:attrNameLst>
                                      </p:cBhvr>
                                      <p:tavLst>
                                        <p:tav tm="0">
                                          <p:val>
                                            <p:strVal val="#ppt_y"/>
                                          </p:val>
                                        </p:tav>
                                        <p:tav tm="100000">
                                          <p:val>
                                            <p:strVal val="#ppt_y"/>
                                          </p:val>
                                        </p:tav>
                                      </p:tavLst>
                                    </p:anim>
                                    <p:anim calcmode="lin" valueType="num">
                                      <p:cBhvr>
                                        <p:cTn id="7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6"/>
                                        </p:tgtEl>
                                      </p:cBhvr>
                                    </p:animEffect>
                                  </p:childTnLst>
                                </p:cTn>
                              </p:par>
                            </p:childTnLst>
                          </p:cTn>
                        </p:par>
                        <p:par>
                          <p:cTn id="73" fill="hold">
                            <p:stCondLst>
                              <p:cond delay="254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9"/>
                                        </p:tgtEl>
                                        <p:attrNameLst>
                                          <p:attrName>ppt_y</p:attrName>
                                        </p:attrNameLst>
                                      </p:cBhvr>
                                      <p:tavLst>
                                        <p:tav tm="0">
                                          <p:val>
                                            <p:strVal val="#ppt_y"/>
                                          </p:val>
                                        </p:tav>
                                        <p:tav tm="100000">
                                          <p:val>
                                            <p:strVal val="#ppt_y"/>
                                          </p:val>
                                        </p:tav>
                                      </p:tavLst>
                                    </p:anim>
                                    <p:anim calcmode="lin" valueType="num">
                                      <p:cBhvr>
                                        <p:cTn id="7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9"/>
                                        </p:tgtEl>
                                      </p:cBhvr>
                                    </p:animEffect>
                                  </p:childTnLst>
                                </p:cTn>
                              </p:par>
                            </p:childTnLst>
                          </p:cTn>
                        </p:par>
                        <p:par>
                          <p:cTn id="81" fill="hold">
                            <p:stCondLst>
                              <p:cond delay="3449"/>
                            </p:stCondLst>
                            <p:childTnLst>
                              <p:par>
                                <p:cTn id="82" presetID="26" presetClass="emph" presetSubtype="0" fill="hold" grpId="1" nodeType="afterEffect">
                                  <p:stCondLst>
                                    <p:cond delay="0"/>
                                  </p:stCondLst>
                                  <p:iterate type="lt">
                                    <p:tmPct val="0"/>
                                  </p:iterate>
                                  <p:childTnLst>
                                    <p:animEffect transition="out" filter="fade">
                                      <p:cBhvr>
                                        <p:cTn id="83" dur="500" tmFilter="0, 0; .2, .5; .8, .5; 1, 0"/>
                                        <p:tgtEl>
                                          <p:spTgt spid="19"/>
                                        </p:tgtEl>
                                      </p:cBhvr>
                                    </p:animEffect>
                                    <p:animScale>
                                      <p:cBhvr>
                                        <p:cTn id="84" dur="250" autoRev="1" fill="hold"/>
                                        <p:tgtEl>
                                          <p:spTgt spid="19"/>
                                        </p:tgtEl>
                                      </p:cBhvr>
                                      <p:by x="105000" y="105000"/>
                                    </p:animScale>
                                  </p:childTnLst>
                                </p:cTn>
                              </p:par>
                            </p:childTnLst>
                          </p:cTn>
                        </p:par>
                        <p:par>
                          <p:cTn id="85" fill="hold">
                            <p:stCondLst>
                              <p:cond delay="3949"/>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7"/>
                                        </p:tgtEl>
                                        <p:attrNameLst>
                                          <p:attrName>ppt_y</p:attrName>
                                        </p:attrNameLst>
                                      </p:cBhvr>
                                      <p:tavLst>
                                        <p:tav tm="0">
                                          <p:val>
                                            <p:strVal val="#ppt_y"/>
                                          </p:val>
                                        </p:tav>
                                        <p:tav tm="100000">
                                          <p:val>
                                            <p:strVal val="#ppt_y"/>
                                          </p:val>
                                        </p:tav>
                                      </p:tavLst>
                                    </p:anim>
                                    <p:anim calcmode="lin" valueType="num">
                                      <p:cBhvr>
                                        <p:cTn id="9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7"/>
                                        </p:tgtEl>
                                      </p:cBhvr>
                                    </p:animEffect>
                                  </p:childTnLst>
                                </p:cTn>
                              </p:par>
                            </p:childTnLst>
                          </p:cTn>
                        </p:par>
                        <p:par>
                          <p:cTn id="93" fill="hold">
                            <p:stCondLst>
                              <p:cond delay="5750"/>
                            </p:stCondLst>
                            <p:childTnLst>
                              <p:par>
                                <p:cTn id="94" presetID="26" presetClass="emph" presetSubtype="0" fill="hold" grpId="1" nodeType="afterEffect">
                                  <p:stCondLst>
                                    <p:cond delay="0"/>
                                  </p:stCondLst>
                                  <p:iterate type="lt">
                                    <p:tmPct val="0"/>
                                  </p:iterate>
                                  <p:childTnLst>
                                    <p:animEffect transition="out" filter="fade">
                                      <p:cBhvr>
                                        <p:cTn id="95" dur="500" tmFilter="0, 0; .2, .5; .8, .5; 1, 0"/>
                                        <p:tgtEl>
                                          <p:spTgt spid="17"/>
                                        </p:tgtEl>
                                      </p:cBhvr>
                                    </p:animEffect>
                                    <p:animScale>
                                      <p:cBhvr>
                                        <p:cTn id="96" dur="250" autoRev="1" fill="hold"/>
                                        <p:tgtEl>
                                          <p:spTgt spid="17"/>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1" animBg="1"/>
      <p:bldP spid="8" grpId="1" animBg="1"/>
      <p:bldP spid="9" grpId="1" animBg="1"/>
      <p:bldP spid="10" grpId="1" animBg="1"/>
      <p:bldP spid="11" grpId="1" animBg="1"/>
      <p:bldP spid="12" grpId="1" animBg="1"/>
      <p:bldP spid="13" grpId="1" animBg="1"/>
      <p:bldP spid="14" grpId="1" animBg="1"/>
      <p:bldP spid="16" grpId="0"/>
      <p:bldP spid="17" grpId="0"/>
      <p:bldP spid="17"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8" y="894"/>
            <a:ext cx="12855576" cy="7231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083" y="896"/>
            <a:ext cx="5881083" cy="7231573"/>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05" tIns="22653" rIns="45305" bIns="22653"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253" y="2180497"/>
            <a:ext cx="2506303" cy="353449"/>
          </a:xfrm>
          <a:prstGeom prst="rect">
            <a:avLst/>
          </a:prstGeom>
          <a:noFill/>
        </p:spPr>
        <p:txBody>
          <a:bodyPr wrap="square" lIns="45305" tIns="22653" rIns="45305" bIns="22653"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253" y="1905769"/>
            <a:ext cx="2647534" cy="261140"/>
          </a:xfrm>
          <a:prstGeom prst="rect">
            <a:avLst/>
          </a:prstGeom>
          <a:noFill/>
        </p:spPr>
        <p:txBody>
          <a:bodyPr wrap="square" lIns="45305" tIns="22653" rIns="45305" bIns="22653"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414" y="3600660"/>
            <a:ext cx="1611398" cy="2230642"/>
          </a:xfrm>
          <a:prstGeom prst="rect">
            <a:avLst/>
          </a:prstGeom>
          <a:noFill/>
        </p:spPr>
        <p:txBody>
          <a:bodyPr wrap="none" lIns="45305" tIns="22653" rIns="45305" bIns="22653"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03</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8" y="894"/>
            <a:ext cx="12855576" cy="7231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083" y="896"/>
            <a:ext cx="5881083" cy="7231573"/>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05" tIns="22653" rIns="45305" bIns="22653"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253" y="2180497"/>
            <a:ext cx="2506303" cy="353449"/>
          </a:xfrm>
          <a:prstGeom prst="rect">
            <a:avLst/>
          </a:prstGeom>
          <a:noFill/>
        </p:spPr>
        <p:txBody>
          <a:bodyPr wrap="square" lIns="45305" tIns="22653" rIns="45305" bIns="22653"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253" y="1905769"/>
            <a:ext cx="2647534" cy="261140"/>
          </a:xfrm>
          <a:prstGeom prst="rect">
            <a:avLst/>
          </a:prstGeom>
          <a:noFill/>
        </p:spPr>
        <p:txBody>
          <a:bodyPr wrap="square" lIns="45305" tIns="22653" rIns="45305" bIns="22653"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414" y="3600660"/>
            <a:ext cx="1540866" cy="2230642"/>
          </a:xfrm>
          <a:prstGeom prst="rect">
            <a:avLst/>
          </a:prstGeom>
          <a:noFill/>
        </p:spPr>
        <p:txBody>
          <a:bodyPr wrap="none" lIns="45305" tIns="22653" rIns="45305" bIns="22653"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04</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43" y="895"/>
            <a:ext cx="642743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820770" y="1162519"/>
            <a:ext cx="1752146" cy="4221352"/>
          </a:xfrm>
          <a:prstGeom prst="rect">
            <a:avLst/>
          </a:prstGeom>
          <a:noFill/>
        </p:spPr>
        <p:txBody>
          <a:bodyPr vert="eaVert" wrap="square" lIns="0" tIns="0" rIns="0" bIns="0" rtlCol="0">
            <a:spAutoFit/>
          </a:bodyPr>
          <a:lstStyle/>
          <a:p>
            <a:r>
              <a:rPr lang="en-US" altLang="zh-CN" sz="5695"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5695"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5695"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569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6008868" y="1885337"/>
            <a:ext cx="841014" cy="841014"/>
            <a:chOff x="3529981" y="507683"/>
            <a:chExt cx="598350" cy="598350"/>
          </a:xfrm>
        </p:grpSpPr>
        <p:sp>
          <p:nvSpPr>
            <p:cNvPr id="15" name="椭圆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7354206" y="2032740"/>
            <a:ext cx="2515910" cy="64609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7354206" y="3091535"/>
            <a:ext cx="2515910" cy="64609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7312473" y="5209128"/>
            <a:ext cx="2515910" cy="64609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057023" y="2994073"/>
            <a:ext cx="841014" cy="841014"/>
            <a:chOff x="3529981" y="507683"/>
            <a:chExt cx="598350" cy="598350"/>
          </a:xfrm>
        </p:grpSpPr>
        <p:sp>
          <p:nvSpPr>
            <p:cNvPr id="21" name="椭圆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6065004" y="5091284"/>
            <a:ext cx="841014" cy="841014"/>
            <a:chOff x="3529981" y="507683"/>
            <a:chExt cx="598350" cy="598350"/>
          </a:xfrm>
        </p:grpSpPr>
        <p:sp>
          <p:nvSpPr>
            <p:cNvPr id="24" name="椭圆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6053925" y="4050769"/>
            <a:ext cx="841014" cy="841014"/>
            <a:chOff x="3529981" y="507683"/>
            <a:chExt cx="598350" cy="598350"/>
          </a:xfrm>
        </p:grpSpPr>
        <p:sp>
          <p:nvSpPr>
            <p:cNvPr id="27" name="椭圆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28"/>
          <p:cNvSpPr/>
          <p:nvPr/>
        </p:nvSpPr>
        <p:spPr>
          <a:xfrm>
            <a:off x="7312472" y="4150333"/>
            <a:ext cx="2515910" cy="64609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14:presetBounceEnd="6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60000">
                                          <p:cBhvr additive="base">
                                            <p:cTn id="14"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2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14:presetBounceEnd="6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0000">
                                          <p:cBhvr additive="base">
                                            <p:cTn id="32" dur="12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14:presetBounceEnd="6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2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1+#ppt_w/2"/>
                                              </p:val>
                                            </p:tav>
                                            <p:tav tm="100000">
                                              <p:val>
                                                <p:strVal val="#ppt_x"/>
                                              </p:val>
                                            </p:tav>
                                          </p:tavLst>
                                        </p:anim>
                                        <p:anim calcmode="lin" valueType="num">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250" fill="hold"/>
                                            <p:tgtEl>
                                              <p:spTgt spid="20"/>
                                            </p:tgtEl>
                                            <p:attrNameLst>
                                              <p:attrName>ppt_x</p:attrName>
                                            </p:attrNameLst>
                                          </p:cBhvr>
                                          <p:tavLst>
                                            <p:tav tm="0">
                                              <p:val>
                                                <p:strVal val="1+#ppt_w/2"/>
                                              </p:val>
                                            </p:tav>
                                            <p:tav tm="100000">
                                              <p:val>
                                                <p:strVal val="#ppt_x"/>
                                              </p:val>
                                            </p:tav>
                                          </p:tavLst>
                                        </p:anim>
                                        <p:anim calcmode="lin" valueType="num">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250" fill="hold"/>
                                            <p:tgtEl>
                                              <p:spTgt spid="26"/>
                                            </p:tgtEl>
                                            <p:attrNameLst>
                                              <p:attrName>ppt_x</p:attrName>
                                            </p:attrNameLst>
                                          </p:cBhvr>
                                          <p:tavLst>
                                            <p:tav tm="0">
                                              <p:val>
                                                <p:strVal val="1+#ppt_w/2"/>
                                              </p:val>
                                            </p:tav>
                                            <p:tav tm="100000">
                                              <p:val>
                                                <p:strVal val="#ppt_x"/>
                                              </p:val>
                                            </p:tav>
                                          </p:tavLst>
                                        </p:anim>
                                        <p:anim calcmode="lin" valueType="num">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250" fill="hold"/>
                                            <p:tgtEl>
                                              <p:spTgt spid="23"/>
                                            </p:tgtEl>
                                            <p:attrNameLst>
                                              <p:attrName>ppt_x</p:attrName>
                                            </p:attrNameLst>
                                          </p:cBhvr>
                                          <p:tavLst>
                                            <p:tav tm="0">
                                              <p:val>
                                                <p:strVal val="1+#ppt_w/2"/>
                                              </p:val>
                                            </p:tav>
                                            <p:tav tm="100000">
                                              <p:val>
                                                <p:strVal val="#ppt_x"/>
                                              </p:val>
                                            </p:tav>
                                          </p:tavLst>
                                        </p:anim>
                                        <p:anim calcmode="lin" valueType="num">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8" y="894"/>
            <a:ext cx="12855576" cy="7231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083" y="896"/>
            <a:ext cx="5881083" cy="7231573"/>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05" tIns="22653" rIns="45305" bIns="22653"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253" y="2180497"/>
            <a:ext cx="2506303" cy="353449"/>
          </a:xfrm>
          <a:prstGeom prst="rect">
            <a:avLst/>
          </a:prstGeom>
          <a:noFill/>
        </p:spPr>
        <p:txBody>
          <a:bodyPr wrap="square" lIns="45305" tIns="22653" rIns="45305" bIns="22653"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253" y="1905769"/>
            <a:ext cx="2647534" cy="261140"/>
          </a:xfrm>
          <a:prstGeom prst="rect">
            <a:avLst/>
          </a:prstGeom>
          <a:noFill/>
        </p:spPr>
        <p:txBody>
          <a:bodyPr wrap="square" lIns="45305" tIns="22653" rIns="45305" bIns="22653"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414" y="3600660"/>
            <a:ext cx="1213716" cy="2230565"/>
          </a:xfrm>
          <a:prstGeom prst="rect">
            <a:avLst/>
          </a:prstGeom>
          <a:noFill/>
        </p:spPr>
        <p:txBody>
          <a:bodyPr wrap="none" lIns="45305" tIns="22653" rIns="45305" bIns="22653"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01</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gallery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8" y="894"/>
            <a:ext cx="12855576" cy="72315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083" y="896"/>
            <a:ext cx="5881083" cy="7231573"/>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05" tIns="22653" rIns="45305" bIns="22653"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253" y="2180497"/>
            <a:ext cx="2506303" cy="353449"/>
          </a:xfrm>
          <a:prstGeom prst="rect">
            <a:avLst/>
          </a:prstGeom>
          <a:noFill/>
        </p:spPr>
        <p:txBody>
          <a:bodyPr wrap="square" lIns="45305" tIns="22653" rIns="45305" bIns="22653"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253" y="1905769"/>
            <a:ext cx="2647534" cy="261140"/>
          </a:xfrm>
          <a:prstGeom prst="rect">
            <a:avLst/>
          </a:prstGeom>
          <a:noFill/>
        </p:spPr>
        <p:txBody>
          <a:bodyPr wrap="square" lIns="45305" tIns="22653" rIns="45305" bIns="22653"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414" y="3600660"/>
            <a:ext cx="1553690" cy="2230642"/>
          </a:xfrm>
          <a:prstGeom prst="rect">
            <a:avLst/>
          </a:prstGeom>
          <a:noFill/>
        </p:spPr>
        <p:txBody>
          <a:bodyPr wrap="none" lIns="45305" tIns="22653" rIns="45305" bIns="22653"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02</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B57E4AD-96D7-45A6-8D54-A97B95A4B0F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796.pptx"/>
</p:tagLst>
</file>

<file path=ppt/theme/theme1.xml><?xml version="1.0" encoding="utf-8"?>
<a:theme xmlns:a="http://schemas.openxmlformats.org/drawingml/2006/main" name="1_自定义设计方案">
  <a:themeElements>
    <a:clrScheme name="自定义 627">
      <a:dk1>
        <a:sysClr val="windowText" lastClr="000000"/>
      </a:dk1>
      <a:lt1>
        <a:sysClr val="window" lastClr="FFFFFF"/>
      </a:lt1>
      <a:dk2>
        <a:srgbClr val="44546A"/>
      </a:dk2>
      <a:lt2>
        <a:srgbClr val="E7E6E6"/>
      </a:lt2>
      <a:accent1>
        <a:srgbClr val="EE4700"/>
      </a:accent1>
      <a:accent2>
        <a:srgbClr val="AEABAB"/>
      </a:accent2>
      <a:accent3>
        <a:srgbClr val="EE4700"/>
      </a:accent3>
      <a:accent4>
        <a:srgbClr val="AEABAB"/>
      </a:accent4>
      <a:accent5>
        <a:srgbClr val="EE4700"/>
      </a:accent5>
      <a:accent6>
        <a:srgbClr val="AEABAB"/>
      </a:accent6>
      <a:hlink>
        <a:srgbClr val="EE4700"/>
      </a:hlink>
      <a:folHlink>
        <a:srgbClr val="AEABA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2616</Words>
  <Application>Microsoft Office PowerPoint</Application>
  <PresentationFormat>自定义</PresentationFormat>
  <Paragraphs>226</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宋体</vt:lpstr>
      <vt:lpstr>微软雅黑</vt:lpstr>
      <vt:lpstr>Agency FB</vt:lpstr>
      <vt:lpstr>Arial</vt:lpstr>
      <vt:lpstr>Calibri</vt:lpstr>
      <vt:lpstr>Calibri Light</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2021-01-06T00:38:01Z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