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607" r:id="rId2"/>
    <p:sldId id="862" r:id="rId3"/>
    <p:sldId id="911" r:id="rId4"/>
    <p:sldId id="951" r:id="rId5"/>
    <p:sldId id="946" r:id="rId6"/>
    <p:sldId id="942" r:id="rId7"/>
    <p:sldId id="936" r:id="rId8"/>
    <p:sldId id="912" r:id="rId9"/>
    <p:sldId id="939" r:id="rId10"/>
    <p:sldId id="940" r:id="rId11"/>
    <p:sldId id="941" r:id="rId12"/>
    <p:sldId id="933" r:id="rId13"/>
    <p:sldId id="913" r:id="rId14"/>
    <p:sldId id="937" r:id="rId15"/>
    <p:sldId id="938" r:id="rId16"/>
    <p:sldId id="943" r:id="rId17"/>
    <p:sldId id="950" r:id="rId18"/>
    <p:sldId id="935" r:id="rId19"/>
    <p:sldId id="914" r:id="rId20"/>
    <p:sldId id="948" r:id="rId21"/>
    <p:sldId id="944" r:id="rId22"/>
    <p:sldId id="949" r:id="rId23"/>
    <p:sldId id="934" r:id="rId24"/>
  </p:sldIdLst>
  <p:sldSz cx="9144000" cy="5143500" type="screen16x9"/>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p:cViewPr varScale="1">
        <p:scale>
          <a:sx n="76" d="100"/>
          <a:sy n="76" d="100"/>
        </p:scale>
        <p:origin x="102" y="504"/>
      </p:cViewPr>
      <p:guideLst>
        <p:guide orient="horz" pos="1620"/>
        <p:guide pos="2880"/>
      </p:guideLst>
    </p:cSldViewPr>
  </p:slideViewPr>
  <p:notesTextViewPr>
    <p:cViewPr>
      <p:scale>
        <a:sx n="1" d="1"/>
        <a:sy n="1" d="1"/>
      </p:scale>
      <p:origin x="0" y="0"/>
    </p:cViewPr>
  </p:notesTextViewPr>
  <p:sorterViewPr>
    <p:cViewPr varScale="1">
      <p:scale>
        <a:sx n="1" d="1"/>
        <a:sy n="1" d="1"/>
      </p:scale>
      <p:origin x="0" y="-684"/>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p:spPr>
      </p:sp>
      <p:sp>
        <p:nvSpPr>
          <p:cNvPr id="106499" name="备注占位符 2"/>
          <p:cNvSpPr>
            <a:spLocks noGrp="1"/>
          </p:cNvSpPr>
          <p:nvPr>
            <p:ph type="body" idx="1"/>
          </p:nvPr>
        </p:nvSpPr>
        <p:spPr bwMode="auto">
          <a:xfrm>
            <a:off x="685800" y="4400550"/>
            <a:ext cx="5486400" cy="3600450"/>
          </a:xfrm>
          <a:noFill/>
        </p:spPr>
        <p:txBody>
          <a:bodyPr wrap="square" numCol="1" anchor="t" anchorCtr="0" compatLnSpc="1"/>
          <a:lstStyle/>
          <a:p>
            <a:pPr eaLnBrk="1" hangingPunct="1">
              <a:spcBef>
                <a:spcPct val="0"/>
              </a:spcBef>
            </a:pPr>
            <a:endParaRPr lang="zh-CN" altLang="en-US"/>
          </a:p>
        </p:txBody>
      </p:sp>
      <p:sp>
        <p:nvSpPr>
          <p:cNvPr id="43011" name="灯片编号占位符 3"/>
          <p:cNvSpPr txBox="1">
            <a:spLocks noGrp="1"/>
          </p:cNvSpPr>
          <p:nvPr/>
        </p:nvSpPr>
        <p:spPr bwMode="auto">
          <a:xfrm>
            <a:off x="3884613" y="8685213"/>
            <a:ext cx="2971800" cy="458787"/>
          </a:xfrm>
          <a:prstGeom prst="rect">
            <a:avLst/>
          </a:prstGeom>
          <a:noFill/>
          <a:ln>
            <a:miter lim="800000"/>
          </a:ln>
        </p:spPr>
        <p:txBody>
          <a:bodyPr anchor="b"/>
          <a:lstStyle/>
          <a:p>
            <a:pPr algn="r">
              <a:defRPr/>
            </a:pPr>
            <a:fld id="{CD0157BC-413B-4478-BA1F-D91671AC962C}" type="slidenum">
              <a:rPr lang="zh-CN" altLang="en-US" sz="1200" b="0">
                <a:latin typeface="+mn-lt"/>
                <a:ea typeface="微软雅黑" panose="020B0503020204020204" pitchFamily="34" charset="-122"/>
              </a:rPr>
              <a:t>11</a:t>
            </a:fld>
            <a:endParaRPr lang="en-US" altLang="zh-CN" sz="1200" b="0">
              <a:latin typeface="+mn-lt"/>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73B8E4-7711-4245-A930-FC36A44B4B6A}" type="slidenum">
              <a:rPr lang="zh-CN" altLang="en-US"/>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ln>
        </p:spPr>
      </p:sp>
      <p:sp>
        <p:nvSpPr>
          <p:cNvPr id="45059"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5060"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eaLnBrk="0" hangingPunct="0">
              <a:buFont typeface="Arial" panose="020B0604020202020204" pitchFamily="34" charset="0"/>
              <a:buNone/>
            </a:pPr>
            <a:fld id="{93AE6C24-73EB-4A6E-AB38-3951B8D4F4A6}" type="slidenum">
              <a:rPr lang="zh-CN" altLang="en-US" sz="1200">
                <a:latin typeface="Calibri" panose="020F0502020204030204" pitchFamily="34" charset="0"/>
              </a:rPr>
              <a:t>15</a:t>
            </a:fld>
            <a:endParaRPr lang="en-US" altLang="zh-CN"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p:spPr>
      </p:sp>
      <p:sp>
        <p:nvSpPr>
          <p:cNvPr id="532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1D95B304-D636-4F2B-BE8B-3A3F10B16553}" type="slidenum">
              <a:rPr lang="zh-CN" altLang="en-US">
                <a:latin typeface="Arial" panose="020B0604020202020204" pitchFamily="34" charset="0"/>
              </a:rPr>
              <a:t>9</a:t>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251520" y="239588"/>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251520" y="432889"/>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p>
        </p:txBody>
      </p:sp>
      <p:sp>
        <p:nvSpPr>
          <p:cNvPr id="15" name="文本框 38"/>
          <p:cNvSpPr txBox="1"/>
          <p:nvPr userDrawn="1"/>
        </p:nvSpPr>
        <p:spPr>
          <a:xfrm>
            <a:off x="467544" y="432889"/>
            <a:ext cx="892058"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sp>
        <p:nvSpPr>
          <p:cNvPr id="7" name="右箭头 6"/>
          <p:cNvSpPr/>
          <p:nvPr userDrawn="1"/>
        </p:nvSpPr>
        <p:spPr>
          <a:xfrm>
            <a:off x="0" y="267494"/>
            <a:ext cx="46754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自我评价</a:t>
            </a:r>
          </a:p>
        </p:txBody>
      </p:sp>
      <p:sp>
        <p:nvSpPr>
          <p:cNvPr id="15" name="文本框 38"/>
          <p:cNvSpPr txBox="1"/>
          <p:nvPr userDrawn="1"/>
        </p:nvSpPr>
        <p:spPr>
          <a:xfrm>
            <a:off x="467544" y="432889"/>
            <a:ext cx="1012283"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Self-evaluation</a:t>
            </a:r>
            <a:endParaRPr lang="zh-CN" altLang="en-US" sz="1050" dirty="0">
              <a:solidFill>
                <a:schemeClr val="tx1">
                  <a:lumMod val="50000"/>
                  <a:lumOff val="50000"/>
                </a:schemeClr>
              </a:solidFill>
              <a:cs typeface="+mn-ea"/>
              <a:sym typeface="+mn-lt"/>
            </a:endParaRPr>
          </a:p>
        </p:txBody>
      </p:sp>
      <p:sp>
        <p:nvSpPr>
          <p:cNvPr id="7" name="右箭头 6"/>
          <p:cNvSpPr/>
          <p:nvPr userDrawn="1"/>
        </p:nvSpPr>
        <p:spPr>
          <a:xfrm>
            <a:off x="0" y="267494"/>
            <a:ext cx="46754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39588"/>
            <a:ext cx="912897"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工作体会</a:t>
            </a:r>
          </a:p>
        </p:txBody>
      </p:sp>
      <p:sp>
        <p:nvSpPr>
          <p:cNvPr id="15" name="文本框 38"/>
          <p:cNvSpPr txBox="1"/>
          <p:nvPr userDrawn="1"/>
        </p:nvSpPr>
        <p:spPr>
          <a:xfrm>
            <a:off x="467544" y="432889"/>
            <a:ext cx="1126097"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Work experience</a:t>
            </a:r>
            <a:endParaRPr lang="zh-CN" altLang="en-US" sz="1050" dirty="0">
              <a:solidFill>
                <a:schemeClr val="tx1">
                  <a:lumMod val="50000"/>
                  <a:lumOff val="50000"/>
                </a:schemeClr>
              </a:solidFill>
              <a:cs typeface="+mn-ea"/>
              <a:sym typeface="+mn-lt"/>
            </a:endParaRPr>
          </a:p>
        </p:txBody>
      </p:sp>
      <p:sp>
        <p:nvSpPr>
          <p:cNvPr id="7" name="右箭头 6"/>
          <p:cNvSpPr/>
          <p:nvPr userDrawn="1"/>
        </p:nvSpPr>
        <p:spPr>
          <a:xfrm>
            <a:off x="0" y="267494"/>
            <a:ext cx="46754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39588"/>
            <a:ext cx="1451506"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工作规划和展望</a:t>
            </a:r>
          </a:p>
        </p:txBody>
      </p:sp>
      <p:sp>
        <p:nvSpPr>
          <p:cNvPr id="15" name="文本框 38"/>
          <p:cNvSpPr txBox="1"/>
          <p:nvPr userDrawn="1"/>
        </p:nvSpPr>
        <p:spPr>
          <a:xfrm>
            <a:off x="467544" y="432889"/>
            <a:ext cx="1584556" cy="258958"/>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Job planning and Outlook</a:t>
            </a:r>
            <a:endParaRPr lang="zh-CN" altLang="en-US" sz="1050" dirty="0">
              <a:solidFill>
                <a:schemeClr val="tx1">
                  <a:lumMod val="50000"/>
                  <a:lumOff val="50000"/>
                </a:schemeClr>
              </a:solidFill>
              <a:cs typeface="+mn-ea"/>
              <a:sym typeface="+mn-lt"/>
            </a:endParaRPr>
          </a:p>
        </p:txBody>
      </p:sp>
      <p:sp>
        <p:nvSpPr>
          <p:cNvPr id="7" name="右箭头 6"/>
          <p:cNvSpPr/>
          <p:nvPr userDrawn="1"/>
        </p:nvSpPr>
        <p:spPr>
          <a:xfrm>
            <a:off x="0" y="267494"/>
            <a:ext cx="467544"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2021/1/6</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9.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7" name="TextBox 26"/>
          <p:cNvSpPr txBox="1"/>
          <p:nvPr/>
        </p:nvSpPr>
        <p:spPr>
          <a:xfrm>
            <a:off x="2165677" y="2139702"/>
            <a:ext cx="5070619" cy="830997"/>
          </a:xfrm>
          <a:prstGeom prst="rect">
            <a:avLst/>
          </a:prstGeom>
          <a:noFill/>
        </p:spPr>
        <p:txBody>
          <a:bodyPr wrap="none" rtlCol="0">
            <a:spAutoFit/>
          </a:bodyPr>
          <a:lstStyle/>
          <a:p>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财务规划</a:t>
            </a:r>
            <a:r>
              <a:rPr lang="en-US" altLang="zh-CN" sz="4800" b="1"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模版</a:t>
            </a:r>
          </a:p>
        </p:txBody>
      </p:sp>
      <p:sp>
        <p:nvSpPr>
          <p:cNvPr id="33" name="TextBox 32"/>
          <p:cNvSpPr txBox="1"/>
          <p:nvPr/>
        </p:nvSpPr>
        <p:spPr>
          <a:xfrm>
            <a:off x="3203848" y="3056061"/>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2602879" y="3446879"/>
            <a:ext cx="4233536" cy="276999"/>
          </a:xfrm>
          <a:prstGeom prst="rect">
            <a:avLst/>
          </a:prstGeom>
          <a:noFill/>
        </p:spPr>
        <p:txBody>
          <a:bodyPr wrap="square" rtlCol="0">
            <a:spAutoFit/>
          </a:bodyPr>
          <a:lstStyle/>
          <a:p>
            <a:pPr algn="ctr"/>
            <a:r>
              <a:rPr lang="en-US" altLang="zh-CN" sz="1200" dirty="0">
                <a:solidFill>
                  <a:schemeClr val="tx1">
                    <a:lumMod val="75000"/>
                    <a:lumOff val="25000"/>
                  </a:schemeClr>
                </a:solidFill>
              </a:rPr>
              <a:t>CCTV FUTURE ADVERTISING COMPANYIS CCTV TO EXOLORE</a:t>
            </a:r>
            <a:endParaRPr lang="zh-CN" altLang="en-US" sz="1200" dirty="0">
              <a:solidFill>
                <a:schemeClr val="tx1">
                  <a:lumMod val="75000"/>
                  <a:lumOff val="25000"/>
                </a:schemeClr>
              </a:solidFill>
            </a:endParaRPr>
          </a:p>
        </p:txBody>
      </p:sp>
      <p:sp>
        <p:nvSpPr>
          <p:cNvPr id="13" name="TextBox 12"/>
          <p:cNvSpPr txBox="1"/>
          <p:nvPr/>
        </p:nvSpPr>
        <p:spPr>
          <a:xfrm>
            <a:off x="3452039" y="1134600"/>
            <a:ext cx="2539365" cy="1014730"/>
          </a:xfrm>
          <a:prstGeom prst="rect">
            <a:avLst/>
          </a:prstGeom>
          <a:noFill/>
        </p:spPr>
        <p:txBody>
          <a:bodyPr wrap="none" rtlCol="0">
            <a:spAutoFit/>
          </a:bodyPr>
          <a:lstStyle/>
          <a:p>
            <a:r>
              <a:rPr lang="en-US" altLang="zh-CN" sz="6000" b="1" spc="-300" dirty="0">
                <a:solidFill>
                  <a:schemeClr val="tx1">
                    <a:lumMod val="75000"/>
                    <a:lumOff val="25000"/>
                  </a:schemeClr>
                </a:solidFill>
                <a:latin typeface="微软雅黑" panose="020B0503020204020204" pitchFamily="34" charset="-122"/>
                <a:ea typeface="微软雅黑" panose="020B0503020204020204" pitchFamily="34" charset="-122"/>
              </a:rPr>
              <a:t>2 0 2 X</a:t>
            </a:r>
            <a:endParaRPr lang="zh-CN" altLang="en-US" sz="6000" b="1" spc="-3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爱的罗曼史 romance de amor">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6"/>
          <a:stretch>
            <a:fillRect/>
          </a:stretch>
        </p:blipFill>
        <p:spPr>
          <a:xfrm>
            <a:off x="-684584" y="0"/>
            <a:ext cx="609600" cy="609600"/>
          </a:xfrm>
          <a:prstGeom prst="rect">
            <a:avLst/>
          </a:prstGeom>
        </p:spPr>
      </p:pic>
      <p:sp>
        <p:nvSpPr>
          <p:cNvPr id="2" name="矩形 1"/>
          <p:cNvSpPr/>
          <p:nvPr/>
        </p:nvSpPr>
        <p:spPr>
          <a:xfrm>
            <a:off x="2601961" y="3783553"/>
            <a:ext cx="4028440" cy="368300"/>
          </a:xfrm>
          <a:prstGeom prst="rect">
            <a:avLst/>
          </a:prstGeom>
        </p:spPr>
        <p:txBody>
          <a:bodyPr wrap="none">
            <a:spAutoFit/>
          </a:bodyPr>
          <a:lstStyle/>
          <a:p>
            <a:r>
              <a:rPr lang="zh-CN" altLang="en-US"/>
              <a:t>汇报人：</a:t>
            </a:r>
            <a:r>
              <a:rPr lang="en-US" altLang="zh-CN"/>
              <a:t>xiazaii       </a:t>
            </a:r>
            <a:r>
              <a:rPr lang="zh-CN" altLang="en-US"/>
              <a:t>汇报时间：</a:t>
            </a:r>
            <a:r>
              <a:rPr lang="en-US" altLang="zh-CN"/>
              <a:t>xx</a:t>
            </a:r>
            <a:r>
              <a:rPr lang="zh-CN" altLang="en-US"/>
              <a:t>年</a:t>
            </a:r>
            <a:r>
              <a:rPr lang="en-US" altLang="zh-CN"/>
              <a:t>xx</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ppt_w</p:attrName>
                                        </p:attrNameLst>
                                      </p:cBhvr>
                                      <p:tavLst>
                                        <p:tav tm="0" fmla="#ppt_w*sin(2.5*pi*$)">
                                          <p:val>
                                            <p:fltVal val="0"/>
                                          </p:val>
                                        </p:tav>
                                        <p:tav tm="100000">
                                          <p:val>
                                            <p:fltVal val="1"/>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1601"/>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27"/>
                                        </p:tgtEl>
                                        <p:attrNameLst>
                                          <p:attrName>style.visibility</p:attrName>
                                        </p:attrNameLst>
                                      </p:cBhvr>
                                      <p:to>
                                        <p:strVal val="visible"/>
                                      </p:to>
                                    </p:set>
                                    <p:anim by="(-#ppt_w*2)" calcmode="lin" valueType="num">
                                      <p:cBhvr rctx="PPT">
                                        <p:cTn id="16" dur="500" autoRev="1" fill="hold">
                                          <p:stCondLst>
                                            <p:cond delay="0"/>
                                          </p:stCondLst>
                                        </p:cTn>
                                        <p:tgtEl>
                                          <p:spTgt spid="27"/>
                                        </p:tgtEl>
                                        <p:attrNameLst>
                                          <p:attrName>ppt_w</p:attrName>
                                        </p:attrNameLst>
                                      </p:cBhvr>
                                    </p:anim>
                                    <p:anim by="(#ppt_w*0.50)" calcmode="lin" valueType="num">
                                      <p:cBhvr>
                                        <p:cTn id="17" dur="500" decel="50000" autoRev="1" fill="hold">
                                          <p:stCondLst>
                                            <p:cond delay="0"/>
                                          </p:stCondLst>
                                        </p:cTn>
                                        <p:tgtEl>
                                          <p:spTgt spid="27"/>
                                        </p:tgtEl>
                                        <p:attrNameLst>
                                          <p:attrName>ppt_x</p:attrName>
                                        </p:attrNameLst>
                                      </p:cBhvr>
                                    </p:anim>
                                    <p:anim from="(-#ppt_h/2)" to="(#ppt_y)" calcmode="lin" valueType="num">
                                      <p:cBhvr>
                                        <p:cTn id="18" dur="1000" fill="hold">
                                          <p:stCondLst>
                                            <p:cond delay="0"/>
                                          </p:stCondLst>
                                        </p:cTn>
                                        <p:tgtEl>
                                          <p:spTgt spid="27"/>
                                        </p:tgtEl>
                                        <p:attrNameLst>
                                          <p:attrName>ppt_y</p:attrName>
                                        </p:attrNameLst>
                                      </p:cBhvr>
                                    </p:anim>
                                    <p:animRot by="21600000">
                                      <p:cBhvr>
                                        <p:cTn id="19" dur="1000" fill="hold">
                                          <p:stCondLst>
                                            <p:cond delay="0"/>
                                          </p:stCondLst>
                                        </p:cTn>
                                        <p:tgtEl>
                                          <p:spTgt spid="27"/>
                                        </p:tgtEl>
                                        <p:attrNameLst>
                                          <p:attrName>r</p:attrName>
                                        </p:attrNameLst>
                                      </p:cBhvr>
                                    </p:animRot>
                                  </p:childTnLst>
                                </p:cTn>
                              </p:par>
                            </p:childTnLst>
                          </p:cTn>
                        </p:par>
                        <p:par>
                          <p:cTn id="20" fill="hold">
                            <p:stCondLst>
                              <p:cond delay="3401"/>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1"/>
                                          </p:val>
                                        </p:tav>
                                        <p:tav tm="100000">
                                          <p:val>
                                            <p:strVal val="#ppt_x"/>
                                          </p:val>
                                        </p:tav>
                                      </p:tavLst>
                                    </p:anim>
                                    <p:anim calcmode="lin" valueType="num">
                                      <p:cBhvr>
                                        <p:cTn id="25" dur="1000" fill="hold"/>
                                        <p:tgtEl>
                                          <p:spTgt spid="33"/>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6"/>
                </p:tgtEl>
              </p:cMediaNode>
            </p:audio>
          </p:childTnLst>
        </p:cTn>
      </p:par>
    </p:tnLst>
    <p:bldLst>
      <p:bldP spid="27" grpId="0"/>
      <p:bldP spid="33" grpId="0"/>
      <p:bldP spid="34"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104"/>
          <p:cNvSpPr>
            <a:spLocks noChangeArrowheads="1"/>
          </p:cNvSpPr>
          <p:nvPr/>
        </p:nvSpPr>
        <p:spPr bwMode="auto">
          <a:xfrm>
            <a:off x="4325972" y="3135932"/>
            <a:ext cx="814277" cy="89666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3"/>
          </a:solidFill>
          <a:ln w="9525">
            <a:noFill/>
            <a:miter lim="800000"/>
          </a:ln>
        </p:spPr>
        <p:txBody>
          <a:bodyPr lIns="68550" tIns="34274" rIns="68550" bIns="34274"/>
          <a:lstStyle/>
          <a:p>
            <a:pPr>
              <a:defRPr/>
            </a:pPr>
            <a:endParaRPr lang="zh-CN" altLang="en-US" sz="1800"/>
          </a:p>
        </p:txBody>
      </p:sp>
      <p:sp>
        <p:nvSpPr>
          <p:cNvPr id="28675" name="Freeform 105"/>
          <p:cNvSpPr>
            <a:spLocks noChangeArrowheads="1"/>
          </p:cNvSpPr>
          <p:nvPr/>
        </p:nvSpPr>
        <p:spPr bwMode="auto">
          <a:xfrm>
            <a:off x="4325972" y="3135932"/>
            <a:ext cx="814277" cy="89666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w="9525">
            <a:noFill/>
            <a:miter lim="800000"/>
          </a:ln>
        </p:spPr>
        <p:txBody>
          <a:bodyPr lIns="68550" tIns="34274" rIns="68550" bIns="34274"/>
          <a:lstStyle/>
          <a:p>
            <a:endParaRPr lang="zh-CN" altLang="en-US" sz="1800"/>
          </a:p>
        </p:txBody>
      </p:sp>
      <p:sp>
        <p:nvSpPr>
          <p:cNvPr id="44" name="Freeform 106"/>
          <p:cNvSpPr>
            <a:spLocks noChangeArrowheads="1"/>
          </p:cNvSpPr>
          <p:nvPr/>
        </p:nvSpPr>
        <p:spPr bwMode="auto">
          <a:xfrm>
            <a:off x="3376774" y="3135932"/>
            <a:ext cx="817452" cy="89666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w="9525">
            <a:noFill/>
            <a:miter lim="800000"/>
          </a:ln>
        </p:spPr>
        <p:txBody>
          <a:bodyPr lIns="68550" tIns="34274" rIns="68550" bIns="34274"/>
          <a:lstStyle/>
          <a:p>
            <a:pPr>
              <a:defRPr/>
            </a:pPr>
            <a:endParaRPr lang="zh-CN" altLang="en-US" sz="1800"/>
          </a:p>
        </p:txBody>
      </p:sp>
      <p:sp>
        <p:nvSpPr>
          <p:cNvPr id="28677" name="Freeform 107"/>
          <p:cNvSpPr>
            <a:spLocks noChangeArrowheads="1"/>
          </p:cNvSpPr>
          <p:nvPr/>
        </p:nvSpPr>
        <p:spPr bwMode="auto">
          <a:xfrm>
            <a:off x="3376774" y="3135932"/>
            <a:ext cx="817452" cy="89666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w="9525">
            <a:noFill/>
            <a:miter lim="800000"/>
          </a:ln>
        </p:spPr>
        <p:txBody>
          <a:bodyPr lIns="68550" tIns="34274" rIns="68550" bIns="34274"/>
          <a:lstStyle/>
          <a:p>
            <a:endParaRPr lang="zh-CN" altLang="en-US" sz="1800"/>
          </a:p>
        </p:txBody>
      </p:sp>
      <p:sp>
        <p:nvSpPr>
          <p:cNvPr id="46" name="Freeform 108"/>
          <p:cNvSpPr>
            <a:spLocks noChangeArrowheads="1"/>
          </p:cNvSpPr>
          <p:nvPr/>
        </p:nvSpPr>
        <p:spPr bwMode="auto">
          <a:xfrm>
            <a:off x="4259306" y="1285480"/>
            <a:ext cx="1425383" cy="1699688"/>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w="9525">
            <a:noFill/>
            <a:miter lim="800000"/>
          </a:ln>
        </p:spPr>
        <p:txBody>
          <a:bodyPr lIns="68550" tIns="34274" rIns="68550" bIns="34274"/>
          <a:lstStyle/>
          <a:p>
            <a:endParaRPr lang="zh-CN" altLang="en-US" sz="1800"/>
          </a:p>
        </p:txBody>
      </p:sp>
      <p:sp>
        <p:nvSpPr>
          <p:cNvPr id="47" name="Freeform 109"/>
          <p:cNvSpPr>
            <a:spLocks noChangeArrowheads="1"/>
          </p:cNvSpPr>
          <p:nvPr/>
        </p:nvSpPr>
        <p:spPr bwMode="auto">
          <a:xfrm>
            <a:off x="2833923" y="1285480"/>
            <a:ext cx="1425383" cy="1699688"/>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w="9525">
            <a:noFill/>
            <a:miter lim="800000"/>
          </a:ln>
        </p:spPr>
        <p:txBody>
          <a:bodyPr lIns="68550" tIns="34274" rIns="68550" bIns="34274"/>
          <a:lstStyle/>
          <a:p>
            <a:endParaRPr lang="zh-CN" altLang="en-US" sz="1800"/>
          </a:p>
        </p:txBody>
      </p:sp>
      <p:sp>
        <p:nvSpPr>
          <p:cNvPr id="48" name="矩形 1"/>
          <p:cNvSpPr>
            <a:spLocks noChangeArrowheads="1"/>
          </p:cNvSpPr>
          <p:nvPr/>
        </p:nvSpPr>
        <p:spPr bwMode="auto">
          <a:xfrm>
            <a:off x="6019605" y="1410854"/>
            <a:ext cx="1626969" cy="1080753"/>
          </a:xfrm>
          <a:prstGeom prst="rect">
            <a:avLst/>
          </a:prstGeom>
          <a:noFill/>
          <a:ln w="9525">
            <a:noFill/>
            <a:miter lim="800000"/>
          </a:ln>
        </p:spPr>
        <p:txBody>
          <a:bodyPr lIns="64773" tIns="32386" rIns="64773" bIns="32386">
            <a:spAutoFit/>
          </a:bodyPr>
          <a:lstStyle/>
          <a:p>
            <a:pPr algn="just" defTabSz="912495">
              <a:lnSpc>
                <a:spcPct val="150000"/>
              </a:lnSpc>
            </a:pP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pPr>
            <a:r>
              <a:rPr lang="zh-CN" altLang="en-US"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pPr>
            <a:r>
              <a:rPr lang="zh-CN" altLang="en-US"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defTabSz="912495">
              <a:lnSpc>
                <a:spcPct val="150000"/>
              </a:lnSpc>
            </a:pPr>
            <a:endParaRPr lang="zh-CN" altLang="en-US"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任意多边形 22"/>
          <p:cNvSpPr/>
          <p:nvPr/>
        </p:nvSpPr>
        <p:spPr bwMode="auto">
          <a:xfrm flipH="1">
            <a:off x="1237114" y="1672710"/>
            <a:ext cx="2582514" cy="588781"/>
          </a:xfrm>
          <a:custGeom>
            <a:avLst/>
            <a:gdLst>
              <a:gd name="T0" fmla="*/ 0 w 2896333"/>
              <a:gd name="T1" fmla="*/ 665682 h 581025"/>
              <a:gd name="T2" fmla="*/ 267324 w 2896333"/>
              <a:gd name="T3" fmla="*/ 0 h 581025"/>
              <a:gd name="T4" fmla="*/ 2322490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8550" tIns="34274" rIns="68550" bIns="34274" anchor="ctr"/>
          <a:lstStyle/>
          <a:p>
            <a:endParaRPr lang="zh-CN" altLang="en-US" sz="1800"/>
          </a:p>
        </p:txBody>
      </p:sp>
      <p:sp>
        <p:nvSpPr>
          <p:cNvPr id="50" name="矩形 1"/>
          <p:cNvSpPr>
            <a:spLocks noChangeArrowheads="1"/>
          </p:cNvSpPr>
          <p:nvPr/>
        </p:nvSpPr>
        <p:spPr bwMode="auto">
          <a:xfrm>
            <a:off x="1549809" y="1412439"/>
            <a:ext cx="1628555" cy="1080754"/>
          </a:xfrm>
          <a:prstGeom prst="rect">
            <a:avLst/>
          </a:prstGeom>
          <a:noFill/>
          <a:ln w="9525">
            <a:noFill/>
            <a:miter lim="800000"/>
          </a:ln>
        </p:spPr>
        <p:txBody>
          <a:bodyPr lIns="64773" tIns="32386" rIns="64773" bIns="32386">
            <a:spAutoFit/>
          </a:bodyPr>
          <a:lstStyle/>
          <a:p>
            <a:pPr algn="just" defTabSz="912495">
              <a:lnSpc>
                <a:spcPct val="150000"/>
              </a:lnSpc>
              <a:defRPr/>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defTabSz="912495">
              <a:lnSpc>
                <a:spcPct val="150000"/>
              </a:lnSpc>
              <a:defRPr/>
            </a:pPr>
            <a:endParaRPr lang="zh-CN" altLang="en-US" sz="10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任意多边形 24"/>
          <p:cNvSpPr/>
          <p:nvPr/>
        </p:nvSpPr>
        <p:spPr bwMode="auto">
          <a:xfrm flipH="1">
            <a:off x="1246637" y="3131173"/>
            <a:ext cx="2295216" cy="591954"/>
          </a:xfrm>
          <a:custGeom>
            <a:avLst/>
            <a:gdLst>
              <a:gd name="T0" fmla="*/ 0 w 2528430"/>
              <a:gd name="T1" fmla="*/ 665820 h 587027"/>
              <a:gd name="T2" fmla="*/ 282310 w 2528430"/>
              <a:gd name="T3" fmla="*/ 6808 h 587027"/>
              <a:gd name="T4" fmla="*/ 2141139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8550" tIns="34274" rIns="68550" bIns="34274" anchor="ctr"/>
          <a:lstStyle/>
          <a:p>
            <a:endParaRPr lang="zh-CN" altLang="en-US" sz="1800"/>
          </a:p>
        </p:txBody>
      </p:sp>
      <p:sp>
        <p:nvSpPr>
          <p:cNvPr id="89" name="矩形 1"/>
          <p:cNvSpPr>
            <a:spLocks noChangeArrowheads="1"/>
          </p:cNvSpPr>
          <p:nvPr/>
        </p:nvSpPr>
        <p:spPr bwMode="auto">
          <a:xfrm>
            <a:off x="1540284" y="2855033"/>
            <a:ext cx="1626969" cy="849993"/>
          </a:xfrm>
          <a:prstGeom prst="rect">
            <a:avLst/>
          </a:prstGeom>
          <a:noFill/>
          <a:ln w="9525">
            <a:noFill/>
            <a:miter lim="800000"/>
          </a:ln>
        </p:spPr>
        <p:txBody>
          <a:bodyPr lIns="64773" tIns="32386" rIns="64773" bIns="32386">
            <a:spAutoFit/>
          </a:bodyPr>
          <a:lstStyle/>
          <a:p>
            <a:pPr algn="just" defTabSz="912495">
              <a:lnSpc>
                <a:spcPct val="150000"/>
              </a:lnSpc>
            </a:pP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pPr>
            <a:r>
              <a:rPr lang="zh-CN" altLang="en-US"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pPr>
            <a:r>
              <a:rPr lang="zh-CN" altLang="en-US"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p:txBody>
      </p:sp>
      <p:sp>
        <p:nvSpPr>
          <p:cNvPr id="90" name="矩形 1"/>
          <p:cNvSpPr>
            <a:spLocks noChangeArrowheads="1"/>
          </p:cNvSpPr>
          <p:nvPr/>
        </p:nvSpPr>
        <p:spPr bwMode="auto">
          <a:xfrm>
            <a:off x="6038653" y="2848685"/>
            <a:ext cx="1628555" cy="1080753"/>
          </a:xfrm>
          <a:prstGeom prst="rect">
            <a:avLst/>
          </a:prstGeom>
          <a:noFill/>
          <a:ln w="9525">
            <a:noFill/>
            <a:miter lim="800000"/>
          </a:ln>
        </p:spPr>
        <p:txBody>
          <a:bodyPr lIns="64773" tIns="32386" rIns="64773" bIns="32386">
            <a:spAutoFit/>
          </a:bodyPr>
          <a:lstStyle/>
          <a:p>
            <a:pPr algn="just" defTabSz="912495">
              <a:lnSpc>
                <a:spcPct val="150000"/>
              </a:lnSpc>
            </a:pPr>
            <a:r>
              <a:rPr lang="zh-CN" altLang="en-US"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此处添加标题内容</a:t>
            </a:r>
            <a:endParaRPr lang="en-US" altLang="zh-CN" sz="1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pPr>
            <a:r>
              <a:rPr lang="zh-CN" altLang="en-US"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endParaRPr lang="en-US" altLang="zh-CN"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2495">
              <a:lnSpc>
                <a:spcPct val="150000"/>
              </a:lnSpc>
            </a:pPr>
            <a:r>
              <a:rPr lang="zh-CN" altLang="en-US" sz="1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点击此处添加内容</a:t>
            </a:r>
          </a:p>
          <a:p>
            <a:pPr algn="just" defTabSz="912495">
              <a:lnSpc>
                <a:spcPct val="150000"/>
              </a:lnSpc>
            </a:pPr>
            <a:endParaRPr lang="zh-CN" altLang="en-US" sz="1000">
              <a:solidFill>
                <a:srgbClr val="000000"/>
              </a:solidFill>
              <a:latin typeface="Calibri" panose="020F0502020204030204" pitchFamily="34" charset="0"/>
              <a:ea typeface="微软雅黑" panose="020B0503020204020204" pitchFamily="34" charset="-122"/>
            </a:endParaRPr>
          </a:p>
        </p:txBody>
      </p:sp>
      <p:sp>
        <p:nvSpPr>
          <p:cNvPr id="91" name="任意多边形 27"/>
          <p:cNvSpPr/>
          <p:nvPr/>
        </p:nvSpPr>
        <p:spPr bwMode="auto">
          <a:xfrm>
            <a:off x="4870410" y="1682232"/>
            <a:ext cx="2582515" cy="588781"/>
          </a:xfrm>
          <a:custGeom>
            <a:avLst/>
            <a:gdLst>
              <a:gd name="T0" fmla="*/ 0 w 2896333"/>
              <a:gd name="T1" fmla="*/ 665682 h 581025"/>
              <a:gd name="T2" fmla="*/ 267324 w 2896333"/>
              <a:gd name="T3" fmla="*/ 0 h 581025"/>
              <a:gd name="T4" fmla="*/ 2322490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8550" tIns="34274" rIns="68550" bIns="34274" anchor="ctr"/>
          <a:lstStyle/>
          <a:p>
            <a:endParaRPr lang="zh-CN" altLang="en-US" sz="1800"/>
          </a:p>
        </p:txBody>
      </p:sp>
      <p:sp>
        <p:nvSpPr>
          <p:cNvPr id="92" name="任意多边形 28"/>
          <p:cNvSpPr/>
          <p:nvPr/>
        </p:nvSpPr>
        <p:spPr bwMode="auto">
          <a:xfrm>
            <a:off x="4911680" y="3131173"/>
            <a:ext cx="2560293" cy="591954"/>
          </a:xfrm>
          <a:custGeom>
            <a:avLst/>
            <a:gdLst>
              <a:gd name="T0" fmla="*/ 0 w 2528430"/>
              <a:gd name="T1" fmla="*/ 665820 h 587027"/>
              <a:gd name="T2" fmla="*/ 391473 w 2528430"/>
              <a:gd name="T3" fmla="*/ 6808 h 587027"/>
              <a:gd name="T4" fmla="*/ 2969058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8550" tIns="34274" rIns="68550" bIns="34274" anchor="ctr"/>
          <a:lstStyle/>
          <a:p>
            <a:endParaRPr lang="zh-CN" altLang="en-US" sz="1800"/>
          </a:p>
        </p:txBody>
      </p:sp>
      <p:sp>
        <p:nvSpPr>
          <p:cNvPr id="93" name="Oval 54"/>
          <p:cNvSpPr>
            <a:spLocks noChangeArrowheads="1"/>
          </p:cNvSpPr>
          <p:nvPr/>
        </p:nvSpPr>
        <p:spPr bwMode="auto">
          <a:xfrm>
            <a:off x="3779946" y="2226577"/>
            <a:ext cx="77777" cy="79351"/>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773" tIns="32386" rIns="64773" bIns="32386"/>
          <a:lstStyle/>
          <a:p>
            <a:pPr defTabSz="912495"/>
            <a:endParaRPr lang="zh-CN" altLang="zh-CN" sz="1800">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94" name="Oval 54"/>
          <p:cNvSpPr>
            <a:spLocks noChangeArrowheads="1"/>
          </p:cNvSpPr>
          <p:nvPr/>
        </p:nvSpPr>
        <p:spPr bwMode="auto">
          <a:xfrm>
            <a:off x="4824380" y="2232925"/>
            <a:ext cx="77777" cy="7776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773" tIns="32386" rIns="64773" bIns="32386"/>
          <a:lstStyle/>
          <a:p>
            <a:pPr defTabSz="912495"/>
            <a:endParaRPr lang="zh-CN" altLang="zh-CN" sz="1800">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95" name="Oval 54"/>
          <p:cNvSpPr>
            <a:spLocks noChangeArrowheads="1"/>
          </p:cNvSpPr>
          <p:nvPr/>
        </p:nvSpPr>
        <p:spPr bwMode="auto">
          <a:xfrm>
            <a:off x="4870410" y="3683452"/>
            <a:ext cx="77778" cy="79351"/>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773" tIns="32386" rIns="64773" bIns="32386"/>
          <a:lstStyle/>
          <a:p>
            <a:pPr defTabSz="912495"/>
            <a:endParaRPr lang="zh-CN" altLang="zh-CN" sz="1800">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96" name="Oval 54"/>
          <p:cNvSpPr>
            <a:spLocks noChangeArrowheads="1"/>
          </p:cNvSpPr>
          <p:nvPr/>
        </p:nvSpPr>
        <p:spPr bwMode="auto">
          <a:xfrm>
            <a:off x="3511693" y="3683452"/>
            <a:ext cx="77778" cy="79351"/>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773" tIns="32386" rIns="64773" bIns="32386"/>
          <a:lstStyle/>
          <a:p>
            <a:pPr defTabSz="912495"/>
            <a:endParaRPr lang="zh-CN" altLang="zh-CN" sz="1800">
              <a:solidFill>
                <a:srgbClr val="000000"/>
              </a:solidFill>
              <a:latin typeface="宋体" panose="02010600030101010101" pitchFamily="2" charset="-122"/>
              <a:ea typeface="微软雅黑" panose="020B0503020204020204" pitchFamily="34"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500"/>
                            </p:stCondLst>
                            <p:childTnLst>
                              <p:par>
                                <p:cTn id="26" presetID="31" presetClass="entr" presetSubtype="0" fill="hold" grpId="0" nodeType="after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 calcmode="lin" valueType="num">
                                      <p:cBhvr>
                                        <p:cTn id="30" dur="500" fill="hold"/>
                                        <p:tgtEl>
                                          <p:spTgt spid="93"/>
                                        </p:tgtEl>
                                        <p:attrNameLst>
                                          <p:attrName>style.rotation</p:attrName>
                                        </p:attrNameLst>
                                      </p:cBhvr>
                                      <p:tavLst>
                                        <p:tav tm="0">
                                          <p:val>
                                            <p:fltVal val="90"/>
                                          </p:val>
                                        </p:tav>
                                        <p:tav tm="100000">
                                          <p:val>
                                            <p:fltVal val="0"/>
                                          </p:val>
                                        </p:tav>
                                      </p:tavLst>
                                    </p:anim>
                                    <p:animEffect transition="in" filter="fade">
                                      <p:cBhvr>
                                        <p:cTn id="31" dur="500"/>
                                        <p:tgtEl>
                                          <p:spTgt spid="93"/>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down)">
                                      <p:cBhvr>
                                        <p:cTn id="35" dur="500"/>
                                        <p:tgtEl>
                                          <p:spTgt spid="49"/>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par>
                          <p:cTn id="40" fill="hold">
                            <p:stCondLst>
                              <p:cond delay="2000"/>
                            </p:stCondLst>
                            <p:childTnLst>
                              <p:par>
                                <p:cTn id="41" presetID="31" presetClass="entr" presetSubtype="0"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 calcmode="lin" valueType="num">
                                      <p:cBhvr>
                                        <p:cTn id="45" dur="500" fill="hold"/>
                                        <p:tgtEl>
                                          <p:spTgt spid="94"/>
                                        </p:tgtEl>
                                        <p:attrNameLst>
                                          <p:attrName>style.rotation</p:attrName>
                                        </p:attrNameLst>
                                      </p:cBhvr>
                                      <p:tavLst>
                                        <p:tav tm="0">
                                          <p:val>
                                            <p:fltVal val="90"/>
                                          </p:val>
                                        </p:tav>
                                        <p:tav tm="100000">
                                          <p:val>
                                            <p:fltVal val="0"/>
                                          </p:val>
                                        </p:tav>
                                      </p:tavLst>
                                    </p:anim>
                                    <p:animEffect transition="in" filter="fade">
                                      <p:cBhvr>
                                        <p:cTn id="46" dur="500"/>
                                        <p:tgtEl>
                                          <p:spTgt spid="94"/>
                                        </p:tgtEl>
                                      </p:cBhvr>
                                    </p:animEffect>
                                  </p:childTnLst>
                                </p:cTn>
                              </p:par>
                            </p:childTnLst>
                          </p:cTn>
                        </p:par>
                        <p:par>
                          <p:cTn id="47" fill="hold">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wipe(down)">
                                      <p:cBhvr>
                                        <p:cTn id="50" dur="500"/>
                                        <p:tgtEl>
                                          <p:spTgt spid="91"/>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500"/>
                                        <p:tgtEl>
                                          <p:spTgt spid="48"/>
                                        </p:tgtEl>
                                      </p:cBhvr>
                                    </p:animEffect>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96"/>
                                        </p:tgtEl>
                                        <p:attrNameLst>
                                          <p:attrName>style.visibility</p:attrName>
                                        </p:attrNameLst>
                                      </p:cBhvr>
                                      <p:to>
                                        <p:strVal val="visible"/>
                                      </p:to>
                                    </p:set>
                                    <p:anim calcmode="lin" valueType="num">
                                      <p:cBhvr>
                                        <p:cTn id="58" dur="500" fill="hold"/>
                                        <p:tgtEl>
                                          <p:spTgt spid="96"/>
                                        </p:tgtEl>
                                        <p:attrNameLst>
                                          <p:attrName>ppt_w</p:attrName>
                                        </p:attrNameLst>
                                      </p:cBhvr>
                                      <p:tavLst>
                                        <p:tav tm="0">
                                          <p:val>
                                            <p:fltVal val="0"/>
                                          </p:val>
                                        </p:tav>
                                        <p:tav tm="100000">
                                          <p:val>
                                            <p:strVal val="#ppt_w"/>
                                          </p:val>
                                        </p:tav>
                                      </p:tavLst>
                                    </p:anim>
                                    <p:anim calcmode="lin" valueType="num">
                                      <p:cBhvr>
                                        <p:cTn id="59" dur="500" fill="hold"/>
                                        <p:tgtEl>
                                          <p:spTgt spid="96"/>
                                        </p:tgtEl>
                                        <p:attrNameLst>
                                          <p:attrName>ppt_h</p:attrName>
                                        </p:attrNameLst>
                                      </p:cBhvr>
                                      <p:tavLst>
                                        <p:tav tm="0">
                                          <p:val>
                                            <p:fltVal val="0"/>
                                          </p:val>
                                        </p:tav>
                                        <p:tav tm="100000">
                                          <p:val>
                                            <p:strVal val="#ppt_h"/>
                                          </p:val>
                                        </p:tav>
                                      </p:tavLst>
                                    </p:anim>
                                    <p:anim calcmode="lin" valueType="num">
                                      <p:cBhvr>
                                        <p:cTn id="60" dur="500" fill="hold"/>
                                        <p:tgtEl>
                                          <p:spTgt spid="96"/>
                                        </p:tgtEl>
                                        <p:attrNameLst>
                                          <p:attrName>style.rotation</p:attrName>
                                        </p:attrNameLst>
                                      </p:cBhvr>
                                      <p:tavLst>
                                        <p:tav tm="0">
                                          <p:val>
                                            <p:fltVal val="90"/>
                                          </p:val>
                                        </p:tav>
                                        <p:tav tm="100000">
                                          <p:val>
                                            <p:fltVal val="0"/>
                                          </p:val>
                                        </p:tav>
                                      </p:tavLst>
                                    </p:anim>
                                    <p:animEffect transition="in" filter="fade">
                                      <p:cBhvr>
                                        <p:cTn id="61" dur="500"/>
                                        <p:tgtEl>
                                          <p:spTgt spid="96"/>
                                        </p:tgtEl>
                                      </p:cBhvr>
                                    </p:animEffect>
                                  </p:childTnLst>
                                </p:cTn>
                              </p:par>
                            </p:childTnLst>
                          </p:cTn>
                        </p:par>
                        <p:par>
                          <p:cTn id="62" fill="hold">
                            <p:stCondLst>
                              <p:cond delay="4000"/>
                            </p:stCondLst>
                            <p:childTnLst>
                              <p:par>
                                <p:cTn id="63" presetID="2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childTnLst>
                          </p:cTn>
                        </p:par>
                        <p:par>
                          <p:cTn id="70" fill="hold">
                            <p:stCondLst>
                              <p:cond delay="5000"/>
                            </p:stCondLst>
                            <p:childTnLst>
                              <p:par>
                                <p:cTn id="71" presetID="31" presetClass="entr" presetSubtype="0" fill="hold" grpId="0" nodeType="afterEffect">
                                  <p:stCondLst>
                                    <p:cond delay="0"/>
                                  </p:stCondLst>
                                  <p:childTnLst>
                                    <p:set>
                                      <p:cBhvr>
                                        <p:cTn id="72" dur="1" fill="hold">
                                          <p:stCondLst>
                                            <p:cond delay="0"/>
                                          </p:stCondLst>
                                        </p:cTn>
                                        <p:tgtEl>
                                          <p:spTgt spid="95"/>
                                        </p:tgtEl>
                                        <p:attrNameLst>
                                          <p:attrName>style.visibility</p:attrName>
                                        </p:attrNameLst>
                                      </p:cBhvr>
                                      <p:to>
                                        <p:strVal val="visible"/>
                                      </p:to>
                                    </p:set>
                                    <p:anim calcmode="lin" valueType="num">
                                      <p:cBhvr>
                                        <p:cTn id="73" dur="500" fill="hold"/>
                                        <p:tgtEl>
                                          <p:spTgt spid="95"/>
                                        </p:tgtEl>
                                        <p:attrNameLst>
                                          <p:attrName>ppt_w</p:attrName>
                                        </p:attrNameLst>
                                      </p:cBhvr>
                                      <p:tavLst>
                                        <p:tav tm="0">
                                          <p:val>
                                            <p:fltVal val="0"/>
                                          </p:val>
                                        </p:tav>
                                        <p:tav tm="100000">
                                          <p:val>
                                            <p:strVal val="#ppt_w"/>
                                          </p:val>
                                        </p:tav>
                                      </p:tavLst>
                                    </p:anim>
                                    <p:anim calcmode="lin" valueType="num">
                                      <p:cBhvr>
                                        <p:cTn id="74" dur="500" fill="hold"/>
                                        <p:tgtEl>
                                          <p:spTgt spid="95"/>
                                        </p:tgtEl>
                                        <p:attrNameLst>
                                          <p:attrName>ppt_h</p:attrName>
                                        </p:attrNameLst>
                                      </p:cBhvr>
                                      <p:tavLst>
                                        <p:tav tm="0">
                                          <p:val>
                                            <p:fltVal val="0"/>
                                          </p:val>
                                        </p:tav>
                                        <p:tav tm="100000">
                                          <p:val>
                                            <p:strVal val="#ppt_h"/>
                                          </p:val>
                                        </p:tav>
                                      </p:tavLst>
                                    </p:anim>
                                    <p:anim calcmode="lin" valueType="num">
                                      <p:cBhvr>
                                        <p:cTn id="75" dur="500" fill="hold"/>
                                        <p:tgtEl>
                                          <p:spTgt spid="95"/>
                                        </p:tgtEl>
                                        <p:attrNameLst>
                                          <p:attrName>style.rotation</p:attrName>
                                        </p:attrNameLst>
                                      </p:cBhvr>
                                      <p:tavLst>
                                        <p:tav tm="0">
                                          <p:val>
                                            <p:fltVal val="90"/>
                                          </p:val>
                                        </p:tav>
                                        <p:tav tm="100000">
                                          <p:val>
                                            <p:fltVal val="0"/>
                                          </p:val>
                                        </p:tav>
                                      </p:tavLst>
                                    </p:anim>
                                    <p:animEffect transition="in" filter="fade">
                                      <p:cBhvr>
                                        <p:cTn id="76" dur="500"/>
                                        <p:tgtEl>
                                          <p:spTgt spid="95"/>
                                        </p:tgtEl>
                                      </p:cBhvr>
                                    </p:animEffect>
                                  </p:childTnLst>
                                </p:cTn>
                              </p:par>
                            </p:childTnLst>
                          </p:cTn>
                        </p:par>
                        <p:par>
                          <p:cTn id="77" fill="hold">
                            <p:stCondLst>
                              <p:cond delay="5500"/>
                            </p:stCondLst>
                            <p:childTnLst>
                              <p:par>
                                <p:cTn id="78" presetID="22" presetClass="entr" presetSubtype="4" fill="hold" grpId="0" nodeType="after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wipe(down)">
                                      <p:cBhvr>
                                        <p:cTn id="80" dur="500"/>
                                        <p:tgtEl>
                                          <p:spTgt spid="92"/>
                                        </p:tgtEl>
                                      </p:cBhvr>
                                    </p:animEffect>
                                  </p:childTnLst>
                                </p:cTn>
                              </p:par>
                            </p:childTnLst>
                          </p:cTn>
                        </p:par>
                        <p:par>
                          <p:cTn id="81" fill="hold">
                            <p:stCondLst>
                              <p:cond delay="6000"/>
                            </p:stCondLst>
                            <p:childTnLst>
                              <p:par>
                                <p:cTn id="82" presetID="22" presetClass="entr" presetSubtype="8" fill="hold" grpId="0" nodeType="after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wipe(left)">
                                      <p:cBhvr>
                                        <p:cTn id="8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animBg="1"/>
      <p:bldP spid="50" grpId="0"/>
      <p:bldP spid="51" grpId="0" animBg="1"/>
      <p:bldP spid="89" grpId="0"/>
      <p:bldP spid="90" grpId="0"/>
      <p:bldP spid="91" grpId="0" animBg="1"/>
      <p:bldP spid="92" grpId="0" animBg="1"/>
      <p:bldP spid="93" grpId="0" animBg="1"/>
      <p:bldP spid="94" grpId="0" animBg="1"/>
      <p:bldP spid="95" grpId="0" animBg="1"/>
      <p:bldP spid="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a:spLocks noChangeArrowheads="1"/>
          </p:cNvSpPr>
          <p:nvPr/>
        </p:nvSpPr>
        <p:spPr bwMode="auto">
          <a:xfrm>
            <a:off x="1376796" y="2352674"/>
            <a:ext cx="2022202" cy="1993901"/>
          </a:xfrm>
          <a:prstGeom prst="roundRect">
            <a:avLst>
              <a:gd name="adj" fmla="val 16667"/>
            </a:avLst>
          </a:prstGeom>
          <a:noFill/>
          <a:ln w="12700" algn="ctr">
            <a:solidFill>
              <a:schemeClr val="accent1"/>
            </a:solidFill>
            <a:round/>
          </a:ln>
        </p:spPr>
        <p:txBody>
          <a:bodyPr lIns="78957" tIns="39479" rIns="78957" bIns="39479" anchor="ctr"/>
          <a:lstStyle/>
          <a:p>
            <a:pPr algn="ctr" defTabSz="788670"/>
            <a:endParaRPr lang="zh-CN" altLang="en-US" sz="1600">
              <a:solidFill>
                <a:srgbClr val="FFFFFF"/>
              </a:solidFill>
            </a:endParaRPr>
          </a:p>
        </p:txBody>
      </p:sp>
      <p:sp>
        <p:nvSpPr>
          <p:cNvPr id="4" name="椭圆 3"/>
          <p:cNvSpPr/>
          <p:nvPr/>
        </p:nvSpPr>
        <p:spPr>
          <a:xfrm>
            <a:off x="1798470" y="1427202"/>
            <a:ext cx="1142631" cy="1163289"/>
          </a:xfrm>
          <a:prstGeom prst="ellipse">
            <a:avLst/>
          </a:prstGeom>
          <a:solidFill>
            <a:schemeClr val="accent1"/>
          </a:solidFill>
          <a:ln>
            <a:noFill/>
          </a:ln>
          <a:effectLst>
            <a:outerShdw blurRad="127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5" name="矩形 14"/>
          <p:cNvSpPr>
            <a:spLocks noChangeArrowheads="1"/>
          </p:cNvSpPr>
          <p:nvPr/>
        </p:nvSpPr>
        <p:spPr bwMode="auto">
          <a:xfrm>
            <a:off x="1922821" y="1881188"/>
            <a:ext cx="971419" cy="323850"/>
          </a:xfrm>
          <a:prstGeom prst="rect">
            <a:avLst/>
          </a:prstGeom>
          <a:noFill/>
          <a:ln w="9525">
            <a:noFill/>
            <a:miter lim="800000"/>
          </a:ln>
        </p:spPr>
        <p:txBody>
          <a:bodyPr wrap="none" lIns="78957" tIns="39479" rIns="78957" bIns="39479">
            <a:spAutoFit/>
          </a:bodyPr>
          <a:lstStyle/>
          <a:p>
            <a:pPr defTabSz="788670"/>
            <a:r>
              <a:rPr lang="zh-CN" altLang="en-US" sz="1600" dirty="0">
                <a:solidFill>
                  <a:schemeClr val="tx1">
                    <a:lumMod val="10000"/>
                    <a:lumOff val="90000"/>
                  </a:schemeClr>
                </a:solidFill>
                <a:latin typeface="微软雅黑" panose="020B0503020204020204" pitchFamily="34" charset="-122"/>
                <a:ea typeface="微软雅黑" panose="020B0503020204020204" pitchFamily="34" charset="-122"/>
              </a:rPr>
              <a:t>发展趋势</a:t>
            </a:r>
          </a:p>
        </p:txBody>
      </p:sp>
      <p:sp>
        <p:nvSpPr>
          <p:cNvPr id="19" name="圆角矩形 18"/>
          <p:cNvSpPr>
            <a:spLocks noChangeArrowheads="1"/>
          </p:cNvSpPr>
          <p:nvPr/>
        </p:nvSpPr>
        <p:spPr bwMode="auto">
          <a:xfrm>
            <a:off x="3622805" y="2352674"/>
            <a:ext cx="2022202" cy="1993901"/>
          </a:xfrm>
          <a:prstGeom prst="roundRect">
            <a:avLst>
              <a:gd name="adj" fmla="val 16667"/>
            </a:avLst>
          </a:prstGeom>
          <a:noFill/>
          <a:ln w="12700" algn="ctr">
            <a:solidFill>
              <a:schemeClr val="accent2"/>
            </a:solidFill>
            <a:round/>
          </a:ln>
        </p:spPr>
        <p:txBody>
          <a:bodyPr lIns="78957" tIns="39479" rIns="78957" bIns="39479" anchor="ctr"/>
          <a:lstStyle/>
          <a:p>
            <a:pPr algn="ctr" defTabSz="788670"/>
            <a:endParaRPr lang="zh-CN" altLang="en-US" sz="1600">
              <a:solidFill>
                <a:srgbClr val="FFFFFF"/>
              </a:solidFill>
            </a:endParaRPr>
          </a:p>
        </p:txBody>
      </p:sp>
      <p:sp>
        <p:nvSpPr>
          <p:cNvPr id="20" name="圆角矩形 19"/>
          <p:cNvSpPr>
            <a:spLocks noChangeArrowheads="1"/>
          </p:cNvSpPr>
          <p:nvPr/>
        </p:nvSpPr>
        <p:spPr bwMode="auto">
          <a:xfrm>
            <a:off x="5881513" y="2352674"/>
            <a:ext cx="2022202" cy="1993901"/>
          </a:xfrm>
          <a:prstGeom prst="roundRect">
            <a:avLst>
              <a:gd name="adj" fmla="val 16667"/>
            </a:avLst>
          </a:prstGeom>
          <a:noFill/>
          <a:ln w="12700" algn="ctr">
            <a:solidFill>
              <a:schemeClr val="accent3"/>
            </a:solidFill>
            <a:round/>
          </a:ln>
        </p:spPr>
        <p:txBody>
          <a:bodyPr lIns="78957" tIns="39479" rIns="78957" bIns="39479" anchor="ctr"/>
          <a:lstStyle/>
          <a:p>
            <a:pPr algn="ctr" defTabSz="788670"/>
            <a:endParaRPr lang="zh-CN" altLang="en-US" sz="1600">
              <a:solidFill>
                <a:srgbClr val="FFFFFF"/>
              </a:solidFill>
            </a:endParaRPr>
          </a:p>
        </p:txBody>
      </p:sp>
      <p:sp>
        <p:nvSpPr>
          <p:cNvPr id="7" name="椭圆 6"/>
          <p:cNvSpPr/>
          <p:nvPr/>
        </p:nvSpPr>
        <p:spPr>
          <a:xfrm>
            <a:off x="4063428" y="1464312"/>
            <a:ext cx="1142540" cy="1162018"/>
          </a:xfrm>
          <a:prstGeom prst="ellipse">
            <a:avLst/>
          </a:prstGeom>
          <a:solidFill>
            <a:schemeClr val="accent2"/>
          </a:solidFill>
          <a:ln>
            <a:solidFill>
              <a:schemeClr val="accent2"/>
            </a:solidFill>
          </a:ln>
          <a:effectLst>
            <a:outerShdw blurRad="127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0" name="椭圆 9"/>
          <p:cNvSpPr/>
          <p:nvPr/>
        </p:nvSpPr>
        <p:spPr>
          <a:xfrm>
            <a:off x="6321977" y="1427202"/>
            <a:ext cx="1143407" cy="1163289"/>
          </a:xfrm>
          <a:prstGeom prst="ellipse">
            <a:avLst/>
          </a:prstGeom>
          <a:solidFill>
            <a:schemeClr val="accent3"/>
          </a:solidFill>
          <a:ln>
            <a:noFill/>
          </a:ln>
          <a:effectLst>
            <a:outerShdw blurRad="127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p>
        </p:txBody>
      </p:sp>
      <p:sp>
        <p:nvSpPr>
          <p:cNvPr id="16" name="矩形 15"/>
          <p:cNvSpPr>
            <a:spLocks noChangeArrowheads="1"/>
          </p:cNvSpPr>
          <p:nvPr/>
        </p:nvSpPr>
        <p:spPr bwMode="auto">
          <a:xfrm>
            <a:off x="4176766" y="1881188"/>
            <a:ext cx="980109" cy="325975"/>
          </a:xfrm>
          <a:prstGeom prst="rect">
            <a:avLst/>
          </a:prstGeom>
          <a:noFill/>
          <a:ln w="9525">
            <a:noFill/>
            <a:miter lim="800000"/>
          </a:ln>
        </p:spPr>
        <p:txBody>
          <a:bodyPr wrap="none" lIns="78957" tIns="39479" rIns="78957" bIns="39479">
            <a:spAutoFit/>
          </a:bodyPr>
          <a:lstStyle/>
          <a:p>
            <a:pPr defTabSz="788670"/>
            <a:r>
              <a:rPr lang="zh-CN" altLang="en-US" sz="1600" dirty="0">
                <a:solidFill>
                  <a:schemeClr val="tx1">
                    <a:lumMod val="10000"/>
                    <a:lumOff val="90000"/>
                  </a:schemeClr>
                </a:solidFill>
                <a:latin typeface="微软雅黑" panose="020B0503020204020204" pitchFamily="34" charset="-122"/>
                <a:ea typeface="微软雅黑" panose="020B0503020204020204" pitchFamily="34" charset="-122"/>
              </a:rPr>
              <a:t>消费习惯</a:t>
            </a:r>
          </a:p>
        </p:txBody>
      </p:sp>
      <p:sp>
        <p:nvSpPr>
          <p:cNvPr id="17" name="矩形 16"/>
          <p:cNvSpPr>
            <a:spLocks noChangeArrowheads="1"/>
          </p:cNvSpPr>
          <p:nvPr/>
        </p:nvSpPr>
        <p:spPr bwMode="auto">
          <a:xfrm>
            <a:off x="6435474" y="1881188"/>
            <a:ext cx="971419" cy="323850"/>
          </a:xfrm>
          <a:prstGeom prst="rect">
            <a:avLst/>
          </a:prstGeom>
          <a:noFill/>
          <a:ln w="9525">
            <a:noFill/>
            <a:miter lim="800000"/>
          </a:ln>
        </p:spPr>
        <p:txBody>
          <a:bodyPr wrap="none" lIns="78957" tIns="39479" rIns="78957" bIns="39479">
            <a:spAutoFit/>
          </a:bodyPr>
          <a:lstStyle/>
          <a:p>
            <a:pPr defTabSz="788670"/>
            <a:r>
              <a:rPr lang="zh-CN" altLang="en-US" sz="1600" dirty="0">
                <a:solidFill>
                  <a:schemeClr val="tx1">
                    <a:lumMod val="10000"/>
                    <a:lumOff val="90000"/>
                  </a:schemeClr>
                </a:solidFill>
                <a:latin typeface="微软雅黑" panose="020B0503020204020204" pitchFamily="34" charset="-122"/>
                <a:ea typeface="微软雅黑" panose="020B0503020204020204" pitchFamily="34" charset="-122"/>
              </a:rPr>
              <a:t>政策扶持</a:t>
            </a:r>
          </a:p>
        </p:txBody>
      </p:sp>
      <p:sp>
        <p:nvSpPr>
          <p:cNvPr id="21" name="TextBox 20"/>
          <p:cNvSpPr txBox="1">
            <a:spLocks noChangeArrowheads="1"/>
          </p:cNvSpPr>
          <p:nvPr/>
        </p:nvSpPr>
        <p:spPr bwMode="auto">
          <a:xfrm>
            <a:off x="1592667" y="2809876"/>
            <a:ext cx="1609508" cy="1199959"/>
          </a:xfrm>
          <a:prstGeom prst="rect">
            <a:avLst/>
          </a:prstGeom>
          <a:noFill/>
          <a:ln w="9525">
            <a:noFill/>
            <a:miter lim="800000"/>
          </a:ln>
        </p:spPr>
        <p:txBody>
          <a:bodyPr lIns="0" tIns="0" rIns="0" bIns="0">
            <a:spAutoFit/>
          </a:bodyPr>
          <a:lstStyle/>
          <a:p>
            <a:pPr defTabSz="788670">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a:spLocks noChangeArrowheads="1"/>
          </p:cNvSpPr>
          <p:nvPr/>
        </p:nvSpPr>
        <p:spPr bwMode="auto">
          <a:xfrm>
            <a:off x="3830738" y="2803526"/>
            <a:ext cx="1604746" cy="1199959"/>
          </a:xfrm>
          <a:prstGeom prst="rect">
            <a:avLst/>
          </a:prstGeom>
          <a:noFill/>
          <a:ln w="9525">
            <a:noFill/>
            <a:miter lim="800000"/>
          </a:ln>
        </p:spPr>
        <p:txBody>
          <a:bodyPr lIns="0" tIns="0" rIns="0" bIns="0">
            <a:spAutoFit/>
          </a:bodyPr>
          <a:lstStyle/>
          <a:p>
            <a:pPr defTabSz="788670">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a:spLocks noChangeArrowheads="1"/>
          </p:cNvSpPr>
          <p:nvPr/>
        </p:nvSpPr>
        <p:spPr bwMode="auto">
          <a:xfrm>
            <a:off x="6089446" y="2809876"/>
            <a:ext cx="1607921" cy="1199959"/>
          </a:xfrm>
          <a:prstGeom prst="rect">
            <a:avLst/>
          </a:prstGeom>
          <a:noFill/>
          <a:ln w="9525">
            <a:noFill/>
            <a:miter lim="800000"/>
          </a:ln>
        </p:spPr>
        <p:txBody>
          <a:bodyPr lIns="0" tIns="0" rIns="0" bIns="0">
            <a:spAutoFit/>
          </a:bodyPr>
          <a:lstStyle/>
          <a:p>
            <a:pPr defTabSz="788670">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6" presetClass="entr" presetSubtype="37"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outVertical)">
                                      <p:cBhvr>
                                        <p:cTn id="26" dur="500"/>
                                        <p:tgtEl>
                                          <p:spTgt spid="17"/>
                                        </p:tgtEl>
                                      </p:cBhvr>
                                    </p:animEffec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800"/>
                                        <p:tgtEl>
                                          <p:spTgt spid="18"/>
                                        </p:tgtEl>
                                      </p:cBhvr>
                                    </p:animEffect>
                                  </p:childTnLst>
                                </p:cTn>
                              </p:par>
                              <p:par>
                                <p:cTn id="31" presetID="21" presetClass="entr" presetSubtype="1" fill="hold" grpId="0" nodeType="withEffect">
                                  <p:stCondLst>
                                    <p:cond delay="20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800"/>
                                        <p:tgtEl>
                                          <p:spTgt spid="19"/>
                                        </p:tgtEl>
                                      </p:cBhvr>
                                    </p:animEffect>
                                  </p:childTnLst>
                                </p:cTn>
                              </p:par>
                              <p:par>
                                <p:cTn id="34" presetID="21" presetClass="entr" presetSubtype="1"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Effect transition="in" filter="wheel(1)">
                                      <p:cBhvr>
                                        <p:cTn id="36" dur="800"/>
                                        <p:tgtEl>
                                          <p:spTgt spid="20"/>
                                        </p:tgtEl>
                                      </p:cBhvr>
                                    </p:animEffect>
                                  </p:childTnLst>
                                </p:cTn>
                              </p:par>
                            </p:childTnLst>
                          </p:cTn>
                        </p:par>
                        <p:par>
                          <p:cTn id="37" fill="hold">
                            <p:stCondLst>
                              <p:cond delay="2000"/>
                            </p:stCondLst>
                            <p:childTnLst>
                              <p:par>
                                <p:cTn id="38" presetID="22" presetClass="entr" presetSubtype="8" fill="hold" grpId="0" nodeType="afterEffect">
                                  <p:stCondLst>
                                    <p:cond delay="0"/>
                                  </p:stCondLst>
                                  <p:iterate type="lt">
                                    <p:tmPct val="30000"/>
                                  </p:iterate>
                                  <p:childTnLst>
                                    <p:set>
                                      <p:cBhvr>
                                        <p:cTn id="39" dur="1" fill="hold">
                                          <p:stCondLst>
                                            <p:cond delay="0"/>
                                          </p:stCondLst>
                                        </p:cTn>
                                        <p:tgtEl>
                                          <p:spTgt spid="21"/>
                                        </p:tgtEl>
                                        <p:attrNameLst>
                                          <p:attrName>style.visibility</p:attrName>
                                        </p:attrNameLst>
                                      </p:cBhvr>
                                      <p:to>
                                        <p:strVal val="visible"/>
                                      </p:to>
                                    </p:set>
                                    <p:animEffect transition="in" filter="wipe(left)">
                                      <p:cBhvr>
                                        <p:cTn id="40" dur="50"/>
                                        <p:tgtEl>
                                          <p:spTgt spid="21"/>
                                        </p:tgtEl>
                                      </p:cBhvr>
                                    </p:animEffect>
                                  </p:childTnLst>
                                </p:cTn>
                              </p:par>
                              <p:par>
                                <p:cTn id="41" presetID="36" presetClass="emph" presetSubtype="0" fill="hold" grpId="1" nodeType="withEffect">
                                  <p:stCondLst>
                                    <p:cond delay="0"/>
                                  </p:stCondLst>
                                  <p:iterate type="lt">
                                    <p:tmPct val="30000"/>
                                  </p:iterate>
                                  <p:childTnLst>
                                    <p:animScale>
                                      <p:cBhvr>
                                        <p:cTn id="42" dur="25" autoRev="1" fill="hold">
                                          <p:stCondLst>
                                            <p:cond delay="0"/>
                                          </p:stCondLst>
                                        </p:cTn>
                                        <p:tgtEl>
                                          <p:spTgt spid="21"/>
                                        </p:tgtEl>
                                      </p:cBhvr>
                                      <p:to x="80000" y="100000"/>
                                    </p:animScale>
                                    <p:anim by="(#ppt_w*0.10)" calcmode="lin" valueType="num">
                                      <p:cBhvr>
                                        <p:cTn id="43" dur="25" autoRev="1" fill="hold">
                                          <p:stCondLst>
                                            <p:cond delay="0"/>
                                          </p:stCondLst>
                                        </p:cTn>
                                        <p:tgtEl>
                                          <p:spTgt spid="21"/>
                                        </p:tgtEl>
                                        <p:attrNameLst>
                                          <p:attrName>ppt_x</p:attrName>
                                        </p:attrNameLst>
                                      </p:cBhvr>
                                    </p:anim>
                                    <p:anim by="(-#ppt_w*0.10)" calcmode="lin" valueType="num">
                                      <p:cBhvr>
                                        <p:cTn id="44" dur="25" autoRev="1" fill="hold">
                                          <p:stCondLst>
                                            <p:cond delay="0"/>
                                          </p:stCondLst>
                                        </p:cTn>
                                        <p:tgtEl>
                                          <p:spTgt spid="21"/>
                                        </p:tgtEl>
                                        <p:attrNameLst>
                                          <p:attrName>ppt_y</p:attrName>
                                        </p:attrNameLst>
                                      </p:cBhvr>
                                    </p:anim>
                                    <p:animRot by="-480000">
                                      <p:cBhvr>
                                        <p:cTn id="45" dur="25" autoRev="1" fill="hold">
                                          <p:stCondLst>
                                            <p:cond delay="0"/>
                                          </p:stCondLst>
                                        </p:cTn>
                                        <p:tgtEl>
                                          <p:spTgt spid="21"/>
                                        </p:tgtEl>
                                        <p:attrNameLst>
                                          <p:attrName>r</p:attrName>
                                        </p:attrNameLst>
                                      </p:cBhvr>
                                    </p:animRot>
                                  </p:childTnLst>
                                </p:cTn>
                              </p:par>
                              <p:par>
                                <p:cTn id="46" presetID="22" presetClass="entr" presetSubtype="8" fill="hold" grpId="0" nodeType="withEffect">
                                  <p:stCondLst>
                                    <p:cond delay="500"/>
                                  </p:stCondLst>
                                  <p:iterate type="lt">
                                    <p:tmPct val="30000"/>
                                  </p:iterate>
                                  <p:childTnLst>
                                    <p:set>
                                      <p:cBhvr>
                                        <p:cTn id="47" dur="1" fill="hold">
                                          <p:stCondLst>
                                            <p:cond delay="0"/>
                                          </p:stCondLst>
                                        </p:cTn>
                                        <p:tgtEl>
                                          <p:spTgt spid="22"/>
                                        </p:tgtEl>
                                        <p:attrNameLst>
                                          <p:attrName>style.visibility</p:attrName>
                                        </p:attrNameLst>
                                      </p:cBhvr>
                                      <p:to>
                                        <p:strVal val="visible"/>
                                      </p:to>
                                    </p:set>
                                    <p:animEffect transition="in" filter="wipe(left)">
                                      <p:cBhvr>
                                        <p:cTn id="48" dur="50"/>
                                        <p:tgtEl>
                                          <p:spTgt spid="22"/>
                                        </p:tgtEl>
                                      </p:cBhvr>
                                    </p:animEffect>
                                  </p:childTnLst>
                                </p:cTn>
                              </p:par>
                              <p:par>
                                <p:cTn id="49" presetID="36" presetClass="emph" presetSubtype="0" fill="hold" grpId="1" nodeType="withEffect">
                                  <p:stCondLst>
                                    <p:cond delay="500"/>
                                  </p:stCondLst>
                                  <p:iterate type="lt">
                                    <p:tmPct val="30000"/>
                                  </p:iterate>
                                  <p:childTnLst>
                                    <p:animScale>
                                      <p:cBhvr>
                                        <p:cTn id="50" dur="25" autoRev="1" fill="hold">
                                          <p:stCondLst>
                                            <p:cond delay="0"/>
                                          </p:stCondLst>
                                        </p:cTn>
                                        <p:tgtEl>
                                          <p:spTgt spid="22"/>
                                        </p:tgtEl>
                                      </p:cBhvr>
                                      <p:to x="80000" y="100000"/>
                                    </p:animScale>
                                    <p:anim by="(#ppt_w*0.10)" calcmode="lin" valueType="num">
                                      <p:cBhvr>
                                        <p:cTn id="51" dur="25" autoRev="1" fill="hold">
                                          <p:stCondLst>
                                            <p:cond delay="0"/>
                                          </p:stCondLst>
                                        </p:cTn>
                                        <p:tgtEl>
                                          <p:spTgt spid="22"/>
                                        </p:tgtEl>
                                        <p:attrNameLst>
                                          <p:attrName>ppt_x</p:attrName>
                                        </p:attrNameLst>
                                      </p:cBhvr>
                                    </p:anim>
                                    <p:anim by="(-#ppt_w*0.10)" calcmode="lin" valueType="num">
                                      <p:cBhvr>
                                        <p:cTn id="52" dur="25" autoRev="1" fill="hold">
                                          <p:stCondLst>
                                            <p:cond delay="0"/>
                                          </p:stCondLst>
                                        </p:cTn>
                                        <p:tgtEl>
                                          <p:spTgt spid="22"/>
                                        </p:tgtEl>
                                        <p:attrNameLst>
                                          <p:attrName>ppt_y</p:attrName>
                                        </p:attrNameLst>
                                      </p:cBhvr>
                                    </p:anim>
                                    <p:animRot by="-480000">
                                      <p:cBhvr>
                                        <p:cTn id="53" dur="25" autoRev="1" fill="hold">
                                          <p:stCondLst>
                                            <p:cond delay="0"/>
                                          </p:stCondLst>
                                        </p:cTn>
                                        <p:tgtEl>
                                          <p:spTgt spid="22"/>
                                        </p:tgtEl>
                                        <p:attrNameLst>
                                          <p:attrName>r</p:attrName>
                                        </p:attrNameLst>
                                      </p:cBhvr>
                                    </p:animRot>
                                  </p:childTnLst>
                                </p:cTn>
                              </p:par>
                              <p:par>
                                <p:cTn id="54" presetID="22" presetClass="entr" presetSubtype="8" fill="hold" grpId="0" nodeType="withEffect">
                                  <p:stCondLst>
                                    <p:cond delay="1000"/>
                                  </p:stCondLst>
                                  <p:iterate type="lt">
                                    <p:tmPct val="30000"/>
                                  </p:iterate>
                                  <p:childTnLst>
                                    <p:set>
                                      <p:cBhvr>
                                        <p:cTn id="55" dur="1" fill="hold">
                                          <p:stCondLst>
                                            <p:cond delay="0"/>
                                          </p:stCondLst>
                                        </p:cTn>
                                        <p:tgtEl>
                                          <p:spTgt spid="23"/>
                                        </p:tgtEl>
                                        <p:attrNameLst>
                                          <p:attrName>style.visibility</p:attrName>
                                        </p:attrNameLst>
                                      </p:cBhvr>
                                      <p:to>
                                        <p:strVal val="visible"/>
                                      </p:to>
                                    </p:set>
                                    <p:animEffect transition="in" filter="wipe(left)">
                                      <p:cBhvr>
                                        <p:cTn id="56" dur="50"/>
                                        <p:tgtEl>
                                          <p:spTgt spid="23"/>
                                        </p:tgtEl>
                                      </p:cBhvr>
                                    </p:animEffect>
                                  </p:childTnLst>
                                </p:cTn>
                              </p:par>
                              <p:par>
                                <p:cTn id="57" presetID="36" presetClass="emph" presetSubtype="0" fill="hold" grpId="1" nodeType="withEffect">
                                  <p:stCondLst>
                                    <p:cond delay="1000"/>
                                  </p:stCondLst>
                                  <p:iterate type="lt">
                                    <p:tmPct val="30000"/>
                                  </p:iterate>
                                  <p:childTnLst>
                                    <p:animScale>
                                      <p:cBhvr>
                                        <p:cTn id="58" dur="25" autoRev="1" fill="hold">
                                          <p:stCondLst>
                                            <p:cond delay="0"/>
                                          </p:stCondLst>
                                        </p:cTn>
                                        <p:tgtEl>
                                          <p:spTgt spid="23"/>
                                        </p:tgtEl>
                                      </p:cBhvr>
                                      <p:to x="80000" y="100000"/>
                                    </p:animScale>
                                    <p:anim by="(#ppt_w*0.10)" calcmode="lin" valueType="num">
                                      <p:cBhvr>
                                        <p:cTn id="59" dur="25" autoRev="1" fill="hold">
                                          <p:stCondLst>
                                            <p:cond delay="0"/>
                                          </p:stCondLst>
                                        </p:cTn>
                                        <p:tgtEl>
                                          <p:spTgt spid="23"/>
                                        </p:tgtEl>
                                        <p:attrNameLst>
                                          <p:attrName>ppt_x</p:attrName>
                                        </p:attrNameLst>
                                      </p:cBhvr>
                                    </p:anim>
                                    <p:anim by="(-#ppt_w*0.10)" calcmode="lin" valueType="num">
                                      <p:cBhvr>
                                        <p:cTn id="60" dur="25" autoRev="1" fill="hold">
                                          <p:stCondLst>
                                            <p:cond delay="0"/>
                                          </p:stCondLst>
                                        </p:cTn>
                                        <p:tgtEl>
                                          <p:spTgt spid="23"/>
                                        </p:tgtEl>
                                        <p:attrNameLst>
                                          <p:attrName>ppt_y</p:attrName>
                                        </p:attrNameLst>
                                      </p:cBhvr>
                                    </p:anim>
                                    <p:animRot by="-480000">
                                      <p:cBhvr>
                                        <p:cTn id="61"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15" grpId="0"/>
      <p:bldP spid="19" grpId="0" animBg="1"/>
      <p:bldP spid="20" grpId="0" animBg="1"/>
      <p:bldP spid="7" grpId="0" animBg="1"/>
      <p:bldP spid="10" grpId="0" animBg="1"/>
      <p:bldP spid="16" grpId="0"/>
      <p:bldP spid="17" grpId="0"/>
      <p:bldP spid="21" grpId="0"/>
      <p:bldP spid="21" grpId="1"/>
      <p:bldP spid="22" grpId="0"/>
      <p:bldP spid="22" grpId="1"/>
      <p:bldP spid="23"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9487" y="1054379"/>
            <a:ext cx="1717317" cy="177892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2859487" y="2927945"/>
            <a:ext cx="1712512" cy="169686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4572000" y="1054379"/>
            <a:ext cx="1717317" cy="177892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bwMode="auto">
          <a:xfrm>
            <a:off x="4572000" y="2932009"/>
            <a:ext cx="1717318" cy="1696862"/>
          </a:xfrm>
          <a:prstGeom prst="rect">
            <a:avLst/>
          </a:prstGeom>
          <a:solidFill>
            <a:schemeClr val="accent1"/>
          </a:solidFill>
        </p:spPr>
        <p:txBody>
          <a:bodyPr wrap="square" lIns="134990" tIns="35098" rIns="26998" bIns="32511" rtlCol="0" anchor="ctr" anchorCtr="0">
            <a:noAutofit/>
          </a:bodyPr>
          <a:lstStyle/>
          <a:p>
            <a:pPr>
              <a:lnSpc>
                <a:spcPct val="150000"/>
              </a:lnSpc>
              <a:spcBef>
                <a:spcPts val="450"/>
              </a:spcBef>
              <a:buClr>
                <a:schemeClr val="bg1"/>
              </a:buClr>
              <a:buSzPct val="80000"/>
            </a:pPr>
            <a:endParaRPr lang="zh-CN" altLang="en-US" sz="1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Content Placeholder 2"/>
          <p:cNvSpPr txBox="1"/>
          <p:nvPr/>
        </p:nvSpPr>
        <p:spPr>
          <a:xfrm>
            <a:off x="1805271" y="1302207"/>
            <a:ext cx="935671" cy="1532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Content Placeholder 2"/>
          <p:cNvSpPr txBox="1"/>
          <p:nvPr/>
        </p:nvSpPr>
        <p:spPr>
          <a:xfrm>
            <a:off x="590339" y="1579231"/>
            <a:ext cx="2150604" cy="8309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Content Placeholder 2"/>
          <p:cNvSpPr txBox="1"/>
          <p:nvPr/>
        </p:nvSpPr>
        <p:spPr>
          <a:xfrm>
            <a:off x="6415405" y="1302207"/>
            <a:ext cx="935671" cy="1532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Content Placeholder 2"/>
          <p:cNvSpPr txBox="1"/>
          <p:nvPr/>
        </p:nvSpPr>
        <p:spPr>
          <a:xfrm>
            <a:off x="6415405" y="1579231"/>
            <a:ext cx="2150604" cy="8309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Content Placeholder 2"/>
          <p:cNvSpPr txBox="1"/>
          <p:nvPr/>
        </p:nvSpPr>
        <p:spPr>
          <a:xfrm>
            <a:off x="1805271" y="3180782"/>
            <a:ext cx="935671" cy="1532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Content Placeholder 2"/>
          <p:cNvSpPr txBox="1"/>
          <p:nvPr/>
        </p:nvSpPr>
        <p:spPr>
          <a:xfrm>
            <a:off x="590339" y="3457806"/>
            <a:ext cx="2150604" cy="8309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6415405" y="3180782"/>
            <a:ext cx="935671" cy="1532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Content Placeholder 2"/>
          <p:cNvSpPr txBox="1"/>
          <p:nvPr/>
        </p:nvSpPr>
        <p:spPr>
          <a:xfrm>
            <a:off x="6415405" y="3457806"/>
            <a:ext cx="2150604" cy="83099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6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750"/>
                                        <p:tgtEl>
                                          <p:spTgt spid="2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750"/>
                                        <p:tgtEl>
                                          <p:spTgt spid="26"/>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750"/>
                                        <p:tgtEl>
                                          <p:spTgt spid="1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750"/>
                                        <p:tgtEl>
                                          <p:spTgt spid="14"/>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750"/>
                                        <p:tgtEl>
                                          <p:spTgt spid="15"/>
                                        </p:tgtEl>
                                      </p:cBhvr>
                                    </p:animEffect>
                                  </p:childTnLst>
                                </p:cTn>
                              </p:par>
                            </p:childTnLst>
                          </p:cTn>
                        </p:par>
                        <p:par>
                          <p:cTn id="41" fill="hold">
                            <p:stCondLst>
                              <p:cond delay="70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750"/>
                                        <p:tgtEl>
                                          <p:spTgt spid="17"/>
                                        </p:tgtEl>
                                      </p:cBhvr>
                                    </p:animEffect>
                                  </p:childTnLst>
                                </p:cTn>
                              </p:par>
                            </p:childTnLst>
                          </p:cTn>
                        </p:par>
                        <p:par>
                          <p:cTn id="45" fill="hold">
                            <p:stCondLst>
                              <p:cond delay="80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21" grpId="0" animBg="1"/>
      <p:bldP spid="11" grpId="0" animBg="1"/>
      <p:bldP spid="22" grpId="0"/>
      <p:bldP spid="26" grpId="0"/>
      <p:bldP spid="12" grpId="0"/>
      <p:bldP spid="13" grpId="0"/>
      <p:bldP spid="14" grpId="0"/>
      <p:bldP spid="15"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3639194" y="1716101"/>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5626094" y="1815436"/>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506576" y="2154544"/>
            <a:ext cx="2819320" cy="969496"/>
          </a:xfrm>
          <a:prstGeom prst="rect">
            <a:avLst/>
          </a:prstGeom>
        </p:spPr>
        <p:txBody>
          <a:bodyPr wrap="square" lIns="0" tIns="0" rIns="0" bIns="0">
            <a:spAutoFit/>
          </a:bodyPr>
          <a:lstStyle/>
          <a:p>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1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3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1"/>
          <p:cNvSpPr txBox="1"/>
          <p:nvPr/>
        </p:nvSpPr>
        <p:spPr>
          <a:xfrm>
            <a:off x="2411760"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611419"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411760"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611419"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Horizontal)">
                                      <p:cBhvr>
                                        <p:cTn id="7" dur="500"/>
                                        <p:tgtEl>
                                          <p:spTgt spid="2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8"/>
                                        </p:tgtEl>
                                        <p:attrNameLst>
                                          <p:attrName>style.visibility</p:attrName>
                                        </p:attrNameLst>
                                      </p:cBhvr>
                                      <p:to>
                                        <p:strVal val="visible"/>
                                      </p:to>
                                    </p:set>
                                    <p:anim by="(-#ppt_w*2)" calcmode="lin" valueType="num">
                                      <p:cBhvr rctx="PPT">
                                        <p:cTn id="11" dur="500" autoRev="1" fill="hold">
                                          <p:stCondLst>
                                            <p:cond delay="0"/>
                                          </p:stCondLst>
                                        </p:cTn>
                                        <p:tgtEl>
                                          <p:spTgt spid="28"/>
                                        </p:tgtEl>
                                        <p:attrNameLst>
                                          <p:attrName>ppt_w</p:attrName>
                                        </p:attrNameLst>
                                      </p:cBhvr>
                                    </p:anim>
                                    <p:anim by="(#ppt_w*0.50)" calcmode="lin" valueType="num">
                                      <p:cBhvr>
                                        <p:cTn id="12" dur="500" decel="50000" autoRev="1" fill="hold">
                                          <p:stCondLst>
                                            <p:cond delay="0"/>
                                          </p:stCondLst>
                                        </p:cTn>
                                        <p:tgtEl>
                                          <p:spTgt spid="28"/>
                                        </p:tgtEl>
                                        <p:attrNameLst>
                                          <p:attrName>ppt_x</p:attrName>
                                        </p:attrNameLst>
                                      </p:cBhvr>
                                    </p:anim>
                                    <p:anim from="(-#ppt_h/2)" to="(#ppt_y)" calcmode="lin" valueType="num">
                                      <p:cBhvr>
                                        <p:cTn id="13" dur="1000" fill="hold">
                                          <p:stCondLst>
                                            <p:cond delay="0"/>
                                          </p:stCondLst>
                                        </p:cTn>
                                        <p:tgtEl>
                                          <p:spTgt spid="28"/>
                                        </p:tgtEl>
                                        <p:attrNameLst>
                                          <p:attrName>ppt_y</p:attrName>
                                        </p:attrNameLst>
                                      </p:cBhvr>
                                    </p:anim>
                                    <p:animRot by="21600000">
                                      <p:cBhvr>
                                        <p:cTn id="14" dur="1000" fill="hold">
                                          <p:stCondLst>
                                            <p:cond delay="0"/>
                                          </p:stCondLst>
                                        </p:cTn>
                                        <p:tgtEl>
                                          <p:spTgt spid="28"/>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0-#ppt_w/2"/>
                                          </p:val>
                                        </p:tav>
                                        <p:tav tm="100000">
                                          <p:val>
                                            <p:strVal val="#ppt_x"/>
                                          </p:val>
                                        </p:tav>
                                      </p:tavLst>
                                    </p:anim>
                                    <p:anim calcmode="lin" valueType="num">
                                      <p:cBhvr additive="base">
                                        <p:cTn id="19" dur="10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1350346" y="1240329"/>
            <a:ext cx="2690997" cy="26901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1476120" y="1365594"/>
            <a:ext cx="2439450" cy="2439584"/>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4082788" y="1477971"/>
            <a:ext cx="313117" cy="313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711333" y="1256515"/>
            <a:ext cx="246446" cy="2476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flipH="1">
            <a:off x="1234373" y="1553613"/>
            <a:ext cx="415506" cy="4143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4206167" y="2141301"/>
            <a:ext cx="154773" cy="1535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rot="11047877">
            <a:off x="1842715" y="4147232"/>
            <a:ext cx="123818" cy="1238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nvSpPr>
        <p:spPr>
          <a:xfrm>
            <a:off x="1722574" y="3481938"/>
            <a:ext cx="452412" cy="4524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flipV="1">
            <a:off x="2311795" y="3954351"/>
            <a:ext cx="509559" cy="5095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1402152" y="3537897"/>
            <a:ext cx="215491" cy="2155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flipH="1">
            <a:off x="2453471" y="3680507"/>
            <a:ext cx="226207" cy="2262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flipH="1">
            <a:off x="3701179" y="3421532"/>
            <a:ext cx="173822" cy="175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096374" y="3837670"/>
            <a:ext cx="188108" cy="1893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54"/>
          <p:cNvGrpSpPr/>
          <p:nvPr/>
        </p:nvGrpSpPr>
        <p:grpSpPr>
          <a:xfrm>
            <a:off x="3707333" y="2340352"/>
            <a:ext cx="1607528" cy="1256200"/>
            <a:chOff x="4539416" y="3368966"/>
            <a:chExt cx="2143487" cy="1674934"/>
          </a:xfrm>
          <a:solidFill>
            <a:schemeClr val="accent4"/>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4589909" y="3974426"/>
              <a:ext cx="2092994" cy="492443"/>
            </a:xfrm>
            <a:prstGeom prst="rect">
              <a:avLst/>
            </a:prstGeom>
            <a:grpFill/>
          </p:spPr>
          <p:txBody>
            <a:bodyPr wrap="none">
              <a:spAutoFit/>
            </a:bodyPr>
            <a:lstStyle/>
            <a:p>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a:t>
              </a:r>
            </a:p>
          </p:txBody>
        </p:sp>
      </p:grpSp>
      <p:sp>
        <p:nvSpPr>
          <p:cNvPr id="59" name="椭圆 58"/>
          <p:cNvSpPr/>
          <p:nvPr/>
        </p:nvSpPr>
        <p:spPr>
          <a:xfrm>
            <a:off x="939025" y="2319278"/>
            <a:ext cx="707192" cy="7108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84"/>
          <p:cNvGrpSpPr/>
          <p:nvPr/>
        </p:nvGrpSpPr>
        <p:grpSpPr bwMode="auto">
          <a:xfrm>
            <a:off x="5469335" y="1592976"/>
            <a:ext cx="2813554" cy="557836"/>
            <a:chOff x="6921551" y="1540011"/>
            <a:chExt cx="4538069" cy="743693"/>
          </a:xfrm>
        </p:grpSpPr>
        <p:sp>
          <p:nvSpPr>
            <p:cNvPr id="60" name="文本框 59"/>
            <p:cNvSpPr txBox="1"/>
            <p:nvPr/>
          </p:nvSpPr>
          <p:spPr>
            <a:xfrm>
              <a:off x="6921551" y="1540011"/>
              <a:ext cx="2699589" cy="738576"/>
            </a:xfrm>
            <a:prstGeom prst="rect">
              <a:avLst/>
            </a:prstGeom>
            <a:noFill/>
          </p:spPr>
          <p:txBody>
            <a:bodyPr wrap="square" lIns="0" tIns="0" rIns="0" bIns="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62" name="矩形 61"/>
            <p:cNvSpPr/>
            <p:nvPr/>
          </p:nvSpPr>
          <p:spPr>
            <a:xfrm>
              <a:off x="6921551" y="1914416"/>
              <a:ext cx="4538069" cy="369288"/>
            </a:xfrm>
            <a:prstGeom prst="rect">
              <a:avLst/>
            </a:prstGeom>
          </p:spPr>
          <p:txBody>
            <a:bodyPr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grpSp>
      <p:grpSp>
        <p:nvGrpSpPr>
          <p:cNvPr id="5" name="组合 83"/>
          <p:cNvGrpSpPr/>
          <p:nvPr/>
        </p:nvGrpSpPr>
        <p:grpSpPr bwMode="auto">
          <a:xfrm>
            <a:off x="5460159" y="2594889"/>
            <a:ext cx="2821140" cy="557488"/>
            <a:chOff x="6909316" y="2574451"/>
            <a:chExt cx="4550304" cy="743616"/>
          </a:xfrm>
        </p:grpSpPr>
        <p:sp>
          <p:nvSpPr>
            <p:cNvPr id="63" name="矩形 62"/>
            <p:cNvSpPr/>
            <p:nvPr/>
          </p:nvSpPr>
          <p:spPr>
            <a:xfrm>
              <a:off x="6921552" y="2948587"/>
              <a:ext cx="4538068" cy="369480"/>
            </a:xfrm>
            <a:prstGeom prst="rect">
              <a:avLst/>
            </a:prstGeom>
          </p:spPr>
          <p:txBody>
            <a:bodyPr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5" name="文本框 64"/>
            <p:cNvSpPr txBox="1"/>
            <p:nvPr/>
          </p:nvSpPr>
          <p:spPr>
            <a:xfrm>
              <a:off x="6909316" y="2574451"/>
              <a:ext cx="2712697" cy="738960"/>
            </a:xfrm>
            <a:prstGeom prst="rect">
              <a:avLst/>
            </a:prstGeom>
            <a:noFill/>
          </p:spPr>
          <p:txBody>
            <a:bodyPr wrap="square" lIns="0" tIns="0" rIns="0" bIns="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nvGrpSpPr>
          <p:cNvPr id="6" name="组合 82"/>
          <p:cNvGrpSpPr/>
          <p:nvPr/>
        </p:nvGrpSpPr>
        <p:grpSpPr bwMode="auto">
          <a:xfrm>
            <a:off x="5469335" y="3596470"/>
            <a:ext cx="2813554" cy="590319"/>
            <a:chOff x="6921551" y="4060886"/>
            <a:chExt cx="4538069" cy="786569"/>
          </a:xfrm>
        </p:grpSpPr>
        <p:sp>
          <p:nvSpPr>
            <p:cNvPr id="64" name="矩形 63"/>
            <p:cNvSpPr/>
            <p:nvPr/>
          </p:nvSpPr>
          <p:spPr>
            <a:xfrm>
              <a:off x="6921551" y="4478368"/>
              <a:ext cx="4538069" cy="369087"/>
            </a:xfrm>
            <a:prstGeom prst="rect">
              <a:avLst/>
            </a:prstGeom>
          </p:spPr>
          <p:txBody>
            <a:bodyPr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8" name="文本框 67"/>
            <p:cNvSpPr txBox="1"/>
            <p:nvPr/>
          </p:nvSpPr>
          <p:spPr>
            <a:xfrm>
              <a:off x="6921551" y="4060886"/>
              <a:ext cx="2699589" cy="738173"/>
            </a:xfrm>
            <a:prstGeom prst="rect">
              <a:avLst/>
            </a:prstGeom>
            <a:noFill/>
          </p:spPr>
          <p:txBody>
            <a:bodyPr wrap="square" lIns="0" tIns="0" rIns="0" bIns="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300"/>
                                  </p:stCondLst>
                                  <p:childTnLst>
                                    <p:set>
                                      <p:cBhvr>
                                        <p:cTn id="19" dur="1" fill="hold">
                                          <p:stCondLst>
                                            <p:cond delay="0"/>
                                          </p:stCondLst>
                                        </p:cTn>
                                        <p:tgtEl>
                                          <p:spTgt spid="44"/>
                                        </p:tgtEl>
                                        <p:attrNameLst>
                                          <p:attrName>style.visibility</p:attrName>
                                        </p:attrNameLst>
                                      </p:cBhvr>
                                      <p:to>
                                        <p:strVal val="visible"/>
                                      </p:to>
                                    </p:set>
                                    <p:anim calcmode="lin" valueType="num">
                                      <p:cBhvr>
                                        <p:cTn id="20" dur="500" fill="hold"/>
                                        <p:tgtEl>
                                          <p:spTgt spid="44"/>
                                        </p:tgtEl>
                                        <p:attrNameLst>
                                          <p:attrName>ppt_w</p:attrName>
                                        </p:attrNameLst>
                                      </p:cBhvr>
                                      <p:tavLst>
                                        <p:tav tm="0">
                                          <p:val>
                                            <p:fltVal val="0"/>
                                          </p:val>
                                        </p:tav>
                                        <p:tav tm="100000">
                                          <p:val>
                                            <p:strVal val="#ppt_w"/>
                                          </p:val>
                                        </p:tav>
                                      </p:tavLst>
                                    </p:anim>
                                    <p:anim calcmode="lin" valueType="num">
                                      <p:cBhvr>
                                        <p:cTn id="21" dur="500" fill="hold"/>
                                        <p:tgtEl>
                                          <p:spTgt spid="4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30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3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30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30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60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60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60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60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6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30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30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childTnLst>
                                </p:cTn>
                              </p:par>
                              <p:par>
                                <p:cTn id="66" presetID="22" presetClass="entr" presetSubtype="8" fill="hold" nodeType="withEffect">
                                  <p:stCondLst>
                                    <p:cond delay="90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par>
                                <p:cTn id="69" presetID="22" presetClass="entr" presetSubtype="8" fill="hold" nodeType="withEffect">
                                  <p:stCondLst>
                                    <p:cond delay="110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par>
                                <p:cTn id="72" presetID="22" presetClass="entr" presetSubtype="8" fill="hold" nodeType="withEffect">
                                  <p:stCondLst>
                                    <p:cond delay="130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 grpId="0" animBg="1"/>
      <p:bldP spid="44" grpId="0" animBg="1"/>
      <p:bldP spid="39" grpId="0" animBg="1"/>
      <p:bldP spid="45" grpId="0" animBg="1"/>
      <p:bldP spid="30" grpId="0" animBg="1"/>
      <p:bldP spid="26" grpId="0" animBg="1"/>
      <p:bldP spid="28" grpId="0" animBg="1"/>
      <p:bldP spid="29" grpId="0" animBg="1"/>
      <p:bldP spid="33" grpId="0" animBg="1"/>
      <p:bldP spid="35" grpId="0" animBg="1"/>
      <p:bldP spid="36" grpId="0" animBg="1"/>
      <p:bldP spid="42"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Line 46"/>
          <p:cNvSpPr>
            <a:spLocks noChangeShapeType="1"/>
          </p:cNvSpPr>
          <p:nvPr/>
        </p:nvSpPr>
        <p:spPr bwMode="auto">
          <a:xfrm flipV="1">
            <a:off x="3006936" y="1545749"/>
            <a:ext cx="1350781" cy="1298174"/>
          </a:xfrm>
          <a:prstGeom prst="line">
            <a:avLst/>
          </a:prstGeom>
          <a:noFill/>
          <a:ln w="31750">
            <a:solidFill>
              <a:schemeClr val="accent2"/>
            </a:solidFill>
            <a:prstDash val="sysDot"/>
            <a:round/>
            <a:headEnd type="diamond" w="med" len="med"/>
            <a:tailEnd type="triangle" w="med" len="med"/>
          </a:ln>
        </p:spPr>
        <p:txBody>
          <a:bodyPr/>
          <a:lstStyle/>
          <a:p>
            <a:endParaRPr lang="zh-CN" altLang="en-US" sz="1800"/>
          </a:p>
        </p:txBody>
      </p:sp>
      <p:sp>
        <p:nvSpPr>
          <p:cNvPr id="11283" name="Line 47"/>
          <p:cNvSpPr>
            <a:spLocks noChangeShapeType="1"/>
          </p:cNvSpPr>
          <p:nvPr/>
        </p:nvSpPr>
        <p:spPr bwMode="auto">
          <a:xfrm>
            <a:off x="3006936" y="2843923"/>
            <a:ext cx="1350781" cy="1458463"/>
          </a:xfrm>
          <a:prstGeom prst="line">
            <a:avLst/>
          </a:prstGeom>
          <a:noFill/>
          <a:ln w="31750">
            <a:solidFill>
              <a:schemeClr val="accent2"/>
            </a:solidFill>
            <a:prstDash val="sysDot"/>
            <a:round/>
            <a:headEnd type="diamond" w="med" len="med"/>
            <a:tailEnd type="triangle" w="med" len="med"/>
          </a:ln>
        </p:spPr>
        <p:txBody>
          <a:bodyPr/>
          <a:lstStyle/>
          <a:p>
            <a:endParaRPr lang="zh-CN" altLang="en-US" sz="1800"/>
          </a:p>
        </p:txBody>
      </p:sp>
      <p:sp>
        <p:nvSpPr>
          <p:cNvPr id="11284" name="Line 48"/>
          <p:cNvSpPr>
            <a:spLocks noChangeShapeType="1"/>
          </p:cNvSpPr>
          <p:nvPr/>
        </p:nvSpPr>
        <p:spPr bwMode="auto">
          <a:xfrm>
            <a:off x="3006936" y="2843922"/>
            <a:ext cx="1350781" cy="0"/>
          </a:xfrm>
          <a:prstGeom prst="line">
            <a:avLst/>
          </a:prstGeom>
          <a:noFill/>
          <a:ln w="31750">
            <a:solidFill>
              <a:schemeClr val="accent2"/>
            </a:solidFill>
            <a:prstDash val="sysDot"/>
            <a:round/>
            <a:headEnd type="diamond" w="med" len="med"/>
            <a:tailEnd type="triangle" w="med" len="med"/>
          </a:ln>
        </p:spPr>
        <p:txBody>
          <a:bodyPr/>
          <a:lstStyle/>
          <a:p>
            <a:endParaRPr lang="zh-CN" altLang="en-US" sz="1800"/>
          </a:p>
        </p:txBody>
      </p:sp>
      <p:sp>
        <p:nvSpPr>
          <p:cNvPr id="11266" name="燕尾形 1"/>
          <p:cNvSpPr>
            <a:spLocks noChangeArrowheads="1"/>
          </p:cNvSpPr>
          <p:nvPr/>
        </p:nvSpPr>
        <p:spPr bwMode="auto">
          <a:xfrm>
            <a:off x="1224415" y="1894890"/>
            <a:ext cx="1836489" cy="1891716"/>
          </a:xfrm>
          <a:prstGeom prst="chevron">
            <a:avLst>
              <a:gd name="adj" fmla="val 32167"/>
            </a:avLst>
          </a:prstGeom>
          <a:solidFill>
            <a:schemeClr val="accent1"/>
          </a:solidFill>
          <a:ln w="3175" algn="ctr">
            <a:noFill/>
            <a:miter lim="800000"/>
          </a:ln>
        </p:spPr>
        <p:txBody>
          <a:bodyPr lIns="68568" tIns="34284" rIns="68568" bIns="34284" anchor="ctr"/>
          <a:lstStyle/>
          <a:p>
            <a:pPr algn="ctr" defTabSz="685800"/>
            <a:endParaRPr lang="zh-CN" altLang="en-US" sz="1400">
              <a:solidFill>
                <a:srgbClr val="FFFFFF"/>
              </a:solidFill>
              <a:latin typeface="Calibri" panose="020F0502020204030204" pitchFamily="34" charset="0"/>
            </a:endParaRPr>
          </a:p>
        </p:txBody>
      </p:sp>
      <p:sp>
        <p:nvSpPr>
          <p:cNvPr id="13315" name="燕尾形 9"/>
          <p:cNvSpPr>
            <a:spLocks noChangeArrowheads="1"/>
          </p:cNvSpPr>
          <p:nvPr/>
        </p:nvSpPr>
        <p:spPr bwMode="auto">
          <a:xfrm>
            <a:off x="910133" y="2272598"/>
            <a:ext cx="755548" cy="1136299"/>
          </a:xfrm>
          <a:prstGeom prst="chevron">
            <a:avLst>
              <a:gd name="adj" fmla="val 50000"/>
            </a:avLst>
          </a:prstGeom>
          <a:solidFill>
            <a:srgbClr val="808080"/>
          </a:solidFill>
          <a:ln w="3175" algn="ctr">
            <a:noFill/>
            <a:miter lim="800000"/>
          </a:ln>
        </p:spPr>
        <p:txBody>
          <a:bodyPr lIns="68568" tIns="34284" rIns="68568" bIns="34284" anchor="ctr"/>
          <a:lstStyle/>
          <a:p>
            <a:pPr algn="ctr" defTabSz="685800"/>
            <a:endParaRPr lang="zh-CN" altLang="en-US" sz="1400">
              <a:solidFill>
                <a:srgbClr val="FFFFFF"/>
              </a:solidFill>
              <a:latin typeface="Calibri" panose="020F0502020204030204" pitchFamily="34" charset="0"/>
            </a:endParaRPr>
          </a:p>
        </p:txBody>
      </p:sp>
      <p:sp>
        <p:nvSpPr>
          <p:cNvPr id="13323" name="圆角矩形 19"/>
          <p:cNvSpPr>
            <a:spLocks noChangeArrowheads="1"/>
          </p:cNvSpPr>
          <p:nvPr/>
        </p:nvSpPr>
        <p:spPr bwMode="auto">
          <a:xfrm>
            <a:off x="4464066" y="1112496"/>
            <a:ext cx="3850755" cy="972837"/>
          </a:xfrm>
          <a:prstGeom prst="roundRect">
            <a:avLst>
              <a:gd name="adj" fmla="val 0"/>
            </a:avLst>
          </a:prstGeom>
          <a:solidFill>
            <a:srgbClr val="808080"/>
          </a:solidFill>
          <a:ln w="25400" algn="ctr">
            <a:solidFill>
              <a:schemeClr val="bg1"/>
            </a:solidFill>
            <a:round/>
          </a:ln>
        </p:spPr>
        <p:txBody>
          <a:bodyPr lIns="68568" tIns="34284" rIns="68568" bIns="34284" anchor="ctr"/>
          <a:lstStyle/>
          <a:p>
            <a:pPr algn="ctr" defTabSz="685800"/>
            <a:endParaRPr lang="zh-CN" altLang="en-US" sz="1400">
              <a:solidFill>
                <a:srgbClr val="FFFFFF"/>
              </a:solidFill>
              <a:latin typeface="Calibri" panose="020F0502020204030204" pitchFamily="34" charset="0"/>
              <a:ea typeface="微软雅黑" panose="020B0503020204020204" pitchFamily="34" charset="-122"/>
            </a:endParaRPr>
          </a:p>
        </p:txBody>
      </p:sp>
      <p:sp>
        <p:nvSpPr>
          <p:cNvPr id="13324" name="TextBox 6"/>
          <p:cNvSpPr txBox="1">
            <a:spLocks noChangeArrowheads="1"/>
          </p:cNvSpPr>
          <p:nvPr/>
        </p:nvSpPr>
        <p:spPr bwMode="auto">
          <a:xfrm>
            <a:off x="5111677" y="1275956"/>
            <a:ext cx="2915844" cy="669217"/>
          </a:xfrm>
          <a:prstGeom prst="rect">
            <a:avLst/>
          </a:prstGeom>
          <a:noFill/>
          <a:ln w="9525">
            <a:noFill/>
            <a:miter lim="800000"/>
          </a:ln>
        </p:spPr>
        <p:txBody>
          <a:bodyPr lIns="68568" tIns="34284" rIns="68568" bIns="34284">
            <a:spAutoFit/>
          </a:bodyPr>
          <a:lstStyle/>
          <a:p>
            <a:pPr defTabSz="685800">
              <a:lnSpc>
                <a:spcPct val="130000"/>
              </a:lnSpc>
            </a:pPr>
            <a:r>
              <a:rPr lang="zh-CN" altLang="en-US" sz="1000">
                <a:solidFill>
                  <a:schemeClr val="bg1"/>
                </a:solidFill>
                <a:latin typeface="微软雅黑" panose="020B0503020204020204" pitchFamily="34" charset="-122"/>
                <a:ea typeface="微软雅黑" panose="020B0503020204020204" pitchFamily="34" charset="-122"/>
              </a:rPr>
              <a:t>添加文本内容</a:t>
            </a:r>
            <a:r>
              <a:rPr lang="zh-CN" altLang="en-US" sz="1000">
                <a:solidFill>
                  <a:schemeClr val="bg1"/>
                </a:solidFill>
                <a:latin typeface="Calibri" panose="020F0502020204030204" pitchFamily="34" charset="0"/>
                <a:ea typeface="微软雅黑" panose="020B0503020204020204" pitchFamily="34" charset="-122"/>
              </a:rPr>
              <a:t>添加文本内容添加文本内容</a:t>
            </a:r>
          </a:p>
          <a:p>
            <a:pPr defTabSz="685800">
              <a:lnSpc>
                <a:spcPct val="130000"/>
              </a:lnSpc>
            </a:pPr>
            <a:r>
              <a:rPr lang="zh-CN" altLang="en-US" sz="1000">
                <a:solidFill>
                  <a:schemeClr val="bg1"/>
                </a:solidFill>
                <a:latin typeface="Calibri" panose="020F0502020204030204" pitchFamily="34" charset="0"/>
                <a:ea typeface="微软雅黑" panose="020B0503020204020204" pitchFamily="34" charset="-122"/>
              </a:rPr>
              <a:t>添加文本内容添加文本内容添加文本内容</a:t>
            </a:r>
          </a:p>
          <a:p>
            <a:pPr defTabSz="685800">
              <a:lnSpc>
                <a:spcPct val="130000"/>
              </a:lnSpc>
            </a:pPr>
            <a:r>
              <a:rPr lang="zh-CN" altLang="en-US" sz="1000">
                <a:solidFill>
                  <a:schemeClr val="bg1"/>
                </a:solidFill>
                <a:latin typeface="Calibri" panose="020F0502020204030204" pitchFamily="34" charset="0"/>
                <a:ea typeface="微软雅黑" panose="020B0503020204020204" pitchFamily="34" charset="-122"/>
              </a:rPr>
              <a:t>添加文本内容添加文本内容添加文本内容</a:t>
            </a:r>
            <a:endParaRPr lang="zh-CN" altLang="zh-CN" sz="1000">
              <a:solidFill>
                <a:schemeClr val="bg1"/>
              </a:solidFill>
              <a:latin typeface="Calibri" panose="020F0502020204030204" pitchFamily="34" charset="0"/>
              <a:ea typeface="微软雅黑" panose="020B0503020204020204" pitchFamily="34" charset="-122"/>
            </a:endParaRPr>
          </a:p>
        </p:txBody>
      </p:sp>
      <p:sp>
        <p:nvSpPr>
          <p:cNvPr id="13325" name="圆角矩形 19"/>
          <p:cNvSpPr>
            <a:spLocks noChangeArrowheads="1"/>
          </p:cNvSpPr>
          <p:nvPr/>
        </p:nvSpPr>
        <p:spPr bwMode="auto">
          <a:xfrm>
            <a:off x="4464066" y="2463040"/>
            <a:ext cx="3850755" cy="974424"/>
          </a:xfrm>
          <a:prstGeom prst="roundRect">
            <a:avLst>
              <a:gd name="adj" fmla="val 0"/>
            </a:avLst>
          </a:prstGeom>
          <a:solidFill>
            <a:srgbClr val="808080"/>
          </a:solidFill>
          <a:ln w="25400" algn="ctr">
            <a:solidFill>
              <a:schemeClr val="bg1"/>
            </a:solidFill>
            <a:round/>
          </a:ln>
        </p:spPr>
        <p:txBody>
          <a:bodyPr lIns="68568" tIns="34284" rIns="68568" bIns="34284" anchor="ctr"/>
          <a:lstStyle/>
          <a:p>
            <a:pPr algn="ctr" defTabSz="685800"/>
            <a:endParaRPr lang="zh-CN" altLang="en-US" sz="1400">
              <a:solidFill>
                <a:srgbClr val="FFFFFF"/>
              </a:solidFill>
              <a:latin typeface="Calibri" panose="020F0502020204030204" pitchFamily="34" charset="0"/>
              <a:ea typeface="微软雅黑" panose="020B0503020204020204" pitchFamily="34" charset="-122"/>
            </a:endParaRPr>
          </a:p>
        </p:txBody>
      </p:sp>
      <p:sp>
        <p:nvSpPr>
          <p:cNvPr id="13326" name="TextBox 6"/>
          <p:cNvSpPr txBox="1">
            <a:spLocks noChangeArrowheads="1"/>
          </p:cNvSpPr>
          <p:nvPr/>
        </p:nvSpPr>
        <p:spPr bwMode="auto">
          <a:xfrm>
            <a:off x="5111677" y="2639198"/>
            <a:ext cx="2915844" cy="669217"/>
          </a:xfrm>
          <a:prstGeom prst="rect">
            <a:avLst/>
          </a:prstGeom>
          <a:noFill/>
          <a:ln w="9525">
            <a:noFill/>
            <a:miter lim="800000"/>
          </a:ln>
        </p:spPr>
        <p:txBody>
          <a:bodyPr lIns="68568" tIns="34284" rIns="68568" bIns="34284">
            <a:spAutoFit/>
          </a:bodyPr>
          <a:lstStyle/>
          <a:p>
            <a:pPr defTabSz="685800">
              <a:lnSpc>
                <a:spcPct val="130000"/>
              </a:lnSpc>
            </a:pPr>
            <a:r>
              <a:rPr lang="zh-CN" altLang="en-US" sz="1000">
                <a:solidFill>
                  <a:schemeClr val="bg1"/>
                </a:solidFill>
                <a:latin typeface="微软雅黑" panose="020B0503020204020204" pitchFamily="34" charset="-122"/>
                <a:ea typeface="微软雅黑" panose="020B0503020204020204" pitchFamily="34" charset="-122"/>
              </a:rPr>
              <a:t>添加文本内容</a:t>
            </a:r>
            <a:r>
              <a:rPr lang="zh-CN" altLang="en-US" sz="1000">
                <a:solidFill>
                  <a:schemeClr val="bg1"/>
                </a:solidFill>
                <a:latin typeface="Calibri" panose="020F0502020204030204" pitchFamily="34" charset="0"/>
                <a:ea typeface="微软雅黑" panose="020B0503020204020204" pitchFamily="34" charset="-122"/>
              </a:rPr>
              <a:t>添加文本内容添加文本内容</a:t>
            </a:r>
          </a:p>
          <a:p>
            <a:pPr defTabSz="685800">
              <a:lnSpc>
                <a:spcPct val="130000"/>
              </a:lnSpc>
            </a:pPr>
            <a:r>
              <a:rPr lang="zh-CN" altLang="en-US" sz="1000">
                <a:solidFill>
                  <a:schemeClr val="bg1"/>
                </a:solidFill>
                <a:latin typeface="Calibri" panose="020F0502020204030204" pitchFamily="34" charset="0"/>
                <a:ea typeface="微软雅黑" panose="020B0503020204020204" pitchFamily="34" charset="-122"/>
              </a:rPr>
              <a:t>添加文本内容添加文本内容添加文本内容</a:t>
            </a:r>
          </a:p>
          <a:p>
            <a:pPr defTabSz="685800">
              <a:lnSpc>
                <a:spcPct val="130000"/>
              </a:lnSpc>
            </a:pPr>
            <a:r>
              <a:rPr lang="zh-CN" altLang="en-US" sz="1000">
                <a:solidFill>
                  <a:schemeClr val="bg1"/>
                </a:solidFill>
                <a:latin typeface="Calibri" panose="020F0502020204030204" pitchFamily="34" charset="0"/>
                <a:ea typeface="微软雅黑" panose="020B0503020204020204" pitchFamily="34" charset="-122"/>
              </a:rPr>
              <a:t>添加文本内容添加文本内容添加文本内容</a:t>
            </a:r>
            <a:endParaRPr lang="zh-CN" altLang="zh-CN" sz="1000">
              <a:solidFill>
                <a:schemeClr val="bg1"/>
              </a:solidFill>
              <a:latin typeface="Calibri" panose="020F0502020204030204" pitchFamily="34" charset="0"/>
              <a:ea typeface="微软雅黑" panose="020B0503020204020204" pitchFamily="34" charset="-122"/>
            </a:endParaRPr>
          </a:p>
        </p:txBody>
      </p:sp>
      <p:sp>
        <p:nvSpPr>
          <p:cNvPr id="13327" name="圆角矩形 19"/>
          <p:cNvSpPr>
            <a:spLocks noChangeArrowheads="1"/>
          </p:cNvSpPr>
          <p:nvPr/>
        </p:nvSpPr>
        <p:spPr bwMode="auto">
          <a:xfrm>
            <a:off x="4464066" y="3815172"/>
            <a:ext cx="3850755" cy="972838"/>
          </a:xfrm>
          <a:prstGeom prst="roundRect">
            <a:avLst>
              <a:gd name="adj" fmla="val 0"/>
            </a:avLst>
          </a:prstGeom>
          <a:solidFill>
            <a:srgbClr val="808080"/>
          </a:solidFill>
          <a:ln w="25400" algn="ctr">
            <a:solidFill>
              <a:schemeClr val="bg1"/>
            </a:solidFill>
            <a:round/>
          </a:ln>
        </p:spPr>
        <p:txBody>
          <a:bodyPr lIns="68568" tIns="34284" rIns="68568" bIns="34284" anchor="ctr"/>
          <a:lstStyle/>
          <a:p>
            <a:pPr algn="ctr" defTabSz="685800"/>
            <a:endParaRPr lang="zh-CN" altLang="en-US" sz="1400">
              <a:solidFill>
                <a:srgbClr val="FFFFFF"/>
              </a:solidFill>
              <a:latin typeface="Calibri" panose="020F0502020204030204" pitchFamily="34" charset="0"/>
              <a:ea typeface="微软雅黑" panose="020B0503020204020204" pitchFamily="34" charset="-122"/>
            </a:endParaRPr>
          </a:p>
        </p:txBody>
      </p:sp>
      <p:sp>
        <p:nvSpPr>
          <p:cNvPr id="13328" name="TextBox 6"/>
          <p:cNvSpPr txBox="1">
            <a:spLocks noChangeArrowheads="1"/>
          </p:cNvSpPr>
          <p:nvPr/>
        </p:nvSpPr>
        <p:spPr bwMode="auto">
          <a:xfrm>
            <a:off x="5111677" y="4007201"/>
            <a:ext cx="2915844" cy="669217"/>
          </a:xfrm>
          <a:prstGeom prst="rect">
            <a:avLst/>
          </a:prstGeom>
          <a:noFill/>
          <a:ln w="9525">
            <a:noFill/>
            <a:miter lim="800000"/>
          </a:ln>
        </p:spPr>
        <p:txBody>
          <a:bodyPr lIns="68568" tIns="34284" rIns="68568" bIns="34284">
            <a:spAutoFit/>
          </a:bodyPr>
          <a:lstStyle/>
          <a:p>
            <a:pPr defTabSz="685800">
              <a:lnSpc>
                <a:spcPct val="130000"/>
              </a:lnSpc>
            </a:pPr>
            <a:r>
              <a:rPr lang="zh-CN" altLang="en-US" sz="1000">
                <a:solidFill>
                  <a:schemeClr val="bg1"/>
                </a:solidFill>
                <a:latin typeface="微软雅黑" panose="020B0503020204020204" pitchFamily="34" charset="-122"/>
                <a:ea typeface="微软雅黑" panose="020B0503020204020204" pitchFamily="34" charset="-122"/>
              </a:rPr>
              <a:t>添加文本内容</a:t>
            </a:r>
            <a:r>
              <a:rPr lang="zh-CN" altLang="en-US" sz="1000">
                <a:solidFill>
                  <a:schemeClr val="bg1"/>
                </a:solidFill>
                <a:latin typeface="Calibri" panose="020F0502020204030204" pitchFamily="34" charset="0"/>
                <a:ea typeface="微软雅黑" panose="020B0503020204020204" pitchFamily="34" charset="-122"/>
              </a:rPr>
              <a:t>添加文本内容添加文本内容</a:t>
            </a:r>
          </a:p>
          <a:p>
            <a:pPr defTabSz="685800">
              <a:lnSpc>
                <a:spcPct val="130000"/>
              </a:lnSpc>
            </a:pPr>
            <a:r>
              <a:rPr lang="zh-CN" altLang="en-US" sz="1000">
                <a:solidFill>
                  <a:schemeClr val="bg1"/>
                </a:solidFill>
                <a:latin typeface="Calibri" panose="020F0502020204030204" pitchFamily="34" charset="0"/>
                <a:ea typeface="微软雅黑" panose="020B0503020204020204" pitchFamily="34" charset="-122"/>
              </a:rPr>
              <a:t>添加文本内容添加文本内容添加文本内容</a:t>
            </a:r>
          </a:p>
          <a:p>
            <a:pPr defTabSz="685800">
              <a:lnSpc>
                <a:spcPct val="130000"/>
              </a:lnSpc>
            </a:pPr>
            <a:r>
              <a:rPr lang="zh-CN" altLang="en-US" sz="1000">
                <a:solidFill>
                  <a:schemeClr val="bg1"/>
                </a:solidFill>
                <a:latin typeface="Calibri" panose="020F0502020204030204" pitchFamily="34" charset="0"/>
                <a:ea typeface="微软雅黑" panose="020B0503020204020204" pitchFamily="34" charset="-122"/>
              </a:rPr>
              <a:t>添加文本内容添加文本内容添加文本内容</a:t>
            </a:r>
            <a:endParaRPr lang="zh-CN" altLang="zh-CN" sz="1000">
              <a:solidFill>
                <a:schemeClr val="bg1"/>
              </a:solidFill>
              <a:latin typeface="Calibri" panose="020F0502020204030204" pitchFamily="34" charset="0"/>
              <a:ea typeface="微软雅黑" panose="020B0503020204020204" pitchFamily="34" charset="-122"/>
            </a:endParaRPr>
          </a:p>
        </p:txBody>
      </p:sp>
      <p:sp>
        <p:nvSpPr>
          <p:cNvPr id="11281" name="AutoShape 43"/>
          <p:cNvSpPr>
            <a:spLocks noChangeArrowheads="1"/>
          </p:cNvSpPr>
          <p:nvPr/>
        </p:nvSpPr>
        <p:spPr bwMode="auto">
          <a:xfrm>
            <a:off x="4645016" y="3545382"/>
            <a:ext cx="3507901" cy="377708"/>
          </a:xfrm>
          <a:prstGeom prst="hexagon">
            <a:avLst>
              <a:gd name="adj" fmla="val 0"/>
              <a:gd name="vf" fmla="val 115470"/>
            </a:avLst>
          </a:prstGeom>
          <a:solidFill>
            <a:schemeClr val="accent4"/>
          </a:solidFill>
          <a:ln w="25400">
            <a:solidFill>
              <a:schemeClr val="bg1"/>
            </a:solidFill>
            <a:miter lim="800000"/>
          </a:ln>
        </p:spPr>
        <p:txBody>
          <a:bodyPr wrap="none" lIns="68568" tIns="34284" rIns="68568" bIns="34284" anchor="ctr"/>
          <a:lstStyle/>
          <a:p>
            <a:pPr defTabSz="685800">
              <a:defRPr/>
            </a:pPr>
            <a:endParaRPr lang="zh-CN" altLang="en-US" sz="1400"/>
          </a:p>
        </p:txBody>
      </p:sp>
      <p:sp>
        <p:nvSpPr>
          <p:cNvPr id="13333" name="TextBox 6"/>
          <p:cNvSpPr txBox="1">
            <a:spLocks noChangeArrowheads="1"/>
          </p:cNvSpPr>
          <p:nvPr/>
        </p:nvSpPr>
        <p:spPr bwMode="auto">
          <a:xfrm>
            <a:off x="5598975" y="3491423"/>
            <a:ext cx="1620618" cy="389227"/>
          </a:xfrm>
          <a:prstGeom prst="rect">
            <a:avLst/>
          </a:prstGeom>
          <a:noFill/>
          <a:ln w="9525">
            <a:noFill/>
            <a:miter lim="800000"/>
          </a:ln>
        </p:spPr>
        <p:txBody>
          <a:bodyPr lIns="68568" tIns="34284" rIns="68568" bIns="34284">
            <a:spAutoFit/>
          </a:bodyPr>
          <a:lstStyle/>
          <a:p>
            <a:pPr defTabSz="6858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添加标题内容</a:t>
            </a:r>
            <a:endParaRPr lang="zh-CN" altLang="zh-CN" sz="1600">
              <a:solidFill>
                <a:schemeClr val="bg1"/>
              </a:solidFill>
              <a:latin typeface="Calibri" panose="020F0502020204030204" pitchFamily="34" charset="0"/>
              <a:ea typeface="微软雅黑" panose="020B0503020204020204" pitchFamily="34" charset="-122"/>
            </a:endParaRPr>
          </a:p>
        </p:txBody>
      </p:sp>
      <p:sp>
        <p:nvSpPr>
          <p:cNvPr id="11286" name="AutoShape 50"/>
          <p:cNvSpPr>
            <a:spLocks noChangeArrowheads="1"/>
          </p:cNvSpPr>
          <p:nvPr/>
        </p:nvSpPr>
        <p:spPr bwMode="auto">
          <a:xfrm>
            <a:off x="4645016" y="2193248"/>
            <a:ext cx="3507901" cy="380882"/>
          </a:xfrm>
          <a:prstGeom prst="hexagon">
            <a:avLst>
              <a:gd name="adj" fmla="val 0"/>
              <a:gd name="vf" fmla="val 115470"/>
            </a:avLst>
          </a:prstGeom>
          <a:solidFill>
            <a:schemeClr val="accent3"/>
          </a:solidFill>
          <a:ln w="25400">
            <a:solidFill>
              <a:schemeClr val="bg1"/>
            </a:solidFill>
            <a:miter lim="800000"/>
          </a:ln>
        </p:spPr>
        <p:txBody>
          <a:bodyPr wrap="none" lIns="68568" tIns="34284" rIns="68568" bIns="34284" anchor="ctr"/>
          <a:lstStyle/>
          <a:p>
            <a:pPr defTabSz="685800">
              <a:defRPr/>
            </a:pPr>
            <a:endParaRPr lang="zh-CN" altLang="en-US" sz="1400"/>
          </a:p>
        </p:txBody>
      </p:sp>
      <p:sp>
        <p:nvSpPr>
          <p:cNvPr id="13335" name="TextBox 6"/>
          <p:cNvSpPr txBox="1">
            <a:spLocks noChangeArrowheads="1"/>
          </p:cNvSpPr>
          <p:nvPr/>
        </p:nvSpPr>
        <p:spPr bwMode="auto">
          <a:xfrm>
            <a:off x="5598975" y="2139290"/>
            <a:ext cx="1620618" cy="389227"/>
          </a:xfrm>
          <a:prstGeom prst="rect">
            <a:avLst/>
          </a:prstGeom>
          <a:noFill/>
          <a:ln w="9525">
            <a:noFill/>
            <a:miter lim="800000"/>
          </a:ln>
        </p:spPr>
        <p:txBody>
          <a:bodyPr lIns="68568" tIns="34284" rIns="68568" bIns="34284">
            <a:spAutoFit/>
          </a:bodyPr>
          <a:lstStyle/>
          <a:p>
            <a:pPr defTabSz="6858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添加标题内容</a:t>
            </a:r>
            <a:endParaRPr lang="zh-CN" altLang="zh-CN" sz="1600">
              <a:solidFill>
                <a:schemeClr val="bg1"/>
              </a:solidFill>
              <a:latin typeface="Calibri" panose="020F0502020204030204" pitchFamily="34" charset="0"/>
              <a:ea typeface="微软雅黑" panose="020B0503020204020204" pitchFamily="34" charset="-122"/>
            </a:endParaRPr>
          </a:p>
        </p:txBody>
      </p:sp>
      <p:sp>
        <p:nvSpPr>
          <p:cNvPr id="11288" name="AutoShape 52"/>
          <p:cNvSpPr>
            <a:spLocks noChangeArrowheads="1"/>
          </p:cNvSpPr>
          <p:nvPr/>
        </p:nvSpPr>
        <p:spPr bwMode="auto">
          <a:xfrm>
            <a:off x="4645016" y="844291"/>
            <a:ext cx="3507901" cy="377708"/>
          </a:xfrm>
          <a:prstGeom prst="hexagon">
            <a:avLst>
              <a:gd name="adj" fmla="val 0"/>
              <a:gd name="vf" fmla="val 115470"/>
            </a:avLst>
          </a:prstGeom>
          <a:solidFill>
            <a:schemeClr val="accent2"/>
          </a:solidFill>
          <a:ln w="25400">
            <a:solidFill>
              <a:schemeClr val="bg1"/>
            </a:solidFill>
            <a:miter lim="800000"/>
          </a:ln>
        </p:spPr>
        <p:txBody>
          <a:bodyPr wrap="none" lIns="68568" tIns="34284" rIns="68568" bIns="34284" anchor="ctr"/>
          <a:lstStyle/>
          <a:p>
            <a:pPr defTabSz="685800"/>
            <a:endParaRPr lang="zh-CN" altLang="en-US" sz="1400">
              <a:latin typeface="Calibri" panose="020F0502020204030204" pitchFamily="34" charset="0"/>
            </a:endParaRPr>
          </a:p>
        </p:txBody>
      </p:sp>
      <p:sp>
        <p:nvSpPr>
          <p:cNvPr id="13337" name="TextBox 6"/>
          <p:cNvSpPr txBox="1">
            <a:spLocks noChangeArrowheads="1"/>
          </p:cNvSpPr>
          <p:nvPr/>
        </p:nvSpPr>
        <p:spPr bwMode="auto">
          <a:xfrm>
            <a:off x="5598975" y="790331"/>
            <a:ext cx="1620618" cy="389227"/>
          </a:xfrm>
          <a:prstGeom prst="rect">
            <a:avLst/>
          </a:prstGeom>
          <a:noFill/>
          <a:ln w="9525">
            <a:noFill/>
            <a:miter lim="800000"/>
          </a:ln>
        </p:spPr>
        <p:txBody>
          <a:bodyPr lIns="68568" tIns="34284" rIns="68568" bIns="34284">
            <a:spAutoFit/>
          </a:bodyPr>
          <a:lstStyle/>
          <a:p>
            <a:pPr defTabSz="6858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添加标题内容</a:t>
            </a:r>
            <a:endParaRPr lang="zh-CN" altLang="zh-CN" sz="1600">
              <a:solidFill>
                <a:schemeClr val="bg1"/>
              </a:solidFill>
              <a:latin typeface="Calibri" panose="020F0502020204030204" pitchFamily="34" charset="0"/>
              <a:ea typeface="微软雅黑" panose="020B0503020204020204" pitchFamily="34" charset="-122"/>
            </a:endParaRPr>
          </a:p>
        </p:txBody>
      </p:sp>
      <p:sp>
        <p:nvSpPr>
          <p:cNvPr id="13338" name="TextBox 6"/>
          <p:cNvSpPr txBox="1">
            <a:spLocks noChangeArrowheads="1"/>
          </p:cNvSpPr>
          <p:nvPr/>
        </p:nvSpPr>
        <p:spPr bwMode="auto">
          <a:xfrm>
            <a:off x="1927582" y="2301166"/>
            <a:ext cx="863483" cy="982360"/>
          </a:xfrm>
          <a:prstGeom prst="rect">
            <a:avLst/>
          </a:prstGeom>
          <a:noFill/>
          <a:ln w="9525">
            <a:noFill/>
            <a:miter lim="800000"/>
          </a:ln>
        </p:spPr>
        <p:txBody>
          <a:bodyPr lIns="68568" tIns="34284" rIns="68568" bIns="34284">
            <a:spAutoFit/>
          </a:bodyPr>
          <a:lstStyle/>
          <a:p>
            <a:pPr defTabSz="685800">
              <a:lnSpc>
                <a:spcPct val="130000"/>
              </a:lnSpc>
            </a:pPr>
            <a:r>
              <a:rPr lang="zh-CN" altLang="en-US" sz="2300" b="1">
                <a:solidFill>
                  <a:schemeClr val="bg1"/>
                </a:solidFill>
                <a:latin typeface="微软雅黑" panose="020B0503020204020204" pitchFamily="34" charset="-122"/>
                <a:ea typeface="微软雅黑" panose="020B0503020204020204" pitchFamily="34" charset="-122"/>
              </a:rPr>
              <a:t>工作</a:t>
            </a:r>
          </a:p>
          <a:p>
            <a:pPr defTabSz="685800">
              <a:lnSpc>
                <a:spcPct val="130000"/>
              </a:lnSpc>
            </a:pPr>
            <a:r>
              <a:rPr lang="zh-CN" altLang="en-US" sz="2300" b="1">
                <a:solidFill>
                  <a:schemeClr val="bg1"/>
                </a:solidFill>
                <a:latin typeface="微软雅黑" panose="020B0503020204020204" pitchFamily="34" charset="-122"/>
                <a:ea typeface="微软雅黑" panose="020B0503020204020204" pitchFamily="34" charset="-122"/>
              </a:rPr>
              <a:t>进度</a:t>
            </a:r>
            <a:endParaRPr lang="zh-CN" altLang="zh-CN" sz="2300" b="1">
              <a:solidFill>
                <a:schemeClr val="bg1"/>
              </a:solidFill>
              <a:latin typeface="Calibri" panose="020F050202020403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315"/>
                                        </p:tgtEl>
                                        <p:attrNameLst>
                                          <p:attrName>style.visibility</p:attrName>
                                        </p:attrNameLst>
                                      </p:cBhvr>
                                      <p:to>
                                        <p:strVal val="visible"/>
                                      </p:to>
                                    </p:set>
                                    <p:anim calcmode="lin" valueType="num">
                                      <p:cBhvr additive="base">
                                        <p:cTn id="11" dur="500" fill="hold"/>
                                        <p:tgtEl>
                                          <p:spTgt spid="13315"/>
                                        </p:tgtEl>
                                        <p:attrNameLst>
                                          <p:attrName>ppt_x</p:attrName>
                                        </p:attrNameLst>
                                      </p:cBhvr>
                                      <p:tavLst>
                                        <p:tav tm="0">
                                          <p:val>
                                            <p:strVal val="0-#ppt_w/2"/>
                                          </p:val>
                                        </p:tav>
                                        <p:tav tm="100000">
                                          <p:val>
                                            <p:strVal val="#ppt_x"/>
                                          </p:val>
                                        </p:tav>
                                      </p:tavLst>
                                    </p:anim>
                                    <p:anim calcmode="lin" valueType="num">
                                      <p:cBhvr additive="base">
                                        <p:cTn id="12" dur="500" fill="hold"/>
                                        <p:tgtEl>
                                          <p:spTgt spid="133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338"/>
                                        </p:tgtEl>
                                        <p:attrNameLst>
                                          <p:attrName>style.visibility</p:attrName>
                                        </p:attrNameLst>
                                      </p:cBhvr>
                                      <p:to>
                                        <p:strVal val="visible"/>
                                      </p:to>
                                    </p:set>
                                    <p:anim calcmode="lin" valueType="num">
                                      <p:cBhvr additive="base">
                                        <p:cTn id="15" dur="500" fill="hold"/>
                                        <p:tgtEl>
                                          <p:spTgt spid="13338"/>
                                        </p:tgtEl>
                                        <p:attrNameLst>
                                          <p:attrName>ppt_x</p:attrName>
                                        </p:attrNameLst>
                                      </p:cBhvr>
                                      <p:tavLst>
                                        <p:tav tm="0">
                                          <p:val>
                                            <p:strVal val="0-#ppt_w/2"/>
                                          </p:val>
                                        </p:tav>
                                        <p:tav tm="100000">
                                          <p:val>
                                            <p:strVal val="#ppt_x"/>
                                          </p:val>
                                        </p:tav>
                                      </p:tavLst>
                                    </p:anim>
                                    <p:anim calcmode="lin" valueType="num">
                                      <p:cBhvr additive="base">
                                        <p:cTn id="16" dur="500" fill="hold"/>
                                        <p:tgtEl>
                                          <p:spTgt spid="1333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282"/>
                                        </p:tgtEl>
                                        <p:attrNameLst>
                                          <p:attrName>style.visibility</p:attrName>
                                        </p:attrNameLst>
                                      </p:cBhvr>
                                      <p:to>
                                        <p:strVal val="visible"/>
                                      </p:to>
                                    </p:set>
                                    <p:animEffect transition="in" filter="wipe(left)">
                                      <p:cBhvr>
                                        <p:cTn id="20" dur="500"/>
                                        <p:tgtEl>
                                          <p:spTgt spid="1128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ipe(left)">
                                      <p:cBhvr>
                                        <p:cTn id="23" dur="500"/>
                                        <p:tgtEl>
                                          <p:spTgt spid="1128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284"/>
                                        </p:tgtEl>
                                        <p:attrNameLst>
                                          <p:attrName>style.visibility</p:attrName>
                                        </p:attrNameLst>
                                      </p:cBhvr>
                                      <p:to>
                                        <p:strVal val="visible"/>
                                      </p:to>
                                    </p:set>
                                    <p:animEffect transition="in" filter="wipe(left)">
                                      <p:cBhvr>
                                        <p:cTn id="26" dur="500"/>
                                        <p:tgtEl>
                                          <p:spTgt spid="11284"/>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13323"/>
                                        </p:tgtEl>
                                        <p:attrNameLst>
                                          <p:attrName>style.visibility</p:attrName>
                                        </p:attrNameLst>
                                      </p:cBhvr>
                                      <p:to>
                                        <p:strVal val="visible"/>
                                      </p:to>
                                    </p:set>
                                    <p:anim calcmode="lin" valueType="num">
                                      <p:cBhvr additive="base">
                                        <p:cTn id="30" dur="500" fill="hold"/>
                                        <p:tgtEl>
                                          <p:spTgt spid="13323"/>
                                        </p:tgtEl>
                                        <p:attrNameLst>
                                          <p:attrName>ppt_x</p:attrName>
                                        </p:attrNameLst>
                                      </p:cBhvr>
                                      <p:tavLst>
                                        <p:tav tm="0">
                                          <p:val>
                                            <p:strVal val="#ppt_x"/>
                                          </p:val>
                                        </p:tav>
                                        <p:tav tm="100000">
                                          <p:val>
                                            <p:strVal val="#ppt_x"/>
                                          </p:val>
                                        </p:tav>
                                      </p:tavLst>
                                    </p:anim>
                                    <p:anim calcmode="lin" valueType="num">
                                      <p:cBhvr additive="base">
                                        <p:cTn id="31" dur="500" fill="hold"/>
                                        <p:tgtEl>
                                          <p:spTgt spid="1332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3324"/>
                                        </p:tgtEl>
                                        <p:attrNameLst>
                                          <p:attrName>style.visibility</p:attrName>
                                        </p:attrNameLst>
                                      </p:cBhvr>
                                      <p:to>
                                        <p:strVal val="visible"/>
                                      </p:to>
                                    </p:set>
                                    <p:anim calcmode="lin" valueType="num">
                                      <p:cBhvr additive="base">
                                        <p:cTn id="34" dur="500" fill="hold"/>
                                        <p:tgtEl>
                                          <p:spTgt spid="13324"/>
                                        </p:tgtEl>
                                        <p:attrNameLst>
                                          <p:attrName>ppt_x</p:attrName>
                                        </p:attrNameLst>
                                      </p:cBhvr>
                                      <p:tavLst>
                                        <p:tav tm="0">
                                          <p:val>
                                            <p:strVal val="#ppt_x"/>
                                          </p:val>
                                        </p:tav>
                                        <p:tav tm="100000">
                                          <p:val>
                                            <p:strVal val="#ppt_x"/>
                                          </p:val>
                                        </p:tav>
                                      </p:tavLst>
                                    </p:anim>
                                    <p:anim calcmode="lin" valueType="num">
                                      <p:cBhvr additive="base">
                                        <p:cTn id="35" dur="500" fill="hold"/>
                                        <p:tgtEl>
                                          <p:spTgt spid="1332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1288"/>
                                        </p:tgtEl>
                                        <p:attrNameLst>
                                          <p:attrName>style.visibility</p:attrName>
                                        </p:attrNameLst>
                                      </p:cBhvr>
                                      <p:to>
                                        <p:strVal val="visible"/>
                                      </p:to>
                                    </p:set>
                                    <p:anim calcmode="lin" valueType="num">
                                      <p:cBhvr additive="base">
                                        <p:cTn id="38" dur="500" fill="hold"/>
                                        <p:tgtEl>
                                          <p:spTgt spid="11288"/>
                                        </p:tgtEl>
                                        <p:attrNameLst>
                                          <p:attrName>ppt_x</p:attrName>
                                        </p:attrNameLst>
                                      </p:cBhvr>
                                      <p:tavLst>
                                        <p:tav tm="0">
                                          <p:val>
                                            <p:strVal val="#ppt_x"/>
                                          </p:val>
                                        </p:tav>
                                        <p:tav tm="100000">
                                          <p:val>
                                            <p:strVal val="#ppt_x"/>
                                          </p:val>
                                        </p:tav>
                                      </p:tavLst>
                                    </p:anim>
                                    <p:anim calcmode="lin" valueType="num">
                                      <p:cBhvr additive="base">
                                        <p:cTn id="39" dur="500" fill="hold"/>
                                        <p:tgtEl>
                                          <p:spTgt spid="11288"/>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3337"/>
                                        </p:tgtEl>
                                        <p:attrNameLst>
                                          <p:attrName>style.visibility</p:attrName>
                                        </p:attrNameLst>
                                      </p:cBhvr>
                                      <p:to>
                                        <p:strVal val="visible"/>
                                      </p:to>
                                    </p:set>
                                    <p:anim calcmode="lin" valueType="num">
                                      <p:cBhvr additive="base">
                                        <p:cTn id="42" dur="500" fill="hold"/>
                                        <p:tgtEl>
                                          <p:spTgt spid="13337"/>
                                        </p:tgtEl>
                                        <p:attrNameLst>
                                          <p:attrName>ppt_x</p:attrName>
                                        </p:attrNameLst>
                                      </p:cBhvr>
                                      <p:tavLst>
                                        <p:tav tm="0">
                                          <p:val>
                                            <p:strVal val="#ppt_x"/>
                                          </p:val>
                                        </p:tav>
                                        <p:tav tm="100000">
                                          <p:val>
                                            <p:strVal val="#ppt_x"/>
                                          </p:val>
                                        </p:tav>
                                      </p:tavLst>
                                    </p:anim>
                                    <p:anim calcmode="lin" valueType="num">
                                      <p:cBhvr additive="base">
                                        <p:cTn id="43" dur="500" fill="hold"/>
                                        <p:tgtEl>
                                          <p:spTgt spid="13337"/>
                                        </p:tgtEl>
                                        <p:attrNameLst>
                                          <p:attrName>ppt_y</p:attrName>
                                        </p:attrNameLst>
                                      </p:cBhvr>
                                      <p:tavLst>
                                        <p:tav tm="0">
                                          <p:val>
                                            <p:strVal val="0-#ppt_h/2"/>
                                          </p:val>
                                        </p:tav>
                                        <p:tav tm="100000">
                                          <p:val>
                                            <p:strVal val="#ppt_y"/>
                                          </p:val>
                                        </p:tav>
                                      </p:tavLst>
                                    </p:anim>
                                  </p:childTnLst>
                                </p:cTn>
                              </p:par>
                            </p:childTnLst>
                          </p:cTn>
                        </p:par>
                        <p:par>
                          <p:cTn id="44" fill="hold">
                            <p:stCondLst>
                              <p:cond delay="1500"/>
                            </p:stCondLst>
                            <p:childTnLst>
                              <p:par>
                                <p:cTn id="45" presetID="2" presetClass="entr" presetSubtype="1" fill="hold" grpId="0" nodeType="afterEffect">
                                  <p:stCondLst>
                                    <p:cond delay="0"/>
                                  </p:stCondLst>
                                  <p:childTnLst>
                                    <p:set>
                                      <p:cBhvr>
                                        <p:cTn id="46" dur="1" fill="hold">
                                          <p:stCondLst>
                                            <p:cond delay="0"/>
                                          </p:stCondLst>
                                        </p:cTn>
                                        <p:tgtEl>
                                          <p:spTgt spid="13325"/>
                                        </p:tgtEl>
                                        <p:attrNameLst>
                                          <p:attrName>style.visibility</p:attrName>
                                        </p:attrNameLst>
                                      </p:cBhvr>
                                      <p:to>
                                        <p:strVal val="visible"/>
                                      </p:to>
                                    </p:set>
                                    <p:anim calcmode="lin" valueType="num">
                                      <p:cBhvr additive="base">
                                        <p:cTn id="47" dur="500" fill="hold"/>
                                        <p:tgtEl>
                                          <p:spTgt spid="13325"/>
                                        </p:tgtEl>
                                        <p:attrNameLst>
                                          <p:attrName>ppt_x</p:attrName>
                                        </p:attrNameLst>
                                      </p:cBhvr>
                                      <p:tavLst>
                                        <p:tav tm="0">
                                          <p:val>
                                            <p:strVal val="#ppt_x"/>
                                          </p:val>
                                        </p:tav>
                                        <p:tav tm="100000">
                                          <p:val>
                                            <p:strVal val="#ppt_x"/>
                                          </p:val>
                                        </p:tav>
                                      </p:tavLst>
                                    </p:anim>
                                    <p:anim calcmode="lin" valueType="num">
                                      <p:cBhvr additive="base">
                                        <p:cTn id="48" dur="500" fill="hold"/>
                                        <p:tgtEl>
                                          <p:spTgt spid="13325"/>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3326"/>
                                        </p:tgtEl>
                                        <p:attrNameLst>
                                          <p:attrName>style.visibility</p:attrName>
                                        </p:attrNameLst>
                                      </p:cBhvr>
                                      <p:to>
                                        <p:strVal val="visible"/>
                                      </p:to>
                                    </p:set>
                                    <p:anim calcmode="lin" valueType="num">
                                      <p:cBhvr additive="base">
                                        <p:cTn id="51" dur="500" fill="hold"/>
                                        <p:tgtEl>
                                          <p:spTgt spid="13326"/>
                                        </p:tgtEl>
                                        <p:attrNameLst>
                                          <p:attrName>ppt_x</p:attrName>
                                        </p:attrNameLst>
                                      </p:cBhvr>
                                      <p:tavLst>
                                        <p:tav tm="0">
                                          <p:val>
                                            <p:strVal val="#ppt_x"/>
                                          </p:val>
                                        </p:tav>
                                        <p:tav tm="100000">
                                          <p:val>
                                            <p:strVal val="#ppt_x"/>
                                          </p:val>
                                        </p:tav>
                                      </p:tavLst>
                                    </p:anim>
                                    <p:anim calcmode="lin" valueType="num">
                                      <p:cBhvr additive="base">
                                        <p:cTn id="52" dur="500" fill="hold"/>
                                        <p:tgtEl>
                                          <p:spTgt spid="1332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1286"/>
                                        </p:tgtEl>
                                        <p:attrNameLst>
                                          <p:attrName>style.visibility</p:attrName>
                                        </p:attrNameLst>
                                      </p:cBhvr>
                                      <p:to>
                                        <p:strVal val="visible"/>
                                      </p:to>
                                    </p:set>
                                    <p:anim calcmode="lin" valueType="num">
                                      <p:cBhvr additive="base">
                                        <p:cTn id="55" dur="500" fill="hold"/>
                                        <p:tgtEl>
                                          <p:spTgt spid="11286"/>
                                        </p:tgtEl>
                                        <p:attrNameLst>
                                          <p:attrName>ppt_x</p:attrName>
                                        </p:attrNameLst>
                                      </p:cBhvr>
                                      <p:tavLst>
                                        <p:tav tm="0">
                                          <p:val>
                                            <p:strVal val="#ppt_x"/>
                                          </p:val>
                                        </p:tav>
                                        <p:tav tm="100000">
                                          <p:val>
                                            <p:strVal val="#ppt_x"/>
                                          </p:val>
                                        </p:tav>
                                      </p:tavLst>
                                    </p:anim>
                                    <p:anim calcmode="lin" valueType="num">
                                      <p:cBhvr additive="base">
                                        <p:cTn id="56" dur="500" fill="hold"/>
                                        <p:tgtEl>
                                          <p:spTgt spid="1128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3335"/>
                                        </p:tgtEl>
                                        <p:attrNameLst>
                                          <p:attrName>style.visibility</p:attrName>
                                        </p:attrNameLst>
                                      </p:cBhvr>
                                      <p:to>
                                        <p:strVal val="visible"/>
                                      </p:to>
                                    </p:set>
                                    <p:anim calcmode="lin" valueType="num">
                                      <p:cBhvr additive="base">
                                        <p:cTn id="59" dur="500" fill="hold"/>
                                        <p:tgtEl>
                                          <p:spTgt spid="13335"/>
                                        </p:tgtEl>
                                        <p:attrNameLst>
                                          <p:attrName>ppt_x</p:attrName>
                                        </p:attrNameLst>
                                      </p:cBhvr>
                                      <p:tavLst>
                                        <p:tav tm="0">
                                          <p:val>
                                            <p:strVal val="#ppt_x"/>
                                          </p:val>
                                        </p:tav>
                                        <p:tav tm="100000">
                                          <p:val>
                                            <p:strVal val="#ppt_x"/>
                                          </p:val>
                                        </p:tav>
                                      </p:tavLst>
                                    </p:anim>
                                    <p:anim calcmode="lin" valueType="num">
                                      <p:cBhvr additive="base">
                                        <p:cTn id="60" dur="500" fill="hold"/>
                                        <p:tgtEl>
                                          <p:spTgt spid="13335"/>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1" fill="hold" grpId="0" nodeType="afterEffect">
                                  <p:stCondLst>
                                    <p:cond delay="0"/>
                                  </p:stCondLst>
                                  <p:childTnLst>
                                    <p:set>
                                      <p:cBhvr>
                                        <p:cTn id="63" dur="1" fill="hold">
                                          <p:stCondLst>
                                            <p:cond delay="0"/>
                                          </p:stCondLst>
                                        </p:cTn>
                                        <p:tgtEl>
                                          <p:spTgt spid="13327"/>
                                        </p:tgtEl>
                                        <p:attrNameLst>
                                          <p:attrName>style.visibility</p:attrName>
                                        </p:attrNameLst>
                                      </p:cBhvr>
                                      <p:to>
                                        <p:strVal val="visible"/>
                                      </p:to>
                                    </p:set>
                                    <p:anim calcmode="lin" valueType="num">
                                      <p:cBhvr additive="base">
                                        <p:cTn id="64" dur="500" fill="hold"/>
                                        <p:tgtEl>
                                          <p:spTgt spid="13327"/>
                                        </p:tgtEl>
                                        <p:attrNameLst>
                                          <p:attrName>ppt_x</p:attrName>
                                        </p:attrNameLst>
                                      </p:cBhvr>
                                      <p:tavLst>
                                        <p:tav tm="0">
                                          <p:val>
                                            <p:strVal val="#ppt_x"/>
                                          </p:val>
                                        </p:tav>
                                        <p:tav tm="100000">
                                          <p:val>
                                            <p:strVal val="#ppt_x"/>
                                          </p:val>
                                        </p:tav>
                                      </p:tavLst>
                                    </p:anim>
                                    <p:anim calcmode="lin" valueType="num">
                                      <p:cBhvr additive="base">
                                        <p:cTn id="65" dur="500" fill="hold"/>
                                        <p:tgtEl>
                                          <p:spTgt spid="13327"/>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13328"/>
                                        </p:tgtEl>
                                        <p:attrNameLst>
                                          <p:attrName>style.visibility</p:attrName>
                                        </p:attrNameLst>
                                      </p:cBhvr>
                                      <p:to>
                                        <p:strVal val="visible"/>
                                      </p:to>
                                    </p:set>
                                    <p:anim calcmode="lin" valueType="num">
                                      <p:cBhvr additive="base">
                                        <p:cTn id="68" dur="500" fill="hold"/>
                                        <p:tgtEl>
                                          <p:spTgt spid="13328"/>
                                        </p:tgtEl>
                                        <p:attrNameLst>
                                          <p:attrName>ppt_x</p:attrName>
                                        </p:attrNameLst>
                                      </p:cBhvr>
                                      <p:tavLst>
                                        <p:tav tm="0">
                                          <p:val>
                                            <p:strVal val="#ppt_x"/>
                                          </p:val>
                                        </p:tav>
                                        <p:tav tm="100000">
                                          <p:val>
                                            <p:strVal val="#ppt_x"/>
                                          </p:val>
                                        </p:tav>
                                      </p:tavLst>
                                    </p:anim>
                                    <p:anim calcmode="lin" valueType="num">
                                      <p:cBhvr additive="base">
                                        <p:cTn id="69" dur="500" fill="hold"/>
                                        <p:tgtEl>
                                          <p:spTgt spid="13328"/>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11281"/>
                                        </p:tgtEl>
                                        <p:attrNameLst>
                                          <p:attrName>style.visibility</p:attrName>
                                        </p:attrNameLst>
                                      </p:cBhvr>
                                      <p:to>
                                        <p:strVal val="visible"/>
                                      </p:to>
                                    </p:set>
                                    <p:anim calcmode="lin" valueType="num">
                                      <p:cBhvr additive="base">
                                        <p:cTn id="72" dur="500" fill="hold"/>
                                        <p:tgtEl>
                                          <p:spTgt spid="11281"/>
                                        </p:tgtEl>
                                        <p:attrNameLst>
                                          <p:attrName>ppt_x</p:attrName>
                                        </p:attrNameLst>
                                      </p:cBhvr>
                                      <p:tavLst>
                                        <p:tav tm="0">
                                          <p:val>
                                            <p:strVal val="#ppt_x"/>
                                          </p:val>
                                        </p:tav>
                                        <p:tav tm="100000">
                                          <p:val>
                                            <p:strVal val="#ppt_x"/>
                                          </p:val>
                                        </p:tav>
                                      </p:tavLst>
                                    </p:anim>
                                    <p:anim calcmode="lin" valueType="num">
                                      <p:cBhvr additive="base">
                                        <p:cTn id="73" dur="500" fill="hold"/>
                                        <p:tgtEl>
                                          <p:spTgt spid="11281"/>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13333"/>
                                        </p:tgtEl>
                                        <p:attrNameLst>
                                          <p:attrName>style.visibility</p:attrName>
                                        </p:attrNameLst>
                                      </p:cBhvr>
                                      <p:to>
                                        <p:strVal val="visible"/>
                                      </p:to>
                                    </p:set>
                                    <p:anim calcmode="lin" valueType="num">
                                      <p:cBhvr additive="base">
                                        <p:cTn id="76" dur="500" fill="hold"/>
                                        <p:tgtEl>
                                          <p:spTgt spid="13333"/>
                                        </p:tgtEl>
                                        <p:attrNameLst>
                                          <p:attrName>ppt_x</p:attrName>
                                        </p:attrNameLst>
                                      </p:cBhvr>
                                      <p:tavLst>
                                        <p:tav tm="0">
                                          <p:val>
                                            <p:strVal val="#ppt_x"/>
                                          </p:val>
                                        </p:tav>
                                        <p:tav tm="100000">
                                          <p:val>
                                            <p:strVal val="#ppt_x"/>
                                          </p:val>
                                        </p:tav>
                                      </p:tavLst>
                                    </p:anim>
                                    <p:anim calcmode="lin" valueType="num">
                                      <p:cBhvr additive="base">
                                        <p:cTn id="77" dur="500" fill="hold"/>
                                        <p:tgtEl>
                                          <p:spTgt spid="133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p:bldP spid="11283" grpId="0" animBg="1"/>
      <p:bldP spid="11284" grpId="0" animBg="1"/>
      <p:bldP spid="11266" grpId="0" animBg="1"/>
      <p:bldP spid="13315" grpId="0" animBg="1"/>
      <p:bldP spid="13323" grpId="0" animBg="1"/>
      <p:bldP spid="13324" grpId="0"/>
      <p:bldP spid="13325" grpId="0" animBg="1"/>
      <p:bldP spid="13326" grpId="0"/>
      <p:bldP spid="13327" grpId="0" animBg="1"/>
      <p:bldP spid="13328" grpId="0"/>
      <p:bldP spid="11281" grpId="0" animBg="1"/>
      <p:bldP spid="13333" grpId="0"/>
      <p:bldP spid="11286" grpId="0" animBg="1"/>
      <p:bldP spid="13335" grpId="0"/>
      <p:bldP spid="11288" grpId="0" animBg="1"/>
      <p:bldP spid="13337" grpId="0"/>
      <p:bldP spid="133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3"/>
          <p:cNvSpPr>
            <a:spLocks noChangeArrowheads="1"/>
          </p:cNvSpPr>
          <p:nvPr/>
        </p:nvSpPr>
        <p:spPr bwMode="auto">
          <a:xfrm>
            <a:off x="1075608" y="1234680"/>
            <a:ext cx="2949971" cy="3059907"/>
          </a:xfrm>
          <a:prstGeom prst="ellipse">
            <a:avLst/>
          </a:prstGeom>
          <a:noFill/>
          <a:ln w="9525">
            <a:solidFill>
              <a:schemeClr val="bg2">
                <a:lumMod val="50000"/>
              </a:schemeClr>
            </a:solidFill>
            <a:prstDash val="dash"/>
            <a:bevel/>
          </a:ln>
        </p:spPr>
        <p:txBody>
          <a:bodyPr lIns="60861" tIns="30431" rIns="60861" bIns="30431"/>
          <a:lstStyle/>
          <a:p>
            <a:endParaRPr lang="zh-CN" altLang="zh-CN" sz="1100" dirty="0"/>
          </a:p>
        </p:txBody>
      </p:sp>
      <p:sp>
        <p:nvSpPr>
          <p:cNvPr id="6" name="Oval 13"/>
          <p:cNvSpPr>
            <a:spLocks noChangeArrowheads="1"/>
          </p:cNvSpPr>
          <p:nvPr/>
        </p:nvSpPr>
        <p:spPr bwMode="auto">
          <a:xfrm>
            <a:off x="1501792" y="2661050"/>
            <a:ext cx="1119037" cy="1159669"/>
          </a:xfrm>
          <a:prstGeom prst="ellipse">
            <a:avLst/>
          </a:prstGeom>
          <a:solidFill>
            <a:srgbClr val="DCDADA"/>
          </a:solidFill>
          <a:ln w="9525">
            <a:noFill/>
            <a:bevel/>
          </a:ln>
        </p:spPr>
        <p:txBody>
          <a:bodyPr lIns="60861" tIns="30431" rIns="60861" bIns="30431"/>
          <a:lstStyle/>
          <a:p>
            <a:endParaRPr lang="zh-CN" altLang="zh-CN" sz="1100" dirty="0"/>
          </a:p>
        </p:txBody>
      </p:sp>
      <p:sp>
        <p:nvSpPr>
          <p:cNvPr id="7" name="Oval 14"/>
          <p:cNvSpPr>
            <a:spLocks noChangeArrowheads="1"/>
          </p:cNvSpPr>
          <p:nvPr/>
        </p:nvSpPr>
        <p:spPr bwMode="auto">
          <a:xfrm>
            <a:off x="1595839" y="2758679"/>
            <a:ext cx="920230" cy="954881"/>
          </a:xfrm>
          <a:prstGeom prst="ellipse">
            <a:avLst/>
          </a:prstGeom>
          <a:solidFill>
            <a:schemeClr val="accent2"/>
          </a:solidFill>
          <a:ln w="9525">
            <a:noFill/>
            <a:bevel/>
          </a:ln>
        </p:spPr>
        <p:txBody>
          <a:bodyPr lIns="60861" tIns="30431" rIns="60861" bIns="30431"/>
          <a:lstStyle/>
          <a:p>
            <a:endParaRPr lang="zh-CN" altLang="zh-CN" sz="1100" dirty="0"/>
          </a:p>
        </p:txBody>
      </p:sp>
      <p:sp>
        <p:nvSpPr>
          <p:cNvPr id="8" name="Oval 18"/>
          <p:cNvSpPr>
            <a:spLocks noChangeArrowheads="1"/>
          </p:cNvSpPr>
          <p:nvPr/>
        </p:nvSpPr>
        <p:spPr bwMode="auto">
          <a:xfrm>
            <a:off x="2613686" y="2470549"/>
            <a:ext cx="1119037" cy="1162050"/>
          </a:xfrm>
          <a:prstGeom prst="ellipse">
            <a:avLst/>
          </a:prstGeom>
          <a:solidFill>
            <a:srgbClr val="DCDADA"/>
          </a:solidFill>
          <a:ln w="9525">
            <a:noFill/>
            <a:bevel/>
          </a:ln>
        </p:spPr>
        <p:txBody>
          <a:bodyPr lIns="60861" tIns="30431" rIns="60861" bIns="30431"/>
          <a:lstStyle/>
          <a:p>
            <a:endParaRPr lang="zh-CN" altLang="zh-CN" sz="1100" dirty="0"/>
          </a:p>
        </p:txBody>
      </p:sp>
      <p:sp>
        <p:nvSpPr>
          <p:cNvPr id="9" name="Oval 19"/>
          <p:cNvSpPr>
            <a:spLocks noChangeArrowheads="1"/>
          </p:cNvSpPr>
          <p:nvPr/>
        </p:nvSpPr>
        <p:spPr bwMode="auto">
          <a:xfrm>
            <a:off x="2707733" y="2568180"/>
            <a:ext cx="921420" cy="956072"/>
          </a:xfrm>
          <a:prstGeom prst="ellipse">
            <a:avLst/>
          </a:prstGeom>
          <a:solidFill>
            <a:schemeClr val="accent3"/>
          </a:solidFill>
          <a:ln w="9525">
            <a:noFill/>
            <a:bevel/>
          </a:ln>
        </p:spPr>
        <p:txBody>
          <a:bodyPr lIns="60861" tIns="30431" rIns="60861" bIns="30431"/>
          <a:lstStyle/>
          <a:p>
            <a:endParaRPr lang="zh-CN" altLang="zh-CN" sz="1100" dirty="0"/>
          </a:p>
        </p:txBody>
      </p:sp>
      <p:sp>
        <p:nvSpPr>
          <p:cNvPr id="10" name="Oval 23"/>
          <p:cNvSpPr>
            <a:spLocks noChangeArrowheads="1"/>
          </p:cNvSpPr>
          <p:nvPr/>
        </p:nvSpPr>
        <p:spPr bwMode="auto">
          <a:xfrm>
            <a:off x="1869648" y="1590675"/>
            <a:ext cx="1117846" cy="1160860"/>
          </a:xfrm>
          <a:prstGeom prst="ellipse">
            <a:avLst/>
          </a:prstGeom>
          <a:solidFill>
            <a:srgbClr val="DCDADA"/>
          </a:solidFill>
          <a:ln w="9525">
            <a:noFill/>
            <a:bevel/>
          </a:ln>
        </p:spPr>
        <p:txBody>
          <a:bodyPr lIns="60861" tIns="30431" rIns="60861" bIns="30431"/>
          <a:lstStyle/>
          <a:p>
            <a:endParaRPr lang="zh-CN" altLang="zh-CN" sz="1100" dirty="0"/>
          </a:p>
        </p:txBody>
      </p:sp>
      <p:sp>
        <p:nvSpPr>
          <p:cNvPr id="11" name="Oval 24"/>
          <p:cNvSpPr>
            <a:spLocks noChangeArrowheads="1"/>
          </p:cNvSpPr>
          <p:nvPr/>
        </p:nvSpPr>
        <p:spPr bwMode="auto">
          <a:xfrm>
            <a:off x="1963693" y="1687117"/>
            <a:ext cx="921420" cy="956072"/>
          </a:xfrm>
          <a:prstGeom prst="ellipse">
            <a:avLst/>
          </a:prstGeom>
          <a:solidFill>
            <a:schemeClr val="accent1"/>
          </a:solidFill>
          <a:ln w="9525">
            <a:noFill/>
            <a:bevel/>
          </a:ln>
        </p:spPr>
        <p:txBody>
          <a:bodyPr lIns="60861" tIns="30431" rIns="60861" bIns="30431"/>
          <a:lstStyle/>
          <a:p>
            <a:endParaRPr lang="zh-CN" altLang="zh-CN" sz="1100" dirty="0"/>
          </a:p>
        </p:txBody>
      </p:sp>
      <p:sp>
        <p:nvSpPr>
          <p:cNvPr id="12" name="TextBox 10"/>
          <p:cNvSpPr>
            <a:spLocks noChangeArrowheads="1"/>
          </p:cNvSpPr>
          <p:nvPr/>
        </p:nvSpPr>
        <p:spPr bwMode="auto">
          <a:xfrm>
            <a:off x="4352957" y="1258491"/>
            <a:ext cx="1020493" cy="276833"/>
          </a:xfrm>
          <a:prstGeom prst="rect">
            <a:avLst/>
          </a:prstGeom>
          <a:noFill/>
          <a:ln w="9525">
            <a:noFill/>
            <a:bevel/>
          </a:ln>
        </p:spPr>
        <p:txBody>
          <a:bodyPr wrap="none" lIns="60861" tIns="30431" rIns="60861" bIns="30431">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标题文本一</a:t>
            </a:r>
            <a:endParaRPr lang="zh-CN" altLang="en-US" sz="2000" dirty="0">
              <a:solidFill>
                <a:schemeClr val="tx1">
                  <a:lumMod val="65000"/>
                  <a:lumOff val="35000"/>
                </a:schemeClr>
              </a:solidFill>
            </a:endParaRPr>
          </a:p>
        </p:txBody>
      </p:sp>
      <p:sp>
        <p:nvSpPr>
          <p:cNvPr id="13" name="TextBox 11"/>
          <p:cNvSpPr>
            <a:spLocks noChangeArrowheads="1"/>
          </p:cNvSpPr>
          <p:nvPr/>
        </p:nvSpPr>
        <p:spPr bwMode="auto">
          <a:xfrm>
            <a:off x="4352955" y="1512095"/>
            <a:ext cx="3252349" cy="522978"/>
          </a:xfrm>
          <a:prstGeom prst="rect">
            <a:avLst/>
          </a:prstGeom>
          <a:noFill/>
          <a:ln w="9525">
            <a:noFill/>
            <a:bevel/>
          </a:ln>
        </p:spPr>
        <p:txBody>
          <a:bodyPr lIns="60861" tIns="30431" rIns="60861" bIns="30431">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endParaRPr 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p>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endParaRPr 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2"/>
          <p:cNvSpPr>
            <a:spLocks noChangeArrowheads="1"/>
          </p:cNvSpPr>
          <p:nvPr/>
        </p:nvSpPr>
        <p:spPr bwMode="auto">
          <a:xfrm>
            <a:off x="2125597" y="1921671"/>
            <a:ext cx="610708" cy="400030"/>
          </a:xfrm>
          <a:prstGeom prst="rect">
            <a:avLst/>
          </a:prstGeom>
          <a:noFill/>
          <a:ln w="9525">
            <a:noFill/>
            <a:bevel/>
          </a:ln>
        </p:spPr>
        <p:txBody>
          <a:bodyPr lIns="60861" tIns="30431" rIns="60861" bIns="30431">
            <a:spAutoFit/>
          </a:bodyPr>
          <a:lstStyle/>
          <a:p>
            <a:pPr algn="ctr"/>
            <a:r>
              <a:rPr lang="zh-CN" alt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文本一</a:t>
            </a:r>
            <a:endParaRPr lang="zh-CN" altLang="en-US" sz="1800" dirty="0"/>
          </a:p>
        </p:txBody>
      </p:sp>
      <p:sp>
        <p:nvSpPr>
          <p:cNvPr id="15" name="TextBox 14"/>
          <p:cNvSpPr>
            <a:spLocks noChangeArrowheads="1"/>
          </p:cNvSpPr>
          <p:nvPr/>
        </p:nvSpPr>
        <p:spPr bwMode="auto">
          <a:xfrm>
            <a:off x="1735124" y="3021808"/>
            <a:ext cx="610708" cy="400030"/>
          </a:xfrm>
          <a:prstGeom prst="rect">
            <a:avLst/>
          </a:prstGeom>
          <a:noFill/>
          <a:ln w="9525">
            <a:noFill/>
            <a:bevel/>
          </a:ln>
        </p:spPr>
        <p:txBody>
          <a:bodyPr lIns="60861" tIns="30431" rIns="60861" bIns="30431">
            <a:spAutoFit/>
          </a:bodyPr>
          <a:lstStyle/>
          <a:p>
            <a:pPr algn="ctr"/>
            <a:r>
              <a:rPr lang="zh-CN" alt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文本二</a:t>
            </a:r>
            <a:endParaRPr lang="zh-CN" altLang="en-US" sz="1800" dirty="0"/>
          </a:p>
        </p:txBody>
      </p:sp>
      <p:sp>
        <p:nvSpPr>
          <p:cNvPr id="16" name="TextBox 15"/>
          <p:cNvSpPr>
            <a:spLocks noChangeArrowheads="1"/>
          </p:cNvSpPr>
          <p:nvPr/>
        </p:nvSpPr>
        <p:spPr bwMode="auto">
          <a:xfrm>
            <a:off x="2886305" y="2787256"/>
            <a:ext cx="610709" cy="400030"/>
          </a:xfrm>
          <a:prstGeom prst="rect">
            <a:avLst/>
          </a:prstGeom>
          <a:noFill/>
          <a:ln w="9525">
            <a:noFill/>
            <a:bevel/>
          </a:ln>
        </p:spPr>
        <p:txBody>
          <a:bodyPr lIns="60861" tIns="30431" rIns="60861" bIns="30431">
            <a:spAutoFit/>
          </a:bodyPr>
          <a:lstStyle/>
          <a:p>
            <a:pPr algn="ctr"/>
            <a:r>
              <a:rPr lang="zh-CN" alt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11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文本三</a:t>
            </a:r>
            <a:endParaRPr lang="zh-CN" altLang="en-US" sz="1800" dirty="0"/>
          </a:p>
        </p:txBody>
      </p:sp>
      <p:sp>
        <p:nvSpPr>
          <p:cNvPr id="17" name="TextBox 16"/>
          <p:cNvSpPr>
            <a:spLocks noChangeArrowheads="1"/>
          </p:cNvSpPr>
          <p:nvPr/>
        </p:nvSpPr>
        <p:spPr bwMode="auto">
          <a:xfrm>
            <a:off x="4352957" y="2339579"/>
            <a:ext cx="1020493" cy="276833"/>
          </a:xfrm>
          <a:prstGeom prst="rect">
            <a:avLst/>
          </a:prstGeom>
          <a:noFill/>
          <a:ln w="9525">
            <a:noFill/>
            <a:bevel/>
          </a:ln>
        </p:spPr>
        <p:txBody>
          <a:bodyPr wrap="none" lIns="60861" tIns="30431" rIns="60861" bIns="30431">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标题文本二</a:t>
            </a:r>
            <a:endParaRPr lang="zh-CN" altLang="en-US" sz="2000" dirty="0">
              <a:solidFill>
                <a:schemeClr val="tx1">
                  <a:lumMod val="65000"/>
                  <a:lumOff val="35000"/>
                </a:schemeClr>
              </a:solidFill>
            </a:endParaRPr>
          </a:p>
        </p:txBody>
      </p:sp>
      <p:sp>
        <p:nvSpPr>
          <p:cNvPr id="18" name="TextBox 17"/>
          <p:cNvSpPr>
            <a:spLocks noChangeArrowheads="1"/>
          </p:cNvSpPr>
          <p:nvPr/>
        </p:nvSpPr>
        <p:spPr bwMode="auto">
          <a:xfrm>
            <a:off x="4352955" y="2591992"/>
            <a:ext cx="3252349" cy="522978"/>
          </a:xfrm>
          <a:prstGeom prst="rect">
            <a:avLst/>
          </a:prstGeom>
          <a:noFill/>
          <a:ln w="9525">
            <a:noFill/>
            <a:bevel/>
          </a:ln>
        </p:spPr>
        <p:txBody>
          <a:bodyPr lIns="60861" tIns="30431" rIns="60861" bIns="30431">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endParaRPr 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p>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p>
        </p:txBody>
      </p:sp>
      <p:sp>
        <p:nvSpPr>
          <p:cNvPr id="19" name="TextBox 18"/>
          <p:cNvSpPr>
            <a:spLocks noChangeArrowheads="1"/>
          </p:cNvSpPr>
          <p:nvPr/>
        </p:nvSpPr>
        <p:spPr bwMode="auto">
          <a:xfrm>
            <a:off x="4352957" y="3411142"/>
            <a:ext cx="1020493" cy="276833"/>
          </a:xfrm>
          <a:prstGeom prst="rect">
            <a:avLst/>
          </a:prstGeom>
          <a:noFill/>
          <a:ln w="9525">
            <a:noFill/>
            <a:bevel/>
          </a:ln>
        </p:spPr>
        <p:txBody>
          <a:bodyPr wrap="none" lIns="60861" tIns="30431" rIns="60861" bIns="30431">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标题文本三</a:t>
            </a:r>
            <a:endParaRPr lang="zh-CN" altLang="en-US" sz="2000" dirty="0">
              <a:solidFill>
                <a:schemeClr val="tx1">
                  <a:lumMod val="65000"/>
                  <a:lumOff val="35000"/>
                </a:schemeClr>
              </a:solidFill>
            </a:endParaRPr>
          </a:p>
        </p:txBody>
      </p:sp>
      <p:sp>
        <p:nvSpPr>
          <p:cNvPr id="20" name="TextBox 19"/>
          <p:cNvSpPr>
            <a:spLocks noChangeArrowheads="1"/>
          </p:cNvSpPr>
          <p:nvPr/>
        </p:nvSpPr>
        <p:spPr bwMode="auto">
          <a:xfrm>
            <a:off x="4352955" y="3663555"/>
            <a:ext cx="3252349" cy="522978"/>
          </a:xfrm>
          <a:prstGeom prst="rect">
            <a:avLst/>
          </a:prstGeom>
          <a:noFill/>
          <a:ln w="9525">
            <a:noFill/>
            <a:bevel/>
          </a:ln>
        </p:spPr>
        <p:txBody>
          <a:bodyPr lIns="60861" tIns="30431" rIns="60861" bIns="30431">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endParaRPr 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p>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点击输入你的文字内容或复制你的文本内容</a:t>
            </a:r>
            <a:endParaRPr 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p:cBhvr>
                                        <p:cTn id="7" dur="1000"/>
                                        <p:tgtEl>
                                          <p:spTgt spid="5"/>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2" dur="1000" decel="50000" fill="hold">
                                          <p:stCondLst>
                                            <p:cond delay="0"/>
                                          </p:stCondLst>
                                        </p:cTn>
                                        <p:tgtEl>
                                          <p:spTgt spid="10"/>
                                        </p:tgtEl>
                                        <p:attrNameLst>
                                          <p:attrName>ppt_x</p:attrName>
                                          <p:attrName>ppt_y</p:attrName>
                                        </p:attrNameLst>
                                      </p:cBhvr>
                                      <p:rCtr x="0" y="0"/>
                                    </p:animMotion>
                                    <p:animEffect>
                                      <p:cBhvr>
                                        <p:cTn id="13" dur="1000"/>
                                        <p:tgtEl>
                                          <p:spTgt spid="10"/>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Scale>
                                      <p:cBhvr>
                                        <p:cTn id="1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7" dur="1000" decel="50000" fill="hold">
                                          <p:stCondLst>
                                            <p:cond delay="0"/>
                                          </p:stCondLst>
                                        </p:cTn>
                                        <p:tgtEl>
                                          <p:spTgt spid="11"/>
                                        </p:tgtEl>
                                        <p:attrNameLst>
                                          <p:attrName>ppt_x</p:attrName>
                                          <p:attrName>ppt_y</p:attrName>
                                        </p:attrNameLst>
                                      </p:cBhvr>
                                      <p:rCtr x="0" y="0"/>
                                    </p:animMotion>
                                    <p:animEffect>
                                      <p:cBhvr>
                                        <p:cTn id="18" dur="1000"/>
                                        <p:tgtEl>
                                          <p:spTgt spid="11"/>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Scale>
                                      <p:cBhvr>
                                        <p:cTn id="2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2" dur="1000" decel="50000" fill="hold">
                                          <p:stCondLst>
                                            <p:cond delay="0"/>
                                          </p:stCondLst>
                                        </p:cTn>
                                        <p:tgtEl>
                                          <p:spTgt spid="14"/>
                                        </p:tgtEl>
                                        <p:attrNameLst>
                                          <p:attrName>ppt_x</p:attrName>
                                          <p:attrName>ppt_y</p:attrName>
                                        </p:attrNameLst>
                                      </p:cBhvr>
                                      <p:rCtr x="0" y="0"/>
                                    </p:animMotion>
                                    <p:animEffect>
                                      <p:cBhvr>
                                        <p:cTn id="23" dur="1000"/>
                                        <p:tgtEl>
                                          <p:spTgt spid="14"/>
                                        </p:tgtEl>
                                      </p:cBhvr>
                                    </p:animEffect>
                                  </p:childTnLst>
                                </p:cTn>
                              </p:par>
                            </p:childTnLst>
                          </p:cTn>
                        </p:par>
                        <p:par>
                          <p:cTn id="24" fill="hold">
                            <p:stCondLst>
                              <p:cond delay="2000"/>
                            </p:stCondLst>
                            <p:childTnLst>
                              <p:par>
                                <p:cTn id="25" presetID="5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8" dur="1000" decel="50000" fill="hold">
                                          <p:stCondLst>
                                            <p:cond delay="0"/>
                                          </p:stCondLst>
                                        </p:cTn>
                                        <p:tgtEl>
                                          <p:spTgt spid="6"/>
                                        </p:tgtEl>
                                        <p:attrNameLst>
                                          <p:attrName>ppt_x</p:attrName>
                                          <p:attrName>ppt_y</p:attrName>
                                        </p:attrNameLst>
                                      </p:cBhvr>
                                      <p:rCtr x="0" y="0"/>
                                    </p:animMotion>
                                    <p:animEffect>
                                      <p:cBhvr>
                                        <p:cTn id="29" dur="1000"/>
                                        <p:tgtEl>
                                          <p:spTgt spid="6"/>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Scale>
                                      <p:cBhvr>
                                        <p:cTn id="3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3" dur="1000" decel="50000" fill="hold">
                                          <p:stCondLst>
                                            <p:cond delay="0"/>
                                          </p:stCondLst>
                                        </p:cTn>
                                        <p:tgtEl>
                                          <p:spTgt spid="7"/>
                                        </p:tgtEl>
                                        <p:attrNameLst>
                                          <p:attrName>ppt_x</p:attrName>
                                          <p:attrName>ppt_y</p:attrName>
                                        </p:attrNameLst>
                                      </p:cBhvr>
                                      <p:rCtr x="0" y="0"/>
                                    </p:animMotion>
                                    <p:animEffect>
                                      <p:cBhvr>
                                        <p:cTn id="34" dur="1000"/>
                                        <p:tgtEl>
                                          <p:spTgt spid="7"/>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Scale>
                                      <p:cBhvr>
                                        <p:cTn id="3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8" dur="1000" decel="50000" fill="hold">
                                          <p:stCondLst>
                                            <p:cond delay="0"/>
                                          </p:stCondLst>
                                        </p:cTn>
                                        <p:tgtEl>
                                          <p:spTgt spid="15"/>
                                        </p:tgtEl>
                                        <p:attrNameLst>
                                          <p:attrName>ppt_x</p:attrName>
                                          <p:attrName>ppt_y</p:attrName>
                                        </p:attrNameLst>
                                      </p:cBhvr>
                                      <p:rCtr x="0" y="0"/>
                                    </p:animMotion>
                                    <p:animEffect>
                                      <p:cBhvr>
                                        <p:cTn id="39" dur="1000"/>
                                        <p:tgtEl>
                                          <p:spTgt spid="15"/>
                                        </p:tgtEl>
                                      </p:cBhvr>
                                    </p:animEffect>
                                  </p:childTnLst>
                                </p:cTn>
                              </p:par>
                            </p:childTnLst>
                          </p:cTn>
                        </p:par>
                        <p:par>
                          <p:cTn id="40" fill="hold">
                            <p:stCondLst>
                              <p:cond delay="3000"/>
                            </p:stCondLst>
                            <p:childTnLst>
                              <p:par>
                                <p:cTn id="41" presetID="52"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Scale>
                                      <p:cBhvr>
                                        <p:cTn id="4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4" dur="1000" decel="50000" fill="hold">
                                          <p:stCondLst>
                                            <p:cond delay="0"/>
                                          </p:stCondLst>
                                        </p:cTn>
                                        <p:tgtEl>
                                          <p:spTgt spid="8"/>
                                        </p:tgtEl>
                                        <p:attrNameLst>
                                          <p:attrName>ppt_x</p:attrName>
                                          <p:attrName>ppt_y</p:attrName>
                                        </p:attrNameLst>
                                      </p:cBhvr>
                                      <p:rCtr x="0" y="0"/>
                                    </p:animMotion>
                                    <p:animEffect>
                                      <p:cBhvr>
                                        <p:cTn id="45" dur="1000"/>
                                        <p:tgtEl>
                                          <p:spTgt spid="8"/>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Scale>
                                      <p:cBhvr>
                                        <p:cTn id="4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9"/>
                                        </p:tgtEl>
                                        <p:attrNameLst>
                                          <p:attrName>ppt_x</p:attrName>
                                          <p:attrName>ppt_y</p:attrName>
                                        </p:attrNameLst>
                                      </p:cBhvr>
                                      <p:rCtr x="0" y="0"/>
                                    </p:animMotion>
                                    <p:animEffect>
                                      <p:cBhvr>
                                        <p:cTn id="50" dur="1000"/>
                                        <p:tgtEl>
                                          <p:spTgt spid="9"/>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Scale>
                                      <p:cBhvr>
                                        <p:cTn id="5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4" dur="1000" decel="50000" fill="hold">
                                          <p:stCondLst>
                                            <p:cond delay="0"/>
                                          </p:stCondLst>
                                        </p:cTn>
                                        <p:tgtEl>
                                          <p:spTgt spid="16"/>
                                        </p:tgtEl>
                                        <p:attrNameLst>
                                          <p:attrName>ppt_x</p:attrName>
                                          <p:attrName>ppt_y</p:attrName>
                                        </p:attrNameLst>
                                      </p:cBhvr>
                                      <p:rCtr x="0" y="0"/>
                                    </p:animMotion>
                                    <p:animEffect>
                                      <p:cBhvr>
                                        <p:cTn id="55" dur="1000"/>
                                        <p:tgtEl>
                                          <p:spTgt spid="16"/>
                                        </p:tgtEl>
                                      </p:cBhvr>
                                    </p:animEffect>
                                  </p:childTnLst>
                                </p:cTn>
                              </p:par>
                            </p:childTnLst>
                          </p:cTn>
                        </p:par>
                        <p:par>
                          <p:cTn id="56" fill="hold">
                            <p:stCondLst>
                              <p:cond delay="4000"/>
                            </p:stCondLst>
                            <p:childTnLst>
                              <p:par>
                                <p:cTn id="57" presetID="2" presetClass="entr" presetSubtype="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ppt_x</p:attrName>
                                        </p:attrNameLst>
                                      </p:cBhvr>
                                      <p:tavLst>
                                        <p:tav tm="0">
                                          <p:val>
                                            <p:strVal val="1+#ppt_w/2"/>
                                          </p:val>
                                        </p:tav>
                                        <p:tav tm="100000">
                                          <p:val>
                                            <p:strVal val="#ppt_x"/>
                                          </p:val>
                                        </p:tav>
                                      </p:tavLst>
                                    </p:anim>
                                    <p:anim calcmode="lin" valueType="num">
                                      <p:cBhvr>
                                        <p:cTn id="60" dur="500" fill="hold"/>
                                        <p:tgtEl>
                                          <p:spTgt spid="12"/>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 presetClass="entr" presetSubtype="6"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ppt_x</p:attrName>
                                        </p:attrNameLst>
                                      </p:cBhvr>
                                      <p:tavLst>
                                        <p:tav tm="0">
                                          <p:val>
                                            <p:strVal val="1+#ppt_w/2"/>
                                          </p:val>
                                        </p:tav>
                                        <p:tav tm="100000">
                                          <p:val>
                                            <p:strVal val="#ppt_x"/>
                                          </p:val>
                                        </p:tav>
                                      </p:tavLst>
                                    </p:anim>
                                    <p:anim calcmode="lin" valueType="num">
                                      <p:cBhvr>
                                        <p:cTn id="65" dur="500" fill="hold"/>
                                        <p:tgtEl>
                                          <p:spTgt spid="17"/>
                                        </p:tgtEl>
                                        <p:attrNameLst>
                                          <p:attrName>ppt_y</p:attrName>
                                        </p:attrNameLst>
                                      </p:cBhvr>
                                      <p:tavLst>
                                        <p:tav tm="0">
                                          <p:val>
                                            <p:strVal val="1+#ppt_h/2"/>
                                          </p:val>
                                        </p:tav>
                                        <p:tav tm="100000">
                                          <p:val>
                                            <p:strVal val="#ppt_y"/>
                                          </p:val>
                                        </p:tav>
                                      </p:tavLst>
                                    </p:anim>
                                  </p:childTnLst>
                                </p:cTn>
                              </p:par>
                            </p:childTnLst>
                          </p:cTn>
                        </p:par>
                        <p:par>
                          <p:cTn id="66" fill="hold">
                            <p:stCondLst>
                              <p:cond delay="5000"/>
                            </p:stCondLst>
                            <p:childTnLst>
                              <p:par>
                                <p:cTn id="67" presetID="2" presetClass="entr" presetSubtype="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ppt_x</p:attrName>
                                        </p:attrNameLst>
                                      </p:cBhvr>
                                      <p:tavLst>
                                        <p:tav tm="0">
                                          <p:val>
                                            <p:strVal val="1+#ppt_w/2"/>
                                          </p:val>
                                        </p:tav>
                                        <p:tav tm="100000">
                                          <p:val>
                                            <p:strVal val="#ppt_x"/>
                                          </p:val>
                                        </p:tav>
                                      </p:tavLst>
                                    </p:anim>
                                    <p:anim calcmode="lin" valueType="num">
                                      <p:cBhvr>
                                        <p:cTn id="70" dur="500" fill="hold"/>
                                        <p:tgtEl>
                                          <p:spTgt spid="19"/>
                                        </p:tgtEl>
                                        <p:attrNameLst>
                                          <p:attrName>ppt_y</p:attrName>
                                        </p:attrNameLst>
                                      </p:cBhvr>
                                      <p:tavLst>
                                        <p:tav tm="0">
                                          <p:val>
                                            <p:strVal val="1+#ppt_h/2"/>
                                          </p:val>
                                        </p:tav>
                                        <p:tav tm="100000">
                                          <p:val>
                                            <p:strVal val="#ppt_y"/>
                                          </p:val>
                                        </p:tav>
                                      </p:tavLst>
                                    </p:anim>
                                  </p:childTnLst>
                                </p:cTn>
                              </p:par>
                            </p:childTnLst>
                          </p:cTn>
                        </p:par>
                        <p:par>
                          <p:cTn id="71" fill="hold">
                            <p:stCondLst>
                              <p:cond delay="5500"/>
                            </p:stCondLst>
                            <p:childTnLst>
                              <p:par>
                                <p:cTn id="72" presetID="22" presetClass="entr" presetSubtype="1"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p:cBhvr>
                                        <p:cTn id="74" dur="500"/>
                                        <p:tgtEl>
                                          <p:spTgt spid="13"/>
                                        </p:tgtEl>
                                      </p:cBhvr>
                                    </p:animEffect>
                                  </p:childTnLst>
                                </p:cTn>
                              </p:par>
                            </p:childTnLst>
                          </p:cTn>
                        </p:par>
                        <p:par>
                          <p:cTn id="75" fill="hold">
                            <p:stCondLst>
                              <p:cond delay="6000"/>
                            </p:stCondLst>
                            <p:childTnLst>
                              <p:par>
                                <p:cTn id="76" presetID="2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500"/>
                                        <p:tgtEl>
                                          <p:spTgt spid="18"/>
                                        </p:tgtEl>
                                      </p:cBhvr>
                                    </p:animEffect>
                                  </p:childTnLst>
                                </p:cTn>
                              </p:par>
                            </p:childTnLst>
                          </p:cTn>
                        </p:par>
                        <p:par>
                          <p:cTn id="79" fill="hold">
                            <p:stCondLst>
                              <p:cond delay="6500"/>
                            </p:stCondLst>
                            <p:childTnLst>
                              <p:par>
                                <p:cTn id="80" presetID="22" presetClass="entr" presetSubtype="1"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nimBg="1" autoUpdateAnimBg="0"/>
      <p:bldP spid="11" grpId="0" bldLvl="0" animBg="1"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2"/>
          <p:cNvSpPr/>
          <p:nvPr/>
        </p:nvSpPr>
        <p:spPr>
          <a:xfrm>
            <a:off x="1065143" y="3325904"/>
            <a:ext cx="3033598" cy="1004536"/>
          </a:xfrm>
          <a:custGeom>
            <a:avLst/>
            <a:gdLst>
              <a:gd name="connsiteX0" fmla="*/ 914400 w 2760453"/>
              <a:gd name="connsiteY0" fmla="*/ 0 h 931653"/>
              <a:gd name="connsiteX1" fmla="*/ 2760453 w 2760453"/>
              <a:gd name="connsiteY1" fmla="*/ 17253 h 931653"/>
              <a:gd name="connsiteX2" fmla="*/ 1837427 w 2760453"/>
              <a:gd name="connsiteY2" fmla="*/ 914400 h 931653"/>
              <a:gd name="connsiteX3" fmla="*/ 0 w 2760453"/>
              <a:gd name="connsiteY3" fmla="*/ 931653 h 931653"/>
              <a:gd name="connsiteX4" fmla="*/ 914400 w 2760453"/>
              <a:gd name="connsiteY4" fmla="*/ 0 h 931653"/>
              <a:gd name="connsiteX0-1" fmla="*/ 914400 w 2760453"/>
              <a:gd name="connsiteY0-2" fmla="*/ 0 h 931653"/>
              <a:gd name="connsiteX1-3" fmla="*/ 2760453 w 2760453"/>
              <a:gd name="connsiteY1-4" fmla="*/ 17253 h 931653"/>
              <a:gd name="connsiteX2-5" fmla="*/ 1829333 w 2760453"/>
              <a:gd name="connsiteY2-6" fmla="*/ 914400 h 931653"/>
              <a:gd name="connsiteX3-7" fmla="*/ 0 w 2760453"/>
              <a:gd name="connsiteY3-8" fmla="*/ 931653 h 931653"/>
              <a:gd name="connsiteX4-9" fmla="*/ 914400 w 2760453"/>
              <a:gd name="connsiteY4-10" fmla="*/ 0 h 931653"/>
              <a:gd name="connsiteX0-11" fmla="*/ 914400 w 2760453"/>
              <a:gd name="connsiteY0-12" fmla="*/ 0 h 939112"/>
              <a:gd name="connsiteX1-13" fmla="*/ 2760453 w 2760453"/>
              <a:gd name="connsiteY1-14" fmla="*/ 17253 h 939112"/>
              <a:gd name="connsiteX2-15" fmla="*/ 1837427 w 2760453"/>
              <a:gd name="connsiteY2-16" fmla="*/ 939112 h 939112"/>
              <a:gd name="connsiteX3-17" fmla="*/ 0 w 2760453"/>
              <a:gd name="connsiteY3-18" fmla="*/ 931653 h 939112"/>
              <a:gd name="connsiteX4-19" fmla="*/ 914400 w 2760453"/>
              <a:gd name="connsiteY4-20" fmla="*/ 0 h 939112"/>
              <a:gd name="connsiteX0-21" fmla="*/ 914400 w 2760453"/>
              <a:gd name="connsiteY0-22" fmla="*/ 0 h 956195"/>
              <a:gd name="connsiteX1-23" fmla="*/ 2760453 w 2760453"/>
              <a:gd name="connsiteY1-24" fmla="*/ 17253 h 956195"/>
              <a:gd name="connsiteX2-25" fmla="*/ 1861923 w 2760453"/>
              <a:gd name="connsiteY2-26" fmla="*/ 956195 h 956195"/>
              <a:gd name="connsiteX3-27" fmla="*/ 0 w 2760453"/>
              <a:gd name="connsiteY3-28" fmla="*/ 931653 h 956195"/>
              <a:gd name="connsiteX4-29" fmla="*/ 914400 w 2760453"/>
              <a:gd name="connsiteY4-30" fmla="*/ 0 h 9561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60453" h="956195">
                <a:moveTo>
                  <a:pt x="914400" y="0"/>
                </a:moveTo>
                <a:lnTo>
                  <a:pt x="2760453" y="17253"/>
                </a:lnTo>
                <a:lnTo>
                  <a:pt x="1861923" y="956195"/>
                </a:lnTo>
                <a:lnTo>
                  <a:pt x="0" y="931653"/>
                </a:lnTo>
                <a:lnTo>
                  <a:pt x="9144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dirty="0">
                <a:solidFill>
                  <a:schemeClr val="bg1"/>
                </a:solidFill>
              </a:rPr>
              <a:t>标题文本预设</a:t>
            </a:r>
          </a:p>
        </p:txBody>
      </p:sp>
      <p:sp>
        <p:nvSpPr>
          <p:cNvPr id="5" name="Freeform: Shape 3"/>
          <p:cNvSpPr/>
          <p:nvPr/>
        </p:nvSpPr>
        <p:spPr>
          <a:xfrm>
            <a:off x="3087303" y="1368835"/>
            <a:ext cx="1017113" cy="2943657"/>
          </a:xfrm>
          <a:custGeom>
            <a:avLst/>
            <a:gdLst>
              <a:gd name="connsiteX0" fmla="*/ 0 w 905774"/>
              <a:gd name="connsiteY0" fmla="*/ 2725947 h 2725947"/>
              <a:gd name="connsiteX1" fmla="*/ 0 w 905774"/>
              <a:gd name="connsiteY1" fmla="*/ 879894 h 2725947"/>
              <a:gd name="connsiteX2" fmla="*/ 905774 w 905774"/>
              <a:gd name="connsiteY2" fmla="*/ 0 h 2725947"/>
              <a:gd name="connsiteX3" fmla="*/ 905774 w 905774"/>
              <a:gd name="connsiteY3" fmla="*/ 1828800 h 2725947"/>
              <a:gd name="connsiteX4" fmla="*/ 0 w 905774"/>
              <a:gd name="connsiteY4" fmla="*/ 2725947 h 2725947"/>
              <a:gd name="connsiteX0-1" fmla="*/ 19758 w 925532"/>
              <a:gd name="connsiteY0-2" fmla="*/ 2725947 h 2725947"/>
              <a:gd name="connsiteX1-3" fmla="*/ 0 w 925532"/>
              <a:gd name="connsiteY1-4" fmla="*/ 879894 h 2725947"/>
              <a:gd name="connsiteX2-5" fmla="*/ 925532 w 925532"/>
              <a:gd name="connsiteY2-6" fmla="*/ 0 h 2725947"/>
              <a:gd name="connsiteX3-7" fmla="*/ 925532 w 925532"/>
              <a:gd name="connsiteY3-8" fmla="*/ 1828800 h 2725947"/>
              <a:gd name="connsiteX4-9" fmla="*/ 19758 w 925532"/>
              <a:gd name="connsiteY4-10" fmla="*/ 2725947 h 2725947"/>
              <a:gd name="connsiteX0-11" fmla="*/ 19758 w 925532"/>
              <a:gd name="connsiteY0-12" fmla="*/ 2725947 h 2725947"/>
              <a:gd name="connsiteX1-13" fmla="*/ 0 w 925532"/>
              <a:gd name="connsiteY1-14" fmla="*/ 879894 h 2725947"/>
              <a:gd name="connsiteX2-15" fmla="*/ 925532 w 925532"/>
              <a:gd name="connsiteY2-16" fmla="*/ 0 h 2725947"/>
              <a:gd name="connsiteX3-17" fmla="*/ 859671 w 925532"/>
              <a:gd name="connsiteY3-18" fmla="*/ 1795288 h 2725947"/>
              <a:gd name="connsiteX4-19" fmla="*/ 19758 w 925532"/>
              <a:gd name="connsiteY4-20" fmla="*/ 2725947 h 2725947"/>
              <a:gd name="connsiteX0-21" fmla="*/ 19758 w 925532"/>
              <a:gd name="connsiteY0-22" fmla="*/ 2725947 h 2725947"/>
              <a:gd name="connsiteX1-23" fmla="*/ 0 w 925532"/>
              <a:gd name="connsiteY1-24" fmla="*/ 879894 h 2725947"/>
              <a:gd name="connsiteX2-25" fmla="*/ 925532 w 925532"/>
              <a:gd name="connsiteY2-26" fmla="*/ 0 h 2725947"/>
              <a:gd name="connsiteX3-27" fmla="*/ 918946 w 925532"/>
              <a:gd name="connsiteY3-28" fmla="*/ 1822098 h 2725947"/>
              <a:gd name="connsiteX4-29" fmla="*/ 19758 w 925532"/>
              <a:gd name="connsiteY4-30" fmla="*/ 2725947 h 27259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5532" h="2725947">
                <a:moveTo>
                  <a:pt x="19758" y="2725947"/>
                </a:moveTo>
                <a:lnTo>
                  <a:pt x="0" y="879894"/>
                </a:lnTo>
                <a:lnTo>
                  <a:pt x="925532" y="0"/>
                </a:lnTo>
                <a:cubicBezTo>
                  <a:pt x="923337" y="607366"/>
                  <a:pt x="921141" y="1214732"/>
                  <a:pt x="918946" y="1822098"/>
                </a:cubicBezTo>
                <a:lnTo>
                  <a:pt x="19758" y="272594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6"/>
          <p:cNvSpPr/>
          <p:nvPr/>
        </p:nvSpPr>
        <p:spPr>
          <a:xfrm>
            <a:off x="5091667" y="1359520"/>
            <a:ext cx="1042799" cy="2971604"/>
          </a:xfrm>
          <a:custGeom>
            <a:avLst/>
            <a:gdLst>
              <a:gd name="connsiteX0" fmla="*/ 0 w 948906"/>
              <a:gd name="connsiteY0" fmla="*/ 2751826 h 2751826"/>
              <a:gd name="connsiteX1" fmla="*/ 8626 w 948906"/>
              <a:gd name="connsiteY1" fmla="*/ 879894 h 2751826"/>
              <a:gd name="connsiteX2" fmla="*/ 914400 w 948906"/>
              <a:gd name="connsiteY2" fmla="*/ 0 h 2751826"/>
              <a:gd name="connsiteX3" fmla="*/ 948906 w 948906"/>
              <a:gd name="connsiteY3" fmla="*/ 1811547 h 2751826"/>
              <a:gd name="connsiteX4" fmla="*/ 0 w 948906"/>
              <a:gd name="connsiteY4" fmla="*/ 2751826 h 275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06" h="2751826">
                <a:moveTo>
                  <a:pt x="0" y="2751826"/>
                </a:moveTo>
                <a:cubicBezTo>
                  <a:pt x="2875" y="2127849"/>
                  <a:pt x="5751" y="1503871"/>
                  <a:pt x="8626" y="879894"/>
                </a:cubicBezTo>
                <a:lnTo>
                  <a:pt x="914400" y="0"/>
                </a:lnTo>
                <a:lnTo>
                  <a:pt x="948906" y="1811547"/>
                </a:lnTo>
                <a:lnTo>
                  <a:pt x="0" y="275182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Freeform: Shape 7"/>
          <p:cNvSpPr/>
          <p:nvPr/>
        </p:nvSpPr>
        <p:spPr>
          <a:xfrm>
            <a:off x="5097820" y="1347614"/>
            <a:ext cx="2981036" cy="974650"/>
          </a:xfrm>
          <a:custGeom>
            <a:avLst/>
            <a:gdLst>
              <a:gd name="connsiteX0" fmla="*/ 888521 w 2708695"/>
              <a:gd name="connsiteY0" fmla="*/ 8627 h 931653"/>
              <a:gd name="connsiteX1" fmla="*/ 2708695 w 2708695"/>
              <a:gd name="connsiteY1" fmla="*/ 0 h 931653"/>
              <a:gd name="connsiteX2" fmla="*/ 1811547 w 2708695"/>
              <a:gd name="connsiteY2" fmla="*/ 914400 h 931653"/>
              <a:gd name="connsiteX3" fmla="*/ 0 w 2708695"/>
              <a:gd name="connsiteY3" fmla="*/ 931653 h 931653"/>
              <a:gd name="connsiteX4" fmla="*/ 888521 w 2708695"/>
              <a:gd name="connsiteY4" fmla="*/ 8627 h 931653"/>
              <a:gd name="connsiteX0-1" fmla="*/ 880426 w 2708695"/>
              <a:gd name="connsiteY0-2" fmla="*/ 0 h 939920"/>
              <a:gd name="connsiteX1-3" fmla="*/ 2708695 w 2708695"/>
              <a:gd name="connsiteY1-4" fmla="*/ 8267 h 939920"/>
              <a:gd name="connsiteX2-5" fmla="*/ 1811547 w 2708695"/>
              <a:gd name="connsiteY2-6" fmla="*/ 922667 h 939920"/>
              <a:gd name="connsiteX3-7" fmla="*/ 0 w 2708695"/>
              <a:gd name="connsiteY3-8" fmla="*/ 939920 h 939920"/>
              <a:gd name="connsiteX4-9" fmla="*/ 880426 w 2708695"/>
              <a:gd name="connsiteY4-10" fmla="*/ 0 h 939920"/>
              <a:gd name="connsiteX0-11" fmla="*/ 880426 w 2708695"/>
              <a:gd name="connsiteY0-12" fmla="*/ 0 h 939920"/>
              <a:gd name="connsiteX1-13" fmla="*/ 2708695 w 2708695"/>
              <a:gd name="connsiteY1-14" fmla="*/ 4133 h 939920"/>
              <a:gd name="connsiteX2-15" fmla="*/ 1811547 w 2708695"/>
              <a:gd name="connsiteY2-16" fmla="*/ 922667 h 939920"/>
              <a:gd name="connsiteX3-17" fmla="*/ 0 w 2708695"/>
              <a:gd name="connsiteY3-18" fmla="*/ 939920 h 939920"/>
              <a:gd name="connsiteX4-19" fmla="*/ 880426 w 2708695"/>
              <a:gd name="connsiteY4-20" fmla="*/ 0 h 939920"/>
              <a:gd name="connsiteX0-21" fmla="*/ 880426 w 2710660"/>
              <a:gd name="connsiteY0-22" fmla="*/ 2 h 939922"/>
              <a:gd name="connsiteX1-23" fmla="*/ 2710660 w 2710660"/>
              <a:gd name="connsiteY1-24" fmla="*/ 0 h 939922"/>
              <a:gd name="connsiteX2-25" fmla="*/ 1811547 w 2710660"/>
              <a:gd name="connsiteY2-26" fmla="*/ 922669 h 939922"/>
              <a:gd name="connsiteX3-27" fmla="*/ 0 w 2710660"/>
              <a:gd name="connsiteY3-28" fmla="*/ 939922 h 939922"/>
              <a:gd name="connsiteX4-29" fmla="*/ 880426 w 2710660"/>
              <a:gd name="connsiteY4-30" fmla="*/ 2 h 939922"/>
              <a:gd name="connsiteX0-31" fmla="*/ 882390 w 2712624"/>
              <a:gd name="connsiteY0-32" fmla="*/ 2 h 933720"/>
              <a:gd name="connsiteX1-33" fmla="*/ 2712624 w 2712624"/>
              <a:gd name="connsiteY1-34" fmla="*/ 0 h 933720"/>
              <a:gd name="connsiteX2-35" fmla="*/ 1813511 w 2712624"/>
              <a:gd name="connsiteY2-36" fmla="*/ 922669 h 933720"/>
              <a:gd name="connsiteX3-37" fmla="*/ 0 w 2712624"/>
              <a:gd name="connsiteY3-38" fmla="*/ 933720 h 933720"/>
              <a:gd name="connsiteX4-39" fmla="*/ 882390 w 2712624"/>
              <a:gd name="connsiteY4-40" fmla="*/ 2 h 933720"/>
              <a:gd name="connsiteX0-41" fmla="*/ 882390 w 2712624"/>
              <a:gd name="connsiteY0-42" fmla="*/ 2 h 933720"/>
              <a:gd name="connsiteX1-43" fmla="*/ 2712624 w 2712624"/>
              <a:gd name="connsiteY1-44" fmla="*/ 0 h 933720"/>
              <a:gd name="connsiteX2-45" fmla="*/ 1813511 w 2712624"/>
              <a:gd name="connsiteY2-46" fmla="*/ 928871 h 933720"/>
              <a:gd name="connsiteX3-47" fmla="*/ 0 w 2712624"/>
              <a:gd name="connsiteY3-48" fmla="*/ 933720 h 933720"/>
              <a:gd name="connsiteX4-49" fmla="*/ 882390 w 2712624"/>
              <a:gd name="connsiteY4-50" fmla="*/ 2 h 933720"/>
              <a:gd name="connsiteX0-51" fmla="*/ 882390 w 2712624"/>
              <a:gd name="connsiteY0-52" fmla="*/ 2 h 933720"/>
              <a:gd name="connsiteX1-53" fmla="*/ 2712624 w 2712624"/>
              <a:gd name="connsiteY1-54" fmla="*/ 0 h 933720"/>
              <a:gd name="connsiteX2-55" fmla="*/ 1817438 w 2712624"/>
              <a:gd name="connsiteY2-56" fmla="*/ 928871 h 933720"/>
              <a:gd name="connsiteX3-57" fmla="*/ 0 w 2712624"/>
              <a:gd name="connsiteY3-58" fmla="*/ 933720 h 933720"/>
              <a:gd name="connsiteX4-59" fmla="*/ 882390 w 2712624"/>
              <a:gd name="connsiteY4-60" fmla="*/ 2 h 933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2624" h="933720">
                <a:moveTo>
                  <a:pt x="882390" y="2"/>
                </a:moveTo>
                <a:lnTo>
                  <a:pt x="2712624" y="0"/>
                </a:lnTo>
                <a:lnTo>
                  <a:pt x="1817438" y="928871"/>
                </a:lnTo>
                <a:lnTo>
                  <a:pt x="0" y="933720"/>
                </a:lnTo>
                <a:lnTo>
                  <a:pt x="882390" y="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a:solidFill>
                  <a:schemeClr val="bg1"/>
                </a:solidFill>
              </a:rPr>
              <a:t>标题文本预设</a:t>
            </a:r>
          </a:p>
        </p:txBody>
      </p:sp>
      <p:grpSp>
        <p:nvGrpSpPr>
          <p:cNvPr id="2" name="组合 1"/>
          <p:cNvGrpSpPr/>
          <p:nvPr/>
        </p:nvGrpSpPr>
        <p:grpSpPr>
          <a:xfrm>
            <a:off x="3091961" y="1347617"/>
            <a:ext cx="3054359" cy="974891"/>
            <a:chOff x="3091961" y="1347617"/>
            <a:chExt cx="3054359" cy="974891"/>
          </a:xfrm>
        </p:grpSpPr>
        <p:sp>
          <p:nvSpPr>
            <p:cNvPr id="6" name="Freeform: Shape 4"/>
            <p:cNvSpPr/>
            <p:nvPr/>
          </p:nvSpPr>
          <p:spPr>
            <a:xfrm>
              <a:off x="3091961" y="1347617"/>
              <a:ext cx="3054359" cy="974891"/>
            </a:xfrm>
            <a:custGeom>
              <a:avLst/>
              <a:gdLst>
                <a:gd name="connsiteX0" fmla="*/ 905774 w 2751827"/>
                <a:gd name="connsiteY0" fmla="*/ 0 h 923027"/>
                <a:gd name="connsiteX1" fmla="*/ 2751827 w 2751827"/>
                <a:gd name="connsiteY1" fmla="*/ 0 h 923027"/>
                <a:gd name="connsiteX2" fmla="*/ 1811547 w 2751827"/>
                <a:gd name="connsiteY2" fmla="*/ 914400 h 923027"/>
                <a:gd name="connsiteX3" fmla="*/ 0 w 2751827"/>
                <a:gd name="connsiteY3" fmla="*/ 923027 h 923027"/>
                <a:gd name="connsiteX4" fmla="*/ 905774 w 2751827"/>
                <a:gd name="connsiteY4" fmla="*/ 0 h 923027"/>
                <a:gd name="connsiteX0-1" fmla="*/ 905774 w 2751827"/>
                <a:gd name="connsiteY0-2" fmla="*/ 0 h 914400"/>
                <a:gd name="connsiteX1-3" fmla="*/ 2751827 w 2751827"/>
                <a:gd name="connsiteY1-4" fmla="*/ 0 h 914400"/>
                <a:gd name="connsiteX2-5" fmla="*/ 1811547 w 2751827"/>
                <a:gd name="connsiteY2-6" fmla="*/ 914400 h 914400"/>
                <a:gd name="connsiteX3-7" fmla="*/ 0 w 2751827"/>
                <a:gd name="connsiteY3-8" fmla="*/ 909622 h 914400"/>
                <a:gd name="connsiteX4-9" fmla="*/ 905774 w 2751827"/>
                <a:gd name="connsiteY4-10" fmla="*/ 0 h 914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1827" h="914400">
                  <a:moveTo>
                    <a:pt x="905774" y="0"/>
                  </a:moveTo>
                  <a:lnTo>
                    <a:pt x="2751827" y="0"/>
                  </a:lnTo>
                  <a:lnTo>
                    <a:pt x="1811547" y="914400"/>
                  </a:lnTo>
                  <a:lnTo>
                    <a:pt x="0" y="909622"/>
                  </a:lnTo>
                  <a:lnTo>
                    <a:pt x="90577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8"/>
            <p:cNvSpPr/>
            <p:nvPr/>
          </p:nvSpPr>
          <p:spPr>
            <a:xfrm flipH="1">
              <a:off x="4378874" y="1738917"/>
              <a:ext cx="480534" cy="331823"/>
            </a:xfrm>
            <a:custGeom>
              <a:avLst/>
              <a:gdLst>
                <a:gd name="connsiteX0" fmla="*/ 271991 w 429543"/>
                <a:gd name="connsiteY0" fmla="*/ 270474 h 296612"/>
                <a:gd name="connsiteX1" fmla="*/ 271991 w 429543"/>
                <a:gd name="connsiteY1" fmla="*/ 287322 h 296612"/>
                <a:gd name="connsiteX2" fmla="*/ 157552 w 429543"/>
                <a:gd name="connsiteY2" fmla="*/ 287322 h 296612"/>
                <a:gd name="connsiteX3" fmla="*/ 157552 w 429543"/>
                <a:gd name="connsiteY3" fmla="*/ 270474 h 296612"/>
                <a:gd name="connsiteX4" fmla="*/ 429543 w 429543"/>
                <a:gd name="connsiteY4" fmla="*/ 261184 h 296612"/>
                <a:gd name="connsiteX5" fmla="*/ 0 w 429543"/>
                <a:gd name="connsiteY5" fmla="*/ 261184 h 296612"/>
                <a:gd name="connsiteX6" fmla="*/ 0 w 429543"/>
                <a:gd name="connsiteY6" fmla="*/ 278529 h 296612"/>
                <a:gd name="connsiteX7" fmla="*/ 13797 w 429543"/>
                <a:gd name="connsiteY7" fmla="*/ 296612 h 296612"/>
                <a:gd name="connsiteX8" fmla="*/ 415746 w 429543"/>
                <a:gd name="connsiteY8" fmla="*/ 296612 h 296612"/>
                <a:gd name="connsiteX9" fmla="*/ 429543 w 429543"/>
                <a:gd name="connsiteY9" fmla="*/ 278529 h 296612"/>
                <a:gd name="connsiteX10" fmla="*/ 335569 w 429543"/>
                <a:gd name="connsiteY10" fmla="*/ 29969 h 296612"/>
                <a:gd name="connsiteX11" fmla="*/ 335569 w 429543"/>
                <a:gd name="connsiteY11" fmla="*/ 212601 h 296612"/>
                <a:gd name="connsiteX12" fmla="*/ 93975 w 429543"/>
                <a:gd name="connsiteY12" fmla="*/ 212601 h 296612"/>
                <a:gd name="connsiteX13" fmla="*/ 93975 w 429543"/>
                <a:gd name="connsiteY13" fmla="*/ 29969 h 296612"/>
                <a:gd name="connsiteX14" fmla="*/ 331697 w 429543"/>
                <a:gd name="connsiteY14" fmla="*/ 0 h 296612"/>
                <a:gd name="connsiteX15" fmla="*/ 97847 w 429543"/>
                <a:gd name="connsiteY15" fmla="*/ 0 h 296612"/>
                <a:gd name="connsiteX16" fmla="*/ 57418 w 429543"/>
                <a:gd name="connsiteY16" fmla="*/ 40429 h 296612"/>
                <a:gd name="connsiteX17" fmla="*/ 57418 w 429543"/>
                <a:gd name="connsiteY17" fmla="*/ 202142 h 296612"/>
                <a:gd name="connsiteX18" fmla="*/ 97847 w 429543"/>
                <a:gd name="connsiteY18" fmla="*/ 242571 h 296612"/>
                <a:gd name="connsiteX19" fmla="*/ 331697 w 429543"/>
                <a:gd name="connsiteY19" fmla="*/ 242571 h 296612"/>
                <a:gd name="connsiteX20" fmla="*/ 372126 w 429543"/>
                <a:gd name="connsiteY20" fmla="*/ 202142 h 296612"/>
                <a:gd name="connsiteX21" fmla="*/ 372126 w 429543"/>
                <a:gd name="connsiteY21" fmla="*/ 40429 h 296612"/>
                <a:gd name="connsiteX22" fmla="*/ 331697 w 429543"/>
                <a:gd name="connsiteY22" fmla="*/ 0 h 29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43" h="296612">
                  <a:moveTo>
                    <a:pt x="271991" y="270474"/>
                  </a:moveTo>
                  <a:lnTo>
                    <a:pt x="271991" y="287322"/>
                  </a:lnTo>
                  <a:lnTo>
                    <a:pt x="157552" y="287322"/>
                  </a:lnTo>
                  <a:lnTo>
                    <a:pt x="157552" y="270474"/>
                  </a:lnTo>
                  <a:close/>
                  <a:moveTo>
                    <a:pt x="429543" y="261184"/>
                  </a:moveTo>
                  <a:lnTo>
                    <a:pt x="0" y="261184"/>
                  </a:lnTo>
                  <a:lnTo>
                    <a:pt x="0" y="278529"/>
                  </a:lnTo>
                  <a:cubicBezTo>
                    <a:pt x="0" y="288516"/>
                    <a:pt x="6177" y="296612"/>
                    <a:pt x="13797" y="296612"/>
                  </a:cubicBezTo>
                  <a:lnTo>
                    <a:pt x="415746" y="296612"/>
                  </a:lnTo>
                  <a:cubicBezTo>
                    <a:pt x="423366" y="296612"/>
                    <a:pt x="429543" y="288516"/>
                    <a:pt x="429543" y="278529"/>
                  </a:cubicBezTo>
                  <a:close/>
                  <a:moveTo>
                    <a:pt x="335569" y="29969"/>
                  </a:moveTo>
                  <a:lnTo>
                    <a:pt x="335569" y="212601"/>
                  </a:lnTo>
                  <a:lnTo>
                    <a:pt x="93975" y="212601"/>
                  </a:lnTo>
                  <a:lnTo>
                    <a:pt x="93975" y="29969"/>
                  </a:lnTo>
                  <a:close/>
                  <a:moveTo>
                    <a:pt x="331697" y="0"/>
                  </a:moveTo>
                  <a:lnTo>
                    <a:pt x="97847" y="0"/>
                  </a:lnTo>
                  <a:cubicBezTo>
                    <a:pt x="75519" y="0"/>
                    <a:pt x="57418" y="18101"/>
                    <a:pt x="57418" y="40429"/>
                  </a:cubicBezTo>
                  <a:lnTo>
                    <a:pt x="57418" y="202142"/>
                  </a:lnTo>
                  <a:cubicBezTo>
                    <a:pt x="57418" y="224470"/>
                    <a:pt x="75519" y="242571"/>
                    <a:pt x="97847" y="242571"/>
                  </a:cubicBezTo>
                  <a:lnTo>
                    <a:pt x="331697" y="242571"/>
                  </a:lnTo>
                  <a:cubicBezTo>
                    <a:pt x="354025" y="242571"/>
                    <a:pt x="372126" y="224470"/>
                    <a:pt x="372126" y="202142"/>
                  </a:cubicBezTo>
                  <a:lnTo>
                    <a:pt x="372126" y="40429"/>
                  </a:lnTo>
                  <a:cubicBezTo>
                    <a:pt x="372126" y="18101"/>
                    <a:pt x="354025" y="0"/>
                    <a:pt x="33169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7" name="组合 16"/>
          <p:cNvGrpSpPr/>
          <p:nvPr/>
        </p:nvGrpSpPr>
        <p:grpSpPr>
          <a:xfrm>
            <a:off x="3100870" y="3306433"/>
            <a:ext cx="3005157" cy="1024690"/>
            <a:chOff x="3100870" y="3306433"/>
            <a:chExt cx="3005157" cy="1024690"/>
          </a:xfrm>
        </p:grpSpPr>
        <p:sp>
          <p:nvSpPr>
            <p:cNvPr id="7" name="Freeform: Shape 5"/>
            <p:cNvSpPr/>
            <p:nvPr/>
          </p:nvSpPr>
          <p:spPr>
            <a:xfrm>
              <a:off x="3100870" y="3306433"/>
              <a:ext cx="3005157" cy="1024690"/>
            </a:xfrm>
            <a:custGeom>
              <a:avLst/>
              <a:gdLst>
                <a:gd name="connsiteX0" fmla="*/ 905773 w 2734573"/>
                <a:gd name="connsiteY0" fmla="*/ 25879 h 948905"/>
                <a:gd name="connsiteX1" fmla="*/ 2734573 w 2734573"/>
                <a:gd name="connsiteY1" fmla="*/ 0 h 948905"/>
                <a:gd name="connsiteX2" fmla="*/ 1820173 w 2734573"/>
                <a:gd name="connsiteY2" fmla="*/ 948905 h 948905"/>
                <a:gd name="connsiteX3" fmla="*/ 0 w 2734573"/>
                <a:gd name="connsiteY3" fmla="*/ 940279 h 948905"/>
                <a:gd name="connsiteX4" fmla="*/ 905773 w 2734573"/>
                <a:gd name="connsiteY4" fmla="*/ 25879 h 94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573" h="948905">
                  <a:moveTo>
                    <a:pt x="905773" y="25879"/>
                  </a:moveTo>
                  <a:lnTo>
                    <a:pt x="2734573" y="0"/>
                  </a:lnTo>
                  <a:lnTo>
                    <a:pt x="1820173" y="948905"/>
                  </a:lnTo>
                  <a:lnTo>
                    <a:pt x="0" y="940279"/>
                  </a:lnTo>
                  <a:lnTo>
                    <a:pt x="905773" y="258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17"/>
            <p:cNvSpPr/>
            <p:nvPr/>
          </p:nvSpPr>
          <p:spPr bwMode="auto">
            <a:xfrm>
              <a:off x="4268240" y="3595513"/>
              <a:ext cx="523849" cy="38842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anchor="ctr"/>
            <a:lstStyle/>
            <a:p>
              <a:pPr algn="ctr"/>
              <a:endParaRPr/>
            </a:p>
          </p:txBody>
        </p:sp>
      </p:grpSp>
      <p:grpSp>
        <p:nvGrpSpPr>
          <p:cNvPr id="19" name="组合 18"/>
          <p:cNvGrpSpPr/>
          <p:nvPr/>
        </p:nvGrpSpPr>
        <p:grpSpPr>
          <a:xfrm>
            <a:off x="6131354" y="3459169"/>
            <a:ext cx="1869784" cy="706553"/>
            <a:chOff x="6131354" y="3459169"/>
            <a:chExt cx="1869784" cy="706553"/>
          </a:xfrm>
        </p:grpSpPr>
        <p:sp>
          <p:nvSpPr>
            <p:cNvPr id="12" name="TextBox 23"/>
            <p:cNvSpPr txBox="1"/>
            <p:nvPr/>
          </p:nvSpPr>
          <p:spPr>
            <a:xfrm>
              <a:off x="6131354" y="3802161"/>
              <a:ext cx="1869784" cy="363561"/>
            </a:xfrm>
            <a:prstGeom prst="rect">
              <a:avLst/>
            </a:prstGeom>
            <a:noFill/>
          </p:spPr>
          <p:txBody>
            <a:bodyPr wrap="square" lIns="0" tIns="0" rIns="0" bIns="0" anchor="ctr" anchorCtr="0">
              <a:normAutofit fontScale="85000" lnSpcReduction="10000"/>
            </a:bodyPr>
            <a:lstStyle/>
            <a:p>
              <a:pPr>
                <a:lnSpc>
                  <a:spcPct val="120000"/>
                </a:lnSpc>
              </a:pPr>
              <a:r>
                <a:rPr lang="zh-CN" altLang="en-US" sz="105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a:solidFill>
                    <a:schemeClr val="bg1">
                      <a:lumMod val="50000"/>
                    </a:schemeClr>
                  </a:solidFill>
                  <a:latin typeface="微软雅黑" panose="020B0503020204020204" pitchFamily="34" charset="-122"/>
                  <a:ea typeface="微软雅黑" panose="020B0503020204020204" pitchFamily="34" charset="-122"/>
                </a:rPr>
              </a:br>
              <a:r>
                <a:rPr lang="zh-CN" altLang="en-US" sz="105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13" name="TextBox 24"/>
            <p:cNvSpPr txBox="1"/>
            <p:nvPr/>
          </p:nvSpPr>
          <p:spPr>
            <a:xfrm>
              <a:off x="6131354" y="3459169"/>
              <a:ext cx="1869784" cy="342992"/>
            </a:xfrm>
            <a:prstGeom prst="rect">
              <a:avLst/>
            </a:prstGeom>
            <a:noFill/>
          </p:spPr>
          <p:txBody>
            <a:bodyPr wrap="none" lIns="0" tIns="0" rIns="0" bIns="0" anchor="ctr" anchorCtr="0">
              <a:norm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nvGrpSpPr>
          <p:cNvPr id="18" name="组合 17"/>
          <p:cNvGrpSpPr/>
          <p:nvPr/>
        </p:nvGrpSpPr>
        <p:grpSpPr>
          <a:xfrm>
            <a:off x="1231087" y="1350157"/>
            <a:ext cx="1869784" cy="706553"/>
            <a:chOff x="1231087" y="1350157"/>
            <a:chExt cx="1869784" cy="706553"/>
          </a:xfrm>
        </p:grpSpPr>
        <p:sp>
          <p:nvSpPr>
            <p:cNvPr id="14" name="TextBox 25"/>
            <p:cNvSpPr txBox="1"/>
            <p:nvPr/>
          </p:nvSpPr>
          <p:spPr>
            <a:xfrm>
              <a:off x="1231087" y="1693149"/>
              <a:ext cx="1869784" cy="363561"/>
            </a:xfrm>
            <a:prstGeom prst="rect">
              <a:avLst/>
            </a:prstGeom>
            <a:noFill/>
          </p:spPr>
          <p:txBody>
            <a:bodyPr wrap="square" lIns="0" tIns="0" rIns="0" bIns="0" anchor="ctr" anchorCtr="0">
              <a:normAutofit fontScale="85000" lnSpcReduction="10000"/>
            </a:bodyPr>
            <a:lstStyle/>
            <a:p>
              <a:pPr algn="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50" dirty="0">
                  <a:solidFill>
                    <a:schemeClr val="bg1">
                      <a:lumMod val="50000"/>
                    </a:schemeClr>
                  </a:solidFill>
                  <a:latin typeface="微软雅黑" panose="020B0503020204020204" pitchFamily="34" charset="-122"/>
                  <a:ea typeface="微软雅黑" panose="020B0503020204020204" pitchFamily="34" charset="-122"/>
                </a:rPr>
              </a:br>
              <a:r>
                <a:rPr lang="zh-CN" altLang="en-US" sz="1050" dirty="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15" name="TextBox 26"/>
            <p:cNvSpPr txBox="1"/>
            <p:nvPr/>
          </p:nvSpPr>
          <p:spPr>
            <a:xfrm>
              <a:off x="1231087" y="1350157"/>
              <a:ext cx="1869784" cy="342992"/>
            </a:xfrm>
            <a:prstGeom prst="rect">
              <a:avLst/>
            </a:prstGeom>
            <a:noFill/>
          </p:spPr>
          <p:txBody>
            <a:bodyPr wrap="none" lIns="0" tIns="0" rIns="0" bIns="0" anchor="ctr" anchorCtr="0">
              <a:normAutofit/>
            </a:bodyPr>
            <a:lstStyle/>
            <a:p>
              <a:pPr algn="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01651" y="1302154"/>
            <a:ext cx="2057289" cy="3404937"/>
            <a:chOff x="882315" y="1957137"/>
            <a:chExt cx="2743202" cy="4539916"/>
          </a:xfrm>
        </p:grpSpPr>
        <p:sp>
          <p:nvSpPr>
            <p:cNvPr id="5" name="Rectangle 4"/>
            <p:cNvSpPr/>
            <p:nvPr/>
          </p:nvSpPr>
          <p:spPr>
            <a:xfrm>
              <a:off x="882315" y="1957137"/>
              <a:ext cx="2743201" cy="269507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5"/>
            <p:cNvGrpSpPr/>
            <p:nvPr/>
          </p:nvGrpSpPr>
          <p:grpSpPr>
            <a:xfrm>
              <a:off x="882315" y="4702077"/>
              <a:ext cx="2743202" cy="450552"/>
              <a:chOff x="882315" y="4702077"/>
              <a:chExt cx="2743202" cy="450552"/>
            </a:xfrm>
          </p:grpSpPr>
          <p:sp>
            <p:nvSpPr>
              <p:cNvPr id="10" name="Rectangle 9"/>
              <p:cNvSpPr/>
              <p:nvPr/>
            </p:nvSpPr>
            <p:spPr>
              <a:xfrm>
                <a:off x="882315" y="4703450"/>
                <a:ext cx="2743202" cy="4491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6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959450" y="4702077"/>
                <a:ext cx="2629150" cy="430887"/>
              </a:xfrm>
              <a:prstGeom prst="rect">
                <a:avLst/>
              </a:prstGeom>
              <a:noFill/>
            </p:spPr>
            <p:txBody>
              <a:bodyPr vert="horz" wrap="square" lIns="0" tIns="0" rIns="0" bIns="0" rtlCol="0" anchor="t" anchorCtr="0">
                <a:spAutoFit/>
              </a:bodyPr>
              <a:lstStyle/>
              <a:p>
                <a:pPr algn="ctr">
                  <a:lnSpc>
                    <a:spcPct val="150000"/>
                  </a:lnSpc>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6"/>
            <p:cNvGrpSpPr/>
            <p:nvPr/>
          </p:nvGrpSpPr>
          <p:grpSpPr>
            <a:xfrm>
              <a:off x="882315" y="5203868"/>
              <a:ext cx="2743202" cy="1293185"/>
              <a:chOff x="882315" y="5203868"/>
              <a:chExt cx="2743202" cy="1293185"/>
            </a:xfrm>
          </p:grpSpPr>
          <p:sp>
            <p:nvSpPr>
              <p:cNvPr id="8" name="Rectangle 7"/>
              <p:cNvSpPr/>
              <p:nvPr/>
            </p:nvSpPr>
            <p:spPr>
              <a:xfrm>
                <a:off x="882315" y="5203868"/>
                <a:ext cx="2743202" cy="129318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6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Title 13"/>
              <p:cNvSpPr txBox="1"/>
              <p:nvPr/>
            </p:nvSpPr>
            <p:spPr>
              <a:xfrm>
                <a:off x="1024775" y="5345676"/>
                <a:ext cx="2498501" cy="923329"/>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11"/>
          <p:cNvGrpSpPr/>
          <p:nvPr/>
        </p:nvGrpSpPr>
        <p:grpSpPr>
          <a:xfrm>
            <a:off x="6426106" y="1340583"/>
            <a:ext cx="2057289" cy="3404937"/>
            <a:chOff x="8382000" y="1957137"/>
            <a:chExt cx="2743202" cy="4539916"/>
          </a:xfrm>
        </p:grpSpPr>
        <p:sp>
          <p:nvSpPr>
            <p:cNvPr id="13" name="Rectangle 12"/>
            <p:cNvSpPr/>
            <p:nvPr/>
          </p:nvSpPr>
          <p:spPr>
            <a:xfrm>
              <a:off x="8382000" y="1957137"/>
              <a:ext cx="2743201" cy="269507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3"/>
            <p:cNvGrpSpPr/>
            <p:nvPr/>
          </p:nvGrpSpPr>
          <p:grpSpPr>
            <a:xfrm>
              <a:off x="8382000" y="4703450"/>
              <a:ext cx="2743202" cy="449179"/>
              <a:chOff x="882315" y="4703450"/>
              <a:chExt cx="2743202" cy="449179"/>
            </a:xfrm>
          </p:grpSpPr>
          <p:sp>
            <p:nvSpPr>
              <p:cNvPr id="18" name="Rectangle 17"/>
              <p:cNvSpPr/>
              <p:nvPr/>
            </p:nvSpPr>
            <p:spPr>
              <a:xfrm>
                <a:off x="882315" y="4703450"/>
                <a:ext cx="2743202" cy="44917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76870" y="4751576"/>
                <a:ext cx="2554089" cy="291834"/>
              </a:xfrm>
              <a:prstGeom prst="rect">
                <a:avLst/>
              </a:prstGeom>
              <a:noFill/>
            </p:spPr>
            <p:txBody>
              <a:bodyPr vert="horz" wrap="square" lIns="0" tIns="0" rIns="0" bIns="0" rtlCol="0">
                <a:spAutoFit/>
              </a:body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4"/>
            <p:cNvGrpSpPr/>
            <p:nvPr/>
          </p:nvGrpSpPr>
          <p:grpSpPr>
            <a:xfrm>
              <a:off x="8382000" y="5203868"/>
              <a:ext cx="2743202" cy="1293185"/>
              <a:chOff x="882315" y="5203868"/>
              <a:chExt cx="2743202" cy="1293185"/>
            </a:xfrm>
          </p:grpSpPr>
          <p:sp>
            <p:nvSpPr>
              <p:cNvPr id="16" name="Rectangle 15"/>
              <p:cNvSpPr/>
              <p:nvPr/>
            </p:nvSpPr>
            <p:spPr>
              <a:xfrm>
                <a:off x="882315" y="5203868"/>
                <a:ext cx="2743202" cy="129318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7" name="Title 13"/>
              <p:cNvSpPr txBox="1"/>
              <p:nvPr/>
            </p:nvSpPr>
            <p:spPr>
              <a:xfrm>
                <a:off x="981956" y="5270524"/>
                <a:ext cx="2511380" cy="92332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 name="Group 19"/>
          <p:cNvGrpSpPr/>
          <p:nvPr/>
        </p:nvGrpSpPr>
        <p:grpSpPr>
          <a:xfrm>
            <a:off x="3613877" y="1340583"/>
            <a:ext cx="2057289" cy="3404937"/>
            <a:chOff x="4632156" y="2008376"/>
            <a:chExt cx="2743202" cy="4539916"/>
          </a:xfrm>
        </p:grpSpPr>
        <p:sp>
          <p:nvSpPr>
            <p:cNvPr id="21" name="Rectangle 20"/>
            <p:cNvSpPr/>
            <p:nvPr/>
          </p:nvSpPr>
          <p:spPr>
            <a:xfrm>
              <a:off x="4632156" y="2008376"/>
              <a:ext cx="2743201" cy="269507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6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21"/>
            <p:cNvGrpSpPr/>
            <p:nvPr/>
          </p:nvGrpSpPr>
          <p:grpSpPr>
            <a:xfrm>
              <a:off x="4632156" y="4754689"/>
              <a:ext cx="2743202" cy="449179"/>
              <a:chOff x="882315" y="4703450"/>
              <a:chExt cx="2743202" cy="449179"/>
            </a:xfrm>
          </p:grpSpPr>
          <p:sp>
            <p:nvSpPr>
              <p:cNvPr id="26" name="Rectangle 25"/>
              <p:cNvSpPr/>
              <p:nvPr/>
            </p:nvSpPr>
            <p:spPr>
              <a:xfrm>
                <a:off x="882315" y="4703450"/>
                <a:ext cx="2743202" cy="44917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60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929985" y="4751576"/>
                <a:ext cx="2647860" cy="291834"/>
              </a:xfrm>
              <a:prstGeom prst="rect">
                <a:avLst/>
              </a:prstGeom>
              <a:noFill/>
            </p:spPr>
            <p:txBody>
              <a:bodyPr vert="horz" wrap="square" lIns="0" tIns="0" rIns="0" bIns="0" rtlCol="0">
                <a:spAutoFit/>
              </a:bodyPr>
              <a:lstStyle/>
              <a:p>
                <a:pPr algn="ct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id-ID"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22"/>
            <p:cNvGrpSpPr/>
            <p:nvPr/>
          </p:nvGrpSpPr>
          <p:grpSpPr>
            <a:xfrm>
              <a:off x="4632156" y="5255107"/>
              <a:ext cx="2743202" cy="1293185"/>
              <a:chOff x="882315" y="5203868"/>
              <a:chExt cx="2743202" cy="1293185"/>
            </a:xfrm>
          </p:grpSpPr>
          <p:sp>
            <p:nvSpPr>
              <p:cNvPr id="24" name="Rectangle 23"/>
              <p:cNvSpPr/>
              <p:nvPr/>
            </p:nvSpPr>
            <p:spPr>
              <a:xfrm>
                <a:off x="882315" y="5203868"/>
                <a:ext cx="2743202" cy="12931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6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Title 13"/>
              <p:cNvSpPr txBox="1"/>
              <p:nvPr/>
            </p:nvSpPr>
            <p:spPr>
              <a:xfrm>
                <a:off x="996927" y="5270524"/>
                <a:ext cx="2485623" cy="923329"/>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3639194" y="1716101"/>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5626094" y="1815436"/>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506576" y="2154544"/>
            <a:ext cx="3001528" cy="969496"/>
          </a:xfrm>
          <a:prstGeom prst="rect">
            <a:avLst/>
          </a:prstGeom>
        </p:spPr>
        <p:txBody>
          <a:bodyPr wrap="square" lIns="0" tIns="0" rIns="0" bIns="0">
            <a:spAutoFit/>
          </a:bodyPr>
          <a:lstStyle/>
          <a:p>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1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3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1"/>
          <p:cNvSpPr txBox="1"/>
          <p:nvPr/>
        </p:nvSpPr>
        <p:spPr>
          <a:xfrm>
            <a:off x="2411760"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611419"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411760"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611419"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Horizontal)">
                                      <p:cBhvr>
                                        <p:cTn id="7" dur="500"/>
                                        <p:tgtEl>
                                          <p:spTgt spid="2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8"/>
                                        </p:tgtEl>
                                        <p:attrNameLst>
                                          <p:attrName>style.visibility</p:attrName>
                                        </p:attrNameLst>
                                      </p:cBhvr>
                                      <p:to>
                                        <p:strVal val="visible"/>
                                      </p:to>
                                    </p:set>
                                    <p:anim by="(-#ppt_w*2)" calcmode="lin" valueType="num">
                                      <p:cBhvr rctx="PPT">
                                        <p:cTn id="11" dur="500" autoRev="1" fill="hold">
                                          <p:stCondLst>
                                            <p:cond delay="0"/>
                                          </p:stCondLst>
                                        </p:cTn>
                                        <p:tgtEl>
                                          <p:spTgt spid="28"/>
                                        </p:tgtEl>
                                        <p:attrNameLst>
                                          <p:attrName>ppt_w</p:attrName>
                                        </p:attrNameLst>
                                      </p:cBhvr>
                                    </p:anim>
                                    <p:anim by="(#ppt_w*0.50)" calcmode="lin" valueType="num">
                                      <p:cBhvr>
                                        <p:cTn id="12" dur="500" decel="50000" autoRev="1" fill="hold">
                                          <p:stCondLst>
                                            <p:cond delay="0"/>
                                          </p:stCondLst>
                                        </p:cTn>
                                        <p:tgtEl>
                                          <p:spTgt spid="28"/>
                                        </p:tgtEl>
                                        <p:attrNameLst>
                                          <p:attrName>ppt_x</p:attrName>
                                        </p:attrNameLst>
                                      </p:cBhvr>
                                    </p:anim>
                                    <p:anim from="(-#ppt_h/2)" to="(#ppt_y)" calcmode="lin" valueType="num">
                                      <p:cBhvr>
                                        <p:cTn id="13" dur="1000" fill="hold">
                                          <p:stCondLst>
                                            <p:cond delay="0"/>
                                          </p:stCondLst>
                                        </p:cTn>
                                        <p:tgtEl>
                                          <p:spTgt spid="28"/>
                                        </p:tgtEl>
                                        <p:attrNameLst>
                                          <p:attrName>ppt_y</p:attrName>
                                        </p:attrNameLst>
                                      </p:cBhvr>
                                    </p:anim>
                                    <p:animRot by="21600000">
                                      <p:cBhvr>
                                        <p:cTn id="14" dur="1000" fill="hold">
                                          <p:stCondLst>
                                            <p:cond delay="0"/>
                                          </p:stCondLst>
                                        </p:cTn>
                                        <p:tgtEl>
                                          <p:spTgt spid="28"/>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0-#ppt_w/2"/>
                                          </p:val>
                                        </p:tav>
                                        <p:tav tm="100000">
                                          <p:val>
                                            <p:strVal val="#ppt_x"/>
                                          </p:val>
                                        </p:tav>
                                      </p:tavLst>
                                    </p:anim>
                                    <p:anim calcmode="lin" valueType="num">
                                      <p:cBhvr additive="base">
                                        <p:cTn id="19" dur="10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H_Others_1"/>
          <p:cNvSpPr txBox="1"/>
          <p:nvPr>
            <p:custDataLst>
              <p:tags r:id="rId1"/>
            </p:custDataLst>
          </p:nvPr>
        </p:nvSpPr>
        <p:spPr>
          <a:xfrm>
            <a:off x="2195736" y="2211710"/>
            <a:ext cx="1141603" cy="615425"/>
          </a:xfrm>
          <a:prstGeom prst="rect">
            <a:avLst/>
          </a:prstGeom>
          <a:noFill/>
        </p:spPr>
        <p:txBody>
          <a:bodyPr vert="horz" wrap="square" lIns="0" tIns="0" rIns="0" bIns="0" rtlCol="0" anchor="ctr" anchorCtr="0">
            <a:spAutoFit/>
          </a:bodyPr>
          <a:lstStyle/>
          <a:p>
            <a:pPr algn="ctr"/>
            <a:r>
              <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29" name="MH_Others_2"/>
          <p:cNvSpPr txBox="1"/>
          <p:nvPr>
            <p:custDataLst>
              <p:tags r:id="rId2"/>
            </p:custDataLst>
          </p:nvPr>
        </p:nvSpPr>
        <p:spPr>
          <a:xfrm>
            <a:off x="1763688" y="2840037"/>
            <a:ext cx="1872208" cy="307777"/>
          </a:xfrm>
          <a:prstGeom prst="rect">
            <a:avLst/>
          </a:prstGeom>
          <a:noFill/>
        </p:spPr>
        <p:txBody>
          <a:bodyPr wrap="square" lIns="0" tIns="0" rIns="0" bIns="0">
            <a:spAutoFit/>
          </a:bodyPr>
          <a:lstStyle/>
          <a:p>
            <a:pPr algn="ctr">
              <a:defRPr/>
            </a:pPr>
            <a:r>
              <a:rPr lang="en-US" altLang="zh-CN" sz="20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23"/>
          <p:cNvGrpSpPr/>
          <p:nvPr/>
        </p:nvGrpSpPr>
        <p:grpSpPr>
          <a:xfrm>
            <a:off x="3805240" y="1348030"/>
            <a:ext cx="3215826" cy="488307"/>
            <a:chOff x="4357092" y="1347614"/>
            <a:chExt cx="3215268" cy="488156"/>
          </a:xfrm>
        </p:grpSpPr>
        <p:sp>
          <p:nvSpPr>
            <p:cNvPr id="57" name="MH_SubTitle_1"/>
            <p:cNvSpPr txBox="1"/>
            <p:nvPr>
              <p:custDataLst>
                <p:tags r:id="rId15"/>
              </p:custDataLst>
            </p:nvPr>
          </p:nvSpPr>
          <p:spPr>
            <a:xfrm>
              <a:off x="5391574" y="1485928"/>
              <a:ext cx="2180786" cy="276913"/>
            </a:xfrm>
            <a:prstGeom prst="rect">
              <a:avLst/>
            </a:prstGeom>
            <a:noFill/>
          </p:spPr>
          <p:txBody>
            <a:bodyPr wrap="square" lIns="0" tIns="0" rIns="0" bIns="0" anchor="ctr">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1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17"/>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3"/>
              <p:cNvSpPr txBox="1">
                <a:spLocks noChangeArrowheads="1"/>
              </p:cNvSpPr>
              <p:nvPr>
                <p:custDataLst>
                  <p:tags r:id="rId18"/>
                </p:custDataLst>
              </p:nvPr>
            </p:nvSpPr>
            <p:spPr bwMode="auto">
              <a:xfrm>
                <a:off x="6127160" y="2108477"/>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3805240" y="2092004"/>
            <a:ext cx="3215826" cy="488307"/>
            <a:chOff x="4357092" y="2091358"/>
            <a:chExt cx="3215268" cy="488156"/>
          </a:xfrm>
        </p:grpSpPr>
        <p:sp>
          <p:nvSpPr>
            <p:cNvPr id="63" name="MH_SubTitle_2"/>
            <p:cNvSpPr txBox="1"/>
            <p:nvPr>
              <p:custDataLst>
                <p:tags r:id="rId11"/>
              </p:custDataLst>
            </p:nvPr>
          </p:nvSpPr>
          <p:spPr>
            <a:xfrm>
              <a:off x="5391574" y="2229275"/>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2"/>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3"/>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Other_6"/>
              <p:cNvSpPr txBox="1">
                <a:spLocks noChangeArrowheads="1"/>
              </p:cNvSpPr>
              <p:nvPr>
                <p:custDataLst>
                  <p:tags r:id="rId14"/>
                </p:custDataLst>
              </p:nvPr>
            </p:nvSpPr>
            <p:spPr bwMode="auto">
              <a:xfrm>
                <a:off x="6127160" y="3154868"/>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B</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8" name="组合 25"/>
          <p:cNvGrpSpPr/>
          <p:nvPr/>
        </p:nvGrpSpPr>
        <p:grpSpPr>
          <a:xfrm>
            <a:off x="3805240" y="2835975"/>
            <a:ext cx="3215826" cy="488307"/>
            <a:chOff x="4357092" y="2835101"/>
            <a:chExt cx="3215268" cy="488156"/>
          </a:xfrm>
        </p:grpSpPr>
        <p:sp>
          <p:nvSpPr>
            <p:cNvPr id="69" name="MH_SubTitle_3"/>
            <p:cNvSpPr txBox="1"/>
            <p:nvPr>
              <p:custDataLst>
                <p:tags r:id="rId7"/>
              </p:custDataLst>
            </p:nvPr>
          </p:nvSpPr>
          <p:spPr>
            <a:xfrm>
              <a:off x="5391574" y="2972623"/>
              <a:ext cx="2180786" cy="276913"/>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工作体会</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0" name="组合 7"/>
            <p:cNvGrpSpPr/>
            <p:nvPr/>
          </p:nvGrpSpPr>
          <p:grpSpPr>
            <a:xfrm>
              <a:off x="4357092" y="2835101"/>
              <a:ext cx="802436" cy="488156"/>
              <a:chOff x="6127160" y="4187237"/>
              <a:chExt cx="1128426" cy="686432"/>
            </a:xfrm>
          </p:grpSpPr>
          <p:cxnSp>
            <p:nvCxnSpPr>
              <p:cNvPr id="71" name="MH_Other_7"/>
              <p:cNvCxnSpPr/>
              <p:nvPr>
                <p:custDataLst>
                  <p:tags r:id="rId8"/>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MH_Other_8"/>
              <p:cNvSpPr/>
              <p:nvPr>
                <p:custDataLst>
                  <p:tags r:id="rId9"/>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MH_Other_9"/>
              <p:cNvSpPr txBox="1">
                <a:spLocks noChangeArrowheads="1"/>
              </p:cNvSpPr>
              <p:nvPr>
                <p:custDataLst>
                  <p:tags r:id="rId10"/>
                </p:custDataLst>
              </p:nvPr>
            </p:nvSpPr>
            <p:spPr bwMode="auto">
              <a:xfrm>
                <a:off x="6127160" y="419958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4" name="组合 26"/>
          <p:cNvGrpSpPr/>
          <p:nvPr/>
        </p:nvGrpSpPr>
        <p:grpSpPr>
          <a:xfrm>
            <a:off x="3805240" y="3579951"/>
            <a:ext cx="3215826" cy="487116"/>
            <a:chOff x="4357092" y="3578845"/>
            <a:chExt cx="3215268" cy="486966"/>
          </a:xfrm>
        </p:grpSpPr>
        <p:sp>
          <p:nvSpPr>
            <p:cNvPr id="75" name="MH_SubTitle_4"/>
            <p:cNvSpPr txBox="1"/>
            <p:nvPr>
              <p:custDataLst>
                <p:tags r:id="rId3"/>
              </p:custDataLst>
            </p:nvPr>
          </p:nvSpPr>
          <p:spPr>
            <a:xfrm>
              <a:off x="5391574" y="3715970"/>
              <a:ext cx="2180786" cy="276914"/>
            </a:xfrm>
            <a:prstGeom prst="rect">
              <a:avLst/>
            </a:prstGeom>
            <a:noFill/>
          </p:spPr>
          <p:txBody>
            <a:bodyPr wrap="square" lIns="0" tIns="0" rIns="0" bIns="0" anchor="ctr">
              <a:spAutoFit/>
            </a:bodyPr>
            <a:lstStyle/>
            <a:p>
              <a:pPr lvl="0"/>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工作规划和展望</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4"/>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5"/>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70000" lnSpcReduction="20000"/>
              </a:bodyPr>
              <a:lstStyle/>
              <a:p>
                <a:pPr algn="ctr">
                  <a:defRPr/>
                </a:pP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MH_Other_12"/>
              <p:cNvSpPr txBox="1">
                <a:spLocks noChangeArrowheads="1"/>
              </p:cNvSpPr>
              <p:nvPr>
                <p:custDataLst>
                  <p:tags r:id="rId6"/>
                </p:custDataLst>
              </p:nvPr>
            </p:nvSpPr>
            <p:spPr bwMode="auto">
              <a:xfrm>
                <a:off x="6127160" y="5245974"/>
                <a:ext cx="565888"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ppt_x"/>
                                          </p:val>
                                        </p:tav>
                                        <p:tav tm="100000">
                                          <p:val>
                                            <p:strVal val="#ppt_x"/>
                                          </p:val>
                                        </p:tav>
                                      </p:tavLst>
                                    </p:anim>
                                    <p:anim calcmode="lin" valueType="num">
                                      <p:cBhvr additive="base">
                                        <p:cTn id="17" dur="500" fill="hold"/>
                                        <p:tgtEl>
                                          <p:spTgt spid="5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fill="hold"/>
                                        <p:tgtEl>
                                          <p:spTgt spid="62"/>
                                        </p:tgtEl>
                                        <p:attrNameLst>
                                          <p:attrName>ppt_x</p:attrName>
                                        </p:attrNameLst>
                                      </p:cBhvr>
                                      <p:tavLst>
                                        <p:tav tm="0">
                                          <p:val>
                                            <p:strVal val="#ppt_x"/>
                                          </p:val>
                                        </p:tav>
                                        <p:tav tm="100000">
                                          <p:val>
                                            <p:strVal val="#ppt_x"/>
                                          </p:val>
                                        </p:tav>
                                      </p:tavLst>
                                    </p:anim>
                                    <p:anim calcmode="lin" valueType="num">
                                      <p:cBhvr additive="base">
                                        <p:cTn id="22" dur="50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 calcmode="lin" valueType="num">
                                      <p:cBhvr additive="base">
                                        <p:cTn id="26" dur="500" fill="hold"/>
                                        <p:tgtEl>
                                          <p:spTgt spid="68"/>
                                        </p:tgtEl>
                                        <p:attrNameLst>
                                          <p:attrName>ppt_x</p:attrName>
                                        </p:attrNameLst>
                                      </p:cBhvr>
                                      <p:tavLst>
                                        <p:tav tm="0">
                                          <p:val>
                                            <p:strVal val="#ppt_x"/>
                                          </p:val>
                                        </p:tav>
                                        <p:tav tm="100000">
                                          <p:val>
                                            <p:strVal val="#ppt_x"/>
                                          </p:val>
                                        </p:tav>
                                      </p:tavLst>
                                    </p:anim>
                                    <p:anim calcmode="lin" valueType="num">
                                      <p:cBhvr additive="base">
                                        <p:cTn id="27" dur="500" fill="hold"/>
                                        <p:tgtEl>
                                          <p:spTgt spid="6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
          <p:cNvGrpSpPr/>
          <p:nvPr/>
        </p:nvGrpSpPr>
        <p:grpSpPr bwMode="auto">
          <a:xfrm>
            <a:off x="1468064" y="2849167"/>
            <a:ext cx="952371" cy="953691"/>
            <a:chOff x="0" y="0"/>
            <a:chExt cx="1080120" cy="1080120"/>
          </a:xfrm>
        </p:grpSpPr>
        <p:grpSp>
          <p:nvGrpSpPr>
            <p:cNvPr id="52" name="Group 6"/>
            <p:cNvGrpSpPr/>
            <p:nvPr/>
          </p:nvGrpSpPr>
          <p:grpSpPr bwMode="auto">
            <a:xfrm>
              <a:off x="0" y="0"/>
              <a:ext cx="1080120" cy="1080120"/>
              <a:chOff x="0" y="0"/>
              <a:chExt cx="1080120" cy="1080120"/>
            </a:xfrm>
          </p:grpSpPr>
          <p:sp>
            <p:nvSpPr>
              <p:cNvPr id="54" name="椭圆 6"/>
              <p:cNvSpPr>
                <a:spLocks noChangeArrowheads="1"/>
              </p:cNvSpPr>
              <p:nvPr/>
            </p:nvSpPr>
            <p:spPr bwMode="auto">
              <a:xfrm>
                <a:off x="0" y="0"/>
                <a:ext cx="1080120" cy="1080120"/>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6" name="椭圆 55"/>
              <p:cNvSpPr>
                <a:spLocks noChangeArrowheads="1"/>
              </p:cNvSpPr>
              <p:nvPr/>
            </p:nvSpPr>
            <p:spPr bwMode="auto">
              <a:xfrm>
                <a:off x="72008" y="72008"/>
                <a:ext cx="936104" cy="936104"/>
              </a:xfrm>
              <a:prstGeom prst="ellipse">
                <a:avLst/>
              </a:prstGeom>
              <a:solidFill>
                <a:srgbClr val="FFFFFF"/>
              </a:solidFill>
              <a:ln w="19050">
                <a:solidFill>
                  <a:schemeClr val="accent1"/>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53" name="文本框 10"/>
            <p:cNvSpPr>
              <a:spLocks noChangeArrowheads="1"/>
            </p:cNvSpPr>
            <p:nvPr/>
          </p:nvSpPr>
          <p:spPr bwMode="auto">
            <a:xfrm>
              <a:off x="170838" y="365759"/>
              <a:ext cx="732802" cy="31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Group 10"/>
          <p:cNvGrpSpPr/>
          <p:nvPr/>
        </p:nvGrpSpPr>
        <p:grpSpPr bwMode="auto">
          <a:xfrm>
            <a:off x="2451387" y="1581150"/>
            <a:ext cx="1305940" cy="1306116"/>
            <a:chOff x="0" y="0"/>
            <a:chExt cx="1080120" cy="1080120"/>
          </a:xfrm>
        </p:grpSpPr>
        <p:grpSp>
          <p:nvGrpSpPr>
            <p:cNvPr id="58" name="Group 11"/>
            <p:cNvGrpSpPr/>
            <p:nvPr/>
          </p:nvGrpSpPr>
          <p:grpSpPr bwMode="auto">
            <a:xfrm>
              <a:off x="0" y="0"/>
              <a:ext cx="1080120" cy="1080120"/>
              <a:chOff x="0" y="0"/>
              <a:chExt cx="1080120" cy="1080120"/>
            </a:xfrm>
          </p:grpSpPr>
          <p:sp>
            <p:nvSpPr>
              <p:cNvPr id="60" name="椭圆 27"/>
              <p:cNvSpPr>
                <a:spLocks noChangeArrowheads="1"/>
              </p:cNvSpPr>
              <p:nvPr/>
            </p:nvSpPr>
            <p:spPr bwMode="auto">
              <a:xfrm>
                <a:off x="0" y="0"/>
                <a:ext cx="1080120" cy="1080120"/>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1" name="椭圆 28"/>
              <p:cNvSpPr>
                <a:spLocks noChangeArrowheads="1"/>
              </p:cNvSpPr>
              <p:nvPr/>
            </p:nvSpPr>
            <p:spPr bwMode="auto">
              <a:xfrm>
                <a:off x="72008" y="72008"/>
                <a:ext cx="936104" cy="936104"/>
              </a:xfrm>
              <a:prstGeom prst="ellipse">
                <a:avLst/>
              </a:prstGeom>
              <a:solidFill>
                <a:schemeClr val="bg1"/>
              </a:solidFill>
              <a:ln w="19050">
                <a:solidFill>
                  <a:schemeClr val="accent2"/>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59" name="文本框 26"/>
            <p:cNvSpPr>
              <a:spLocks noChangeArrowheads="1"/>
            </p:cNvSpPr>
            <p:nvPr/>
          </p:nvSpPr>
          <p:spPr bwMode="auto">
            <a:xfrm>
              <a:off x="241051" y="400115"/>
              <a:ext cx="598023" cy="25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Group 15"/>
          <p:cNvGrpSpPr/>
          <p:nvPr/>
        </p:nvGrpSpPr>
        <p:grpSpPr bwMode="auto">
          <a:xfrm>
            <a:off x="4179941" y="2849167"/>
            <a:ext cx="1170227" cy="1170384"/>
            <a:chOff x="0" y="0"/>
            <a:chExt cx="1080120" cy="1080120"/>
          </a:xfrm>
        </p:grpSpPr>
        <p:grpSp>
          <p:nvGrpSpPr>
            <p:cNvPr id="63" name="Group 16"/>
            <p:cNvGrpSpPr/>
            <p:nvPr/>
          </p:nvGrpSpPr>
          <p:grpSpPr bwMode="auto">
            <a:xfrm>
              <a:off x="0" y="0"/>
              <a:ext cx="1080120" cy="1080120"/>
              <a:chOff x="0" y="0"/>
              <a:chExt cx="1080120" cy="1080120"/>
            </a:xfrm>
          </p:grpSpPr>
          <p:sp>
            <p:nvSpPr>
              <p:cNvPr id="66" name="椭圆 32"/>
              <p:cNvSpPr>
                <a:spLocks noChangeArrowheads="1"/>
              </p:cNvSpPr>
              <p:nvPr/>
            </p:nvSpPr>
            <p:spPr bwMode="auto">
              <a:xfrm>
                <a:off x="0" y="0"/>
                <a:ext cx="1080120" cy="1080120"/>
              </a:xfrm>
              <a:prstGeom prst="ellipse">
                <a:avLst/>
              </a:pr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9" name="椭圆 33"/>
              <p:cNvSpPr>
                <a:spLocks noChangeArrowheads="1"/>
              </p:cNvSpPr>
              <p:nvPr/>
            </p:nvSpPr>
            <p:spPr bwMode="auto">
              <a:xfrm>
                <a:off x="72008" y="72008"/>
                <a:ext cx="936104" cy="936104"/>
              </a:xfrm>
              <a:prstGeom prst="ellipse">
                <a:avLst/>
              </a:prstGeom>
              <a:solidFill>
                <a:schemeClr val="bg1"/>
              </a:solidFill>
              <a:ln w="19050">
                <a:solidFill>
                  <a:schemeClr val="accent4"/>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64" name="文本框 31"/>
            <p:cNvSpPr>
              <a:spLocks noChangeArrowheads="1"/>
            </p:cNvSpPr>
            <p:nvPr/>
          </p:nvSpPr>
          <p:spPr bwMode="auto">
            <a:xfrm>
              <a:off x="206373" y="398075"/>
              <a:ext cx="667377" cy="28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Group 20"/>
          <p:cNvGrpSpPr/>
          <p:nvPr/>
        </p:nvGrpSpPr>
        <p:grpSpPr bwMode="auto">
          <a:xfrm>
            <a:off x="5550166" y="1009651"/>
            <a:ext cx="1715459" cy="1714500"/>
            <a:chOff x="0" y="0"/>
            <a:chExt cx="1080120" cy="1080120"/>
          </a:xfrm>
        </p:grpSpPr>
        <p:grpSp>
          <p:nvGrpSpPr>
            <p:cNvPr id="75" name="Group 21"/>
            <p:cNvGrpSpPr/>
            <p:nvPr/>
          </p:nvGrpSpPr>
          <p:grpSpPr bwMode="auto">
            <a:xfrm>
              <a:off x="0" y="0"/>
              <a:ext cx="1080120" cy="1080120"/>
              <a:chOff x="0" y="0"/>
              <a:chExt cx="1080120" cy="1080120"/>
            </a:xfrm>
          </p:grpSpPr>
          <p:sp>
            <p:nvSpPr>
              <p:cNvPr id="81" name="椭圆 38"/>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4" name="椭圆 39"/>
              <p:cNvSpPr>
                <a:spLocks noChangeArrowheads="1"/>
              </p:cNvSpPr>
              <p:nvPr/>
            </p:nvSpPr>
            <p:spPr bwMode="auto">
              <a:xfrm>
                <a:off x="72008" y="72008"/>
                <a:ext cx="936104" cy="936104"/>
              </a:xfrm>
              <a:prstGeom prst="ellipse">
                <a:avLst/>
              </a:prstGeom>
              <a:solidFill>
                <a:schemeClr val="bg1"/>
              </a:solidFill>
              <a:ln w="19050">
                <a:solidFill>
                  <a:schemeClr val="accent3"/>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78" name="文本框 37"/>
            <p:cNvSpPr>
              <a:spLocks noChangeArrowheads="1"/>
            </p:cNvSpPr>
            <p:nvPr/>
          </p:nvSpPr>
          <p:spPr bwMode="auto">
            <a:xfrm>
              <a:off x="263997" y="414093"/>
              <a:ext cx="552126" cy="23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88" name="直接连接符 13"/>
          <p:cNvCxnSpPr>
            <a:cxnSpLocks noChangeShapeType="1"/>
            <a:stCxn id="54" idx="7"/>
            <a:endCxn id="60" idx="3"/>
          </p:cNvCxnSpPr>
          <p:nvPr/>
        </p:nvCxnSpPr>
        <p:spPr bwMode="auto">
          <a:xfrm flipV="1">
            <a:off x="2281150" y="2695576"/>
            <a:ext cx="360711" cy="292894"/>
          </a:xfrm>
          <a:prstGeom prst="line">
            <a:avLst/>
          </a:prstGeom>
          <a:noFill/>
          <a:ln w="28575">
            <a:solidFill>
              <a:srgbClr val="D8D8D8"/>
            </a:solidFill>
            <a:round/>
          </a:ln>
          <a:extLst>
            <a:ext uri="{909E8E84-426E-40DD-AFC4-6F175D3DCCD1}">
              <a14:hiddenFill xmlns:a14="http://schemas.microsoft.com/office/drawing/2010/main">
                <a:noFill/>
              </a14:hiddenFill>
            </a:ext>
          </a:extLst>
        </p:spPr>
      </p:cxnSp>
      <p:sp>
        <p:nvSpPr>
          <p:cNvPr id="92" name="直接连接符 17"/>
          <p:cNvSpPr>
            <a:spLocks noChangeShapeType="1"/>
          </p:cNvSpPr>
          <p:nvPr/>
        </p:nvSpPr>
        <p:spPr bwMode="auto">
          <a:xfrm>
            <a:off x="3670421" y="2530079"/>
            <a:ext cx="680946" cy="490538"/>
          </a:xfrm>
          <a:prstGeom prst="line">
            <a:avLst/>
          </a:prstGeom>
          <a:noFill/>
          <a:ln w="28575">
            <a:solidFill>
              <a:srgbClr val="D8D8D8"/>
            </a:solidFill>
            <a:round/>
          </a:ln>
          <a:extLst>
            <a:ext uri="{909E8E84-426E-40DD-AFC4-6F175D3DCCD1}">
              <a14:hiddenFill xmlns:a14="http://schemas.microsoft.com/office/drawing/2010/main">
                <a:noFill/>
              </a14:hiddenFill>
            </a:ext>
          </a:extLst>
        </p:spPr>
        <p:txBody>
          <a:bodyPr lIns="68568" tIns="34284" rIns="68568" bIns="34284"/>
          <a:lstStyle/>
          <a:p>
            <a:endParaRPr lang="zh-CN" altLang="en-US" sz="18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6" name="直接连接符 20"/>
          <p:cNvCxnSpPr>
            <a:cxnSpLocks noChangeShapeType="1"/>
            <a:stCxn id="66" idx="7"/>
            <a:endCxn id="81" idx="3"/>
          </p:cNvCxnSpPr>
          <p:nvPr/>
        </p:nvCxnSpPr>
        <p:spPr bwMode="auto">
          <a:xfrm flipV="1">
            <a:off x="5177549" y="2472929"/>
            <a:ext cx="623803" cy="548878"/>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100" name="直接连接符 23"/>
          <p:cNvCxnSpPr>
            <a:cxnSpLocks noChangeShapeType="1"/>
            <a:stCxn id="118" idx="5"/>
            <a:endCxn id="54" idx="1"/>
          </p:cNvCxnSpPr>
          <p:nvPr/>
        </p:nvCxnSpPr>
        <p:spPr bwMode="auto">
          <a:xfrm>
            <a:off x="1308542" y="2775348"/>
            <a:ext cx="298807" cy="213121"/>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104" name="直接连接符 43"/>
          <p:cNvCxnSpPr>
            <a:cxnSpLocks noChangeShapeType="1"/>
            <a:stCxn id="119" idx="7"/>
            <a:endCxn id="66" idx="3"/>
          </p:cNvCxnSpPr>
          <p:nvPr/>
        </p:nvCxnSpPr>
        <p:spPr bwMode="auto">
          <a:xfrm flipV="1">
            <a:off x="4050181" y="3848101"/>
            <a:ext cx="301187" cy="278606"/>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108" name="直接连接符 72"/>
          <p:cNvCxnSpPr>
            <a:cxnSpLocks noChangeShapeType="1"/>
            <a:stCxn id="81" idx="6"/>
            <a:endCxn id="120" idx="1"/>
          </p:cNvCxnSpPr>
          <p:nvPr/>
        </p:nvCxnSpPr>
        <p:spPr bwMode="auto">
          <a:xfrm>
            <a:off x="7265625" y="1866901"/>
            <a:ext cx="417853" cy="280987"/>
          </a:xfrm>
          <a:prstGeom prst="line">
            <a:avLst/>
          </a:prstGeom>
          <a:noFill/>
          <a:ln w="28575">
            <a:solidFill>
              <a:srgbClr val="D8D8D8"/>
            </a:solidFill>
            <a:round/>
          </a:ln>
          <a:extLst>
            <a:ext uri="{909E8E84-426E-40DD-AFC4-6F175D3DCCD1}">
              <a14:hiddenFill xmlns:a14="http://schemas.microsoft.com/office/drawing/2010/main">
                <a:noFill/>
              </a14:hiddenFill>
            </a:ext>
          </a:extLst>
        </p:spPr>
      </p:cxnSp>
      <p:sp>
        <p:nvSpPr>
          <p:cNvPr id="112" name="矩形 76"/>
          <p:cNvSpPr>
            <a:spLocks noChangeArrowheads="1"/>
          </p:cNvSpPr>
          <p:nvPr/>
        </p:nvSpPr>
        <p:spPr bwMode="auto">
          <a:xfrm>
            <a:off x="1222827" y="3811192"/>
            <a:ext cx="1365463" cy="26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31" tIns="40316" rIns="80631" bIns="403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3" name="矩形 80"/>
          <p:cNvSpPr>
            <a:spLocks noChangeArrowheads="1"/>
          </p:cNvSpPr>
          <p:nvPr/>
        </p:nvSpPr>
        <p:spPr bwMode="auto">
          <a:xfrm>
            <a:off x="2408530" y="2913460"/>
            <a:ext cx="1365463" cy="26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31" tIns="40316" rIns="80631" bIns="403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4" name="矩形 81"/>
          <p:cNvSpPr>
            <a:spLocks noChangeArrowheads="1"/>
          </p:cNvSpPr>
          <p:nvPr/>
        </p:nvSpPr>
        <p:spPr bwMode="auto">
          <a:xfrm>
            <a:off x="4100179" y="4055269"/>
            <a:ext cx="1365463" cy="26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31" tIns="40316" rIns="80631" bIns="403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5" name="矩形 82"/>
          <p:cNvSpPr>
            <a:spLocks noChangeArrowheads="1"/>
          </p:cNvSpPr>
          <p:nvPr/>
        </p:nvSpPr>
        <p:spPr bwMode="auto">
          <a:xfrm>
            <a:off x="5745402" y="2746773"/>
            <a:ext cx="1366653" cy="26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31" tIns="40316" rIns="80631" bIns="40316">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6" name="矩形 85"/>
          <p:cNvSpPr>
            <a:spLocks noChangeArrowheads="1"/>
          </p:cNvSpPr>
          <p:nvPr/>
        </p:nvSpPr>
        <p:spPr bwMode="auto">
          <a:xfrm>
            <a:off x="5668100" y="3533523"/>
            <a:ext cx="2323787" cy="2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391" tIns="43195" rIns="86391" bIns="43195">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添加主要观点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7" name="文本框 13"/>
          <p:cNvSpPr>
            <a:spLocks noChangeArrowheads="1"/>
          </p:cNvSpPr>
          <p:nvPr/>
        </p:nvSpPr>
        <p:spPr bwMode="auto">
          <a:xfrm>
            <a:off x="5682791" y="3889521"/>
            <a:ext cx="2740449" cy="7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4" tIns="34281" rIns="68564"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8" name="椭圆 56"/>
          <p:cNvSpPr>
            <a:spLocks noChangeArrowheads="1"/>
          </p:cNvSpPr>
          <p:nvPr/>
        </p:nvSpPr>
        <p:spPr bwMode="auto">
          <a:xfrm rot="21019160">
            <a:off x="959735" y="2472928"/>
            <a:ext cx="384519" cy="383382"/>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0631" tIns="40316" rIns="80631" bIns="403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9" name="椭圆 58"/>
          <p:cNvSpPr>
            <a:spLocks noChangeArrowheads="1"/>
          </p:cNvSpPr>
          <p:nvPr/>
        </p:nvSpPr>
        <p:spPr bwMode="auto">
          <a:xfrm>
            <a:off x="3628756" y="4054079"/>
            <a:ext cx="492852" cy="494109"/>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80631" tIns="40316" rIns="80631" bIns="403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20" name="椭圆 70"/>
          <p:cNvSpPr>
            <a:spLocks noChangeArrowheads="1"/>
          </p:cNvSpPr>
          <p:nvPr/>
        </p:nvSpPr>
        <p:spPr bwMode="auto">
          <a:xfrm>
            <a:off x="7600145" y="2064544"/>
            <a:ext cx="570232" cy="570310"/>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lIns="80631" tIns="40316" rIns="80631" bIns="40316"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left)">
                                      <p:cBhvr>
                                        <p:cTn id="11" dur="350"/>
                                        <p:tgtEl>
                                          <p:spTgt spid="10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left)">
                                      <p:cBhvr>
                                        <p:cTn id="15" dur="650"/>
                                        <p:tgtEl>
                                          <p:spTgt spid="5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left)">
                                      <p:cBhvr>
                                        <p:cTn id="23" dur="350"/>
                                        <p:tgtEl>
                                          <p:spTgt spid="88"/>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750"/>
                                        <p:tgtEl>
                                          <p:spTgt spid="5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500"/>
                                        <p:tgtEl>
                                          <p:spTgt spid="113"/>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left)">
                                      <p:cBhvr>
                                        <p:cTn id="34" dur="450"/>
                                        <p:tgtEl>
                                          <p:spTgt spid="92"/>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65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500"/>
                                        <p:tgtEl>
                                          <p:spTgt spid="114"/>
                                        </p:tgtEl>
                                      </p:cBhvr>
                                    </p:animEffect>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wipe(left)">
                                      <p:cBhvr>
                                        <p:cTn id="45" dur="450"/>
                                        <p:tgtEl>
                                          <p:spTgt spid="96"/>
                                        </p:tgtEl>
                                      </p:cBhvr>
                                    </p:animEffect>
                                  </p:childTnLst>
                                </p:cTn>
                              </p:par>
                              <p:par>
                                <p:cTn id="46" presetID="22" presetClass="entr" presetSubtype="2" fill="hold"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right)">
                                      <p:cBhvr>
                                        <p:cTn id="48" dur="400"/>
                                        <p:tgtEl>
                                          <p:spTgt spid="104"/>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750"/>
                                        <p:tgtEl>
                                          <p:spTgt spid="7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fade">
                                      <p:cBhvr>
                                        <p:cTn id="55" dur="500"/>
                                        <p:tgtEl>
                                          <p:spTgt spid="11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right)">
                                      <p:cBhvr>
                                        <p:cTn id="58" dur="400"/>
                                        <p:tgtEl>
                                          <p:spTgt spid="119"/>
                                        </p:tgtEl>
                                      </p:cBhvr>
                                    </p:animEffect>
                                  </p:childTnLst>
                                </p:cTn>
                              </p:par>
                            </p:childTnLst>
                          </p:cTn>
                        </p:par>
                        <p:par>
                          <p:cTn id="59" fill="hold">
                            <p:stCondLst>
                              <p:cond delay="7000"/>
                            </p:stCondLst>
                            <p:childTnLst>
                              <p:par>
                                <p:cTn id="60" presetID="22" presetClass="entr" presetSubtype="8"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wipe(left)">
                                      <p:cBhvr>
                                        <p:cTn id="62" dur="350"/>
                                        <p:tgtEl>
                                          <p:spTgt spid="108"/>
                                        </p:tgtEl>
                                      </p:cBhvr>
                                    </p:animEffect>
                                  </p:childTnLst>
                                </p:cTn>
                              </p:par>
                            </p:childTnLst>
                          </p:cTn>
                        </p:par>
                        <p:par>
                          <p:cTn id="63" fill="hold">
                            <p:stCondLst>
                              <p:cond delay="7500"/>
                            </p:stCondLst>
                            <p:childTnLst>
                              <p:par>
                                <p:cTn id="64" presetID="22" presetClass="entr" presetSubtype="8"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Effect transition="in" filter="wipe(left)">
                                      <p:cBhvr>
                                        <p:cTn id="66" dur="400"/>
                                        <p:tgtEl>
                                          <p:spTgt spid="120"/>
                                        </p:tgtEl>
                                      </p:cBhvr>
                                    </p:animEffect>
                                  </p:childTnLst>
                                </p:cTn>
                              </p:par>
                            </p:childTnLst>
                          </p:cTn>
                        </p:par>
                        <p:par>
                          <p:cTn id="67" fill="hold">
                            <p:stCondLst>
                              <p:cond delay="8000"/>
                            </p:stCondLst>
                            <p:childTnLst>
                              <p:par>
                                <p:cTn id="68" presetID="26" presetClass="emph" presetSubtype="0" fill="hold" nodeType="afterEffect">
                                  <p:stCondLst>
                                    <p:cond delay="0"/>
                                  </p:stCondLst>
                                  <p:childTnLst>
                                    <p:animEffect>
                                      <p:cBhvr>
                                        <p:cTn id="69" dur="500" tmFilter="0, 0; .2, .5; .8, .5; 1, 0"/>
                                        <p:tgtEl>
                                          <p:spTgt spid="51"/>
                                        </p:tgtEl>
                                      </p:cBhvr>
                                    </p:animEffect>
                                    <p:animScale>
                                      <p:cBhvr>
                                        <p:cTn id="70" dur="250" autoRev="1" fill="hold"/>
                                        <p:tgtEl>
                                          <p:spTgt spid="51"/>
                                        </p:tgtEl>
                                      </p:cBhvr>
                                      <p:by x="105000" y="105000"/>
                                    </p:animScale>
                                  </p:childTnLst>
                                </p:cTn>
                              </p:par>
                              <p:par>
                                <p:cTn id="71" presetID="26" presetClass="emph" presetSubtype="0" fill="hold" nodeType="withEffect">
                                  <p:stCondLst>
                                    <p:cond delay="500"/>
                                  </p:stCondLst>
                                  <p:childTnLst>
                                    <p:animEffect>
                                      <p:cBhvr>
                                        <p:cTn id="72" dur="500" tmFilter="0, 0; .2, .5; .8, .5; 1, 0"/>
                                        <p:tgtEl>
                                          <p:spTgt spid="57"/>
                                        </p:tgtEl>
                                      </p:cBhvr>
                                    </p:animEffect>
                                    <p:animScale>
                                      <p:cBhvr>
                                        <p:cTn id="73" dur="250" autoRev="1" fill="hold"/>
                                        <p:tgtEl>
                                          <p:spTgt spid="57"/>
                                        </p:tgtEl>
                                      </p:cBhvr>
                                      <p:by x="105000" y="105000"/>
                                    </p:animScale>
                                  </p:childTnLst>
                                </p:cTn>
                              </p:par>
                              <p:par>
                                <p:cTn id="74" presetID="26" presetClass="emph" presetSubtype="0" fill="hold" nodeType="withEffect">
                                  <p:stCondLst>
                                    <p:cond delay="250"/>
                                  </p:stCondLst>
                                  <p:childTnLst>
                                    <p:animEffect>
                                      <p:cBhvr>
                                        <p:cTn id="75" dur="500" tmFilter="0, 0; .2, .5; .8, .5; 1, 0"/>
                                        <p:tgtEl>
                                          <p:spTgt spid="62"/>
                                        </p:tgtEl>
                                      </p:cBhvr>
                                    </p:animEffect>
                                    <p:animScale>
                                      <p:cBhvr>
                                        <p:cTn id="76" dur="250" autoRev="1" fill="hold"/>
                                        <p:tgtEl>
                                          <p:spTgt spid="62"/>
                                        </p:tgtEl>
                                      </p:cBhvr>
                                      <p:by x="105000" y="105000"/>
                                    </p:animScale>
                                  </p:childTnLst>
                                </p:cTn>
                              </p:par>
                              <p:par>
                                <p:cTn id="77" presetID="26" presetClass="emph" presetSubtype="0" fill="hold" nodeType="withEffect">
                                  <p:stCondLst>
                                    <p:cond delay="750"/>
                                  </p:stCondLst>
                                  <p:childTnLst>
                                    <p:animEffect>
                                      <p:cBhvr>
                                        <p:cTn id="78" dur="500" tmFilter="0, 0; .2, .5; .8, .5; 1, 0"/>
                                        <p:tgtEl>
                                          <p:spTgt spid="72"/>
                                        </p:tgtEl>
                                      </p:cBhvr>
                                    </p:animEffect>
                                    <p:animScale>
                                      <p:cBhvr>
                                        <p:cTn id="79" dur="250" autoRev="1" fill="hold"/>
                                        <p:tgtEl>
                                          <p:spTgt spid="72"/>
                                        </p:tgtEl>
                                      </p:cBhvr>
                                      <p:by x="105000" y="105000"/>
                                    </p:animScale>
                                  </p:childTnLst>
                                </p:cTn>
                              </p:par>
                            </p:childTnLst>
                          </p:cTn>
                        </p:par>
                        <p:par>
                          <p:cTn id="80" fill="hold">
                            <p:stCondLst>
                              <p:cond delay="8500"/>
                            </p:stCondLst>
                            <p:childTnLst>
                              <p:par>
                                <p:cTn id="81" presetID="22" presetClass="entr" presetSubtype="2" fill="hold" grpId="0" nodeType="after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wipe(right)">
                                      <p:cBhvr>
                                        <p:cTn id="83" dur="500"/>
                                        <p:tgtEl>
                                          <p:spTgt spid="116"/>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17"/>
                                        </p:tgtEl>
                                        <p:attrNameLst>
                                          <p:attrName>style.visibility</p:attrName>
                                        </p:attrNameLst>
                                      </p:cBhvr>
                                      <p:to>
                                        <p:strVal val="visible"/>
                                      </p:to>
                                    </p:set>
                                    <p:animEffect transition="in" filter="wipe(right)">
                                      <p:cBhvr>
                                        <p:cTn id="86" dur="75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12" grpId="0"/>
      <p:bldP spid="113" grpId="0"/>
      <p:bldP spid="114" grpId="0"/>
      <p:bldP spid="115" grpId="0"/>
      <p:bldP spid="116" grpId="0" bldLvl="0" autoUpdateAnimBg="0"/>
      <p:bldP spid="117" grpId="0" bldLvl="0" autoUpdateAnimBg="0"/>
      <p:bldP spid="118" grpId="0" bldLvl="0" animBg="1" autoUpdateAnimBg="0"/>
      <p:bldP spid="119" grpId="0" bldLvl="0" animBg="1" autoUpdateAnimBg="0"/>
      <p:bldP spid="120"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35"/>
          <p:cNvSpPr>
            <a:spLocks noChangeArrowheads="1"/>
          </p:cNvSpPr>
          <p:nvPr/>
        </p:nvSpPr>
        <p:spPr bwMode="auto">
          <a:xfrm>
            <a:off x="1797030" y="2509837"/>
            <a:ext cx="1014276" cy="1309688"/>
          </a:xfrm>
          <a:custGeom>
            <a:avLst/>
            <a:gdLst>
              <a:gd name="T0" fmla="*/ 901473 w 1352638"/>
              <a:gd name="T1" fmla="*/ 16 h 1747217"/>
              <a:gd name="T2" fmla="*/ 974192 w 1352638"/>
              <a:gd name="T3" fmla="*/ 31619 h 1747217"/>
              <a:gd name="T4" fmla="*/ 1352550 w 1352638"/>
              <a:gd name="T5" fmla="*/ 423231 h 1747217"/>
              <a:gd name="T6" fmla="*/ 948292 w 1352638"/>
              <a:gd name="T7" fmla="*/ 813428 h 1747217"/>
              <a:gd name="T8" fmla="*/ 945734 w 1352638"/>
              <a:gd name="T9" fmla="*/ 959852 h 1747217"/>
              <a:gd name="T10" fmla="*/ 1312064 w 1352638"/>
              <a:gd name="T11" fmla="*/ 1339012 h 1747217"/>
              <a:gd name="T12" fmla="*/ 920260 w 1352638"/>
              <a:gd name="T13" fmla="*/ 1717186 h 1747217"/>
              <a:gd name="T14" fmla="*/ 773764 w 1352638"/>
              <a:gd name="T15" fmla="*/ 1714631 h 1747217"/>
              <a:gd name="T16" fmla="*/ 29077 w 1352638"/>
              <a:gd name="T17" fmla="*/ 943861 h 1747217"/>
              <a:gd name="T18" fmla="*/ 15 w 1352638"/>
              <a:gd name="T19" fmla="*/ 870119 h 1747217"/>
              <a:gd name="T20" fmla="*/ 31634 w 1352638"/>
              <a:gd name="T21" fmla="*/ 797436 h 1747217"/>
              <a:gd name="T22" fmla="*/ 827695 w 1352638"/>
              <a:gd name="T23" fmla="*/ 29064 h 1747217"/>
              <a:gd name="T24" fmla="*/ 901473 w 1352638"/>
              <a:gd name="T25" fmla="*/ 16 h 1747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7"/>
              <a:gd name="T41" fmla="*/ 1352638 w 1352638"/>
              <a:gd name="T42" fmla="*/ 1747217 h 17472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7">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chemeClr val="accent3"/>
          </a:solidFill>
          <a:ln>
            <a:noFill/>
          </a:ln>
        </p:spPr>
        <p:txBody>
          <a:bodyPr lIns="161950" tIns="0" rIns="0" bIns="0" anchor="ctr"/>
          <a:lstStyle/>
          <a:p>
            <a:pP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9" name="任意多边形 36"/>
          <p:cNvSpPr>
            <a:spLocks noChangeArrowheads="1"/>
          </p:cNvSpPr>
          <p:nvPr/>
        </p:nvSpPr>
        <p:spPr bwMode="auto">
          <a:xfrm>
            <a:off x="1820839" y="1789510"/>
            <a:ext cx="1311892" cy="1008459"/>
          </a:xfrm>
          <a:custGeom>
            <a:avLst/>
            <a:gdLst>
              <a:gd name="T0" fmla="*/ 861672 w 1747878"/>
              <a:gd name="T1" fmla="*/ 0 h 1344614"/>
              <a:gd name="T2" fmla="*/ 934935 w 1747878"/>
              <a:gd name="T3" fmla="*/ 30347 h 1344614"/>
              <a:gd name="T4" fmla="*/ 1717492 w 1747878"/>
              <a:gd name="T5" fmla="*/ 812921 h 1344614"/>
              <a:gd name="T6" fmla="*/ 1717492 w 1747878"/>
              <a:gd name="T7" fmla="*/ 959449 h 1344614"/>
              <a:gd name="T8" fmla="*/ 1332337 w 1747878"/>
              <a:gd name="T9" fmla="*/ 1344613 h 1344614"/>
              <a:gd name="T10" fmla="*/ 934936 w 1747878"/>
              <a:gd name="T11" fmla="*/ 947204 h 1344614"/>
              <a:gd name="T12" fmla="*/ 788411 w 1747878"/>
              <a:gd name="T13" fmla="*/ 947204 h 1344614"/>
              <a:gd name="T14" fmla="*/ 415502 w 1747878"/>
              <a:gd name="T15" fmla="*/ 1320121 h 1344614"/>
              <a:gd name="T16" fmla="*/ 30346 w 1747878"/>
              <a:gd name="T17" fmla="*/ 934956 h 1344614"/>
              <a:gd name="T18" fmla="*/ 30346 w 1747878"/>
              <a:gd name="T19" fmla="*/ 788428 h 1344614"/>
              <a:gd name="T20" fmla="*/ 788410 w 1747878"/>
              <a:gd name="T21" fmla="*/ 30347 h 1344614"/>
              <a:gd name="T22" fmla="*/ 861672 w 1747878"/>
              <a:gd name="T23" fmla="*/ 0 h 13446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7878"/>
              <a:gd name="T37" fmla="*/ 0 h 1344614"/>
              <a:gd name="T38" fmla="*/ 1747878 w 1747878"/>
              <a:gd name="T39" fmla="*/ 1344614 h 13446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7878" h="1344614">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chemeClr val="accent4"/>
          </a:solidFill>
          <a:ln>
            <a:noFill/>
          </a:ln>
        </p:spPr>
        <p:txBody>
          <a:bodyPr lIns="0" tIns="0" rIns="0" bIns="161950" anchor="ctr"/>
          <a:lstStyle/>
          <a:p>
            <a:pPr algn="ctr">
              <a:defRPr/>
            </a:pPr>
            <a:r>
              <a:rPr lang="zh-CN" altLang="en-US" sz="1500" b="1" kern="0" dirty="0">
                <a:solidFill>
                  <a:schemeClr val="bg1"/>
                </a:solidFill>
                <a:latin typeface="微软雅黑" panose="020B0503020204020204" pitchFamily="34" charset="-122"/>
                <a:ea typeface="微软雅黑" panose="020B0503020204020204" pitchFamily="34" charset="-122"/>
              </a:rPr>
              <a:t>标题</a:t>
            </a:r>
          </a:p>
        </p:txBody>
      </p:sp>
      <p:sp>
        <p:nvSpPr>
          <p:cNvPr id="10" name="任意多边形 37"/>
          <p:cNvSpPr>
            <a:spLocks noChangeArrowheads="1"/>
          </p:cNvSpPr>
          <p:nvPr/>
        </p:nvSpPr>
        <p:spPr bwMode="auto">
          <a:xfrm>
            <a:off x="2844639" y="1813325"/>
            <a:ext cx="1014276" cy="1310878"/>
          </a:xfrm>
          <a:custGeom>
            <a:avLst/>
            <a:gdLst>
              <a:gd name="T0" fmla="*/ 506068 w 1352638"/>
              <a:gd name="T1" fmla="*/ 15 h 1747216"/>
              <a:gd name="T2" fmla="*/ 578786 w 1352638"/>
              <a:gd name="T3" fmla="*/ 31647 h 1747216"/>
              <a:gd name="T4" fmla="*/ 1323474 w 1352638"/>
              <a:gd name="T5" fmla="*/ 803119 h 1747216"/>
              <a:gd name="T6" fmla="*/ 1352535 w 1352638"/>
              <a:gd name="T7" fmla="*/ 876927 h 1747216"/>
              <a:gd name="T8" fmla="*/ 1320917 w 1352638"/>
              <a:gd name="T9" fmla="*/ 949676 h 1747216"/>
              <a:gd name="T10" fmla="*/ 524855 w 1352638"/>
              <a:gd name="T11" fmla="*/ 1718748 h 1747216"/>
              <a:gd name="T12" fmla="*/ 378358 w 1352638"/>
              <a:gd name="T13" fmla="*/ 1716190 h 1747216"/>
              <a:gd name="T14" fmla="*/ 0 w 1352638"/>
              <a:gd name="T15" fmla="*/ 1324223 h 1747216"/>
              <a:gd name="T16" fmla="*/ 404259 w 1352638"/>
              <a:gd name="T17" fmla="*/ 933670 h 1747216"/>
              <a:gd name="T18" fmla="*/ 406816 w 1352638"/>
              <a:gd name="T19" fmla="*/ 787113 h 1747216"/>
              <a:gd name="T20" fmla="*/ 40487 w 1352638"/>
              <a:gd name="T21" fmla="*/ 407608 h 1747216"/>
              <a:gd name="T22" fmla="*/ 432290 w 1352638"/>
              <a:gd name="T23" fmla="*/ 29089 h 1747216"/>
              <a:gd name="T24" fmla="*/ 506068 w 1352638"/>
              <a:gd name="T25" fmla="*/ 15 h 1747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2638"/>
              <a:gd name="T40" fmla="*/ 0 h 1747216"/>
              <a:gd name="T41" fmla="*/ 1352638 w 1352638"/>
              <a:gd name="T42" fmla="*/ 1747216 h 1747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2638" h="1747216">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chemeClr val="accent1"/>
          </a:solidFill>
          <a:ln>
            <a:noFill/>
          </a:ln>
        </p:spPr>
        <p:txBody>
          <a:bodyPr lIns="0" tIns="0" rIns="161950" bIns="0" anchor="ctr"/>
          <a:lstStyle/>
          <a:p>
            <a:pPr algn="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1" name="任意多边形 38"/>
          <p:cNvSpPr>
            <a:spLocks noChangeArrowheads="1"/>
          </p:cNvSpPr>
          <p:nvPr/>
        </p:nvSpPr>
        <p:spPr bwMode="auto">
          <a:xfrm>
            <a:off x="2518451" y="2838451"/>
            <a:ext cx="1311892" cy="1014413"/>
          </a:xfrm>
          <a:custGeom>
            <a:avLst/>
            <a:gdLst>
              <a:gd name="T0" fmla="*/ 423615 w 1747216"/>
              <a:gd name="T1" fmla="*/ 0 h 1352638"/>
              <a:gd name="T2" fmla="*/ 814167 w 1747216"/>
              <a:gd name="T3" fmla="*/ 404259 h 1352638"/>
              <a:gd name="T4" fmla="*/ 960725 w 1747216"/>
              <a:gd name="T5" fmla="*/ 406816 h 1352638"/>
              <a:gd name="T6" fmla="*/ 1340229 w 1747216"/>
              <a:gd name="T7" fmla="*/ 40487 h 1352638"/>
              <a:gd name="T8" fmla="*/ 1718748 w 1747216"/>
              <a:gd name="T9" fmla="*/ 432290 h 1352638"/>
              <a:gd name="T10" fmla="*/ 1716190 w 1747216"/>
              <a:gd name="T11" fmla="*/ 578786 h 1352638"/>
              <a:gd name="T12" fmla="*/ 944719 w 1747216"/>
              <a:gd name="T13" fmla="*/ 1323474 h 1352638"/>
              <a:gd name="T14" fmla="*/ 870910 w 1747216"/>
              <a:gd name="T15" fmla="*/ 1352535 h 1352638"/>
              <a:gd name="T16" fmla="*/ 798161 w 1747216"/>
              <a:gd name="T17" fmla="*/ 1320917 h 1352638"/>
              <a:gd name="T18" fmla="*/ 29089 w 1747216"/>
              <a:gd name="T19" fmla="*/ 524855 h 1352638"/>
              <a:gd name="T20" fmla="*/ 31647 w 1747216"/>
              <a:gd name="T21" fmla="*/ 378358 h 1352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7216"/>
              <a:gd name="T34" fmla="*/ 0 h 1352638"/>
              <a:gd name="T35" fmla="*/ 1747216 w 1747216"/>
              <a:gd name="T36" fmla="*/ 1352638 h 1352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7216" h="1352638">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chemeClr val="accent2"/>
          </a:solidFill>
          <a:ln>
            <a:noFill/>
          </a:ln>
        </p:spPr>
        <p:txBody>
          <a:bodyPr lIns="0" tIns="161950" rIns="0" bIns="0" anchor="ctr"/>
          <a:lstStyle/>
          <a:p>
            <a:pPr algn="ctr">
              <a:defRPr/>
            </a:pPr>
            <a:r>
              <a:rPr lang="zh-CN" altLang="en-US" sz="1500" b="1" kern="0">
                <a:solidFill>
                  <a:schemeClr val="bg1"/>
                </a:solidFill>
                <a:latin typeface="微软雅黑" panose="020B0503020204020204" pitchFamily="34" charset="-122"/>
                <a:ea typeface="微软雅黑" panose="020B0503020204020204" pitchFamily="34" charset="-122"/>
              </a:rPr>
              <a:t>标题</a:t>
            </a:r>
          </a:p>
        </p:txBody>
      </p:sp>
      <p:sp>
        <p:nvSpPr>
          <p:cNvPr id="12" name="矩形 39"/>
          <p:cNvSpPr>
            <a:spLocks noChangeArrowheads="1"/>
          </p:cNvSpPr>
          <p:nvPr/>
        </p:nvSpPr>
        <p:spPr bwMode="auto">
          <a:xfrm>
            <a:off x="3889866" y="2241948"/>
            <a:ext cx="1357130"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nchor="ctr"/>
          <a:lstStyle/>
          <a:p>
            <a:pP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0"/>
          <p:cNvSpPr>
            <a:spLocks noChangeArrowheads="1"/>
          </p:cNvSpPr>
          <p:nvPr/>
        </p:nvSpPr>
        <p:spPr bwMode="auto">
          <a:xfrm>
            <a:off x="2489880" y="3921921"/>
            <a:ext cx="1357130" cy="45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nchor="ctr"/>
          <a:lstStyle/>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41"/>
          <p:cNvSpPr>
            <a:spLocks noChangeArrowheads="1"/>
          </p:cNvSpPr>
          <p:nvPr/>
        </p:nvSpPr>
        <p:spPr bwMode="auto">
          <a:xfrm>
            <a:off x="1785125" y="1291829"/>
            <a:ext cx="1357130" cy="45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nchor="ctr"/>
          <a:lstStyle/>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42"/>
          <p:cNvSpPr>
            <a:spLocks noChangeArrowheads="1"/>
          </p:cNvSpPr>
          <p:nvPr/>
        </p:nvSpPr>
        <p:spPr bwMode="auto">
          <a:xfrm>
            <a:off x="394663" y="2934892"/>
            <a:ext cx="1354748" cy="4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nchor="ctr"/>
          <a:lstStyle/>
          <a:p>
            <a:pPr algn="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lnSpc>
                <a:spcPct val="120000"/>
              </a:lnSpc>
              <a:defRPr/>
            </a:pPr>
            <a:r>
              <a:rPr lang="zh-CN" altLang="en-US" sz="1000"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sz="1000"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 name="Group 18"/>
          <p:cNvGrpSpPr/>
          <p:nvPr/>
        </p:nvGrpSpPr>
        <p:grpSpPr bwMode="auto">
          <a:xfrm>
            <a:off x="5521991" y="1394224"/>
            <a:ext cx="2886876" cy="664506"/>
            <a:chOff x="0" y="0"/>
            <a:chExt cx="3850501" cy="887283"/>
          </a:xfrm>
        </p:grpSpPr>
        <p:sp>
          <p:nvSpPr>
            <p:cNvPr id="17" name="文本框 44"/>
            <p:cNvSpPr txBox="1">
              <a:spLocks noChangeArrowheads="1"/>
            </p:cNvSpPr>
            <p:nvPr/>
          </p:nvSpPr>
          <p:spPr bwMode="auto">
            <a:xfrm>
              <a:off x="0" y="0"/>
              <a:ext cx="2674843" cy="4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18" name="文本框 17"/>
            <p:cNvSpPr txBox="1">
              <a:spLocks noChangeArrowheads="1"/>
            </p:cNvSpPr>
            <p:nvPr/>
          </p:nvSpPr>
          <p:spPr bwMode="auto">
            <a:xfrm>
              <a:off x="0" y="353200"/>
              <a:ext cx="3850501" cy="53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3" name="Group 21"/>
          <p:cNvGrpSpPr/>
          <p:nvPr/>
        </p:nvGrpSpPr>
        <p:grpSpPr bwMode="auto">
          <a:xfrm>
            <a:off x="5521991" y="2464595"/>
            <a:ext cx="2886876" cy="664954"/>
            <a:chOff x="0" y="0"/>
            <a:chExt cx="3850501" cy="886378"/>
          </a:xfrm>
        </p:grpSpPr>
        <p:sp>
          <p:nvSpPr>
            <p:cNvPr id="20" name="文本框 47"/>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1" name="文本框 14"/>
            <p:cNvSpPr txBox="1">
              <a:spLocks noChangeArrowheads="1"/>
            </p:cNvSpPr>
            <p:nvPr/>
          </p:nvSpPr>
          <p:spPr bwMode="auto">
            <a:xfrm>
              <a:off x="0" y="353199"/>
              <a:ext cx="3850501" cy="5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grpSp>
        <p:nvGrpSpPr>
          <p:cNvPr id="4" name="Group 24"/>
          <p:cNvGrpSpPr/>
          <p:nvPr/>
        </p:nvGrpSpPr>
        <p:grpSpPr bwMode="auto">
          <a:xfrm>
            <a:off x="5521991" y="3536159"/>
            <a:ext cx="2886876" cy="664954"/>
            <a:chOff x="0" y="0"/>
            <a:chExt cx="3850501" cy="886378"/>
          </a:xfrm>
        </p:grpSpPr>
        <p:sp>
          <p:nvSpPr>
            <p:cNvPr id="23" name="文本框 50"/>
            <p:cNvSpPr txBox="1">
              <a:spLocks noChangeArrowheads="1"/>
            </p:cNvSpPr>
            <p:nvPr/>
          </p:nvSpPr>
          <p:spPr bwMode="auto">
            <a:xfrm>
              <a:off x="0" y="0"/>
              <a:ext cx="2674843" cy="4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defRPr/>
              </a:pPr>
              <a:r>
                <a:rPr lang="zh-CN" altLang="en-US" sz="1400" b="1" kern="0" dirty="0">
                  <a:solidFill>
                    <a:schemeClr val="tx1">
                      <a:lumMod val="65000"/>
                      <a:lumOff val="35000"/>
                    </a:schemeClr>
                  </a:solidFill>
                  <a:latin typeface="微软雅黑" panose="020B0503020204020204" pitchFamily="34" charset="-122"/>
                  <a:ea typeface="微软雅黑" panose="020B0503020204020204" pitchFamily="34" charset="-122"/>
                </a:rPr>
                <a:t>添加标题</a:t>
              </a:r>
            </a:p>
          </p:txBody>
        </p:sp>
        <p:sp>
          <p:nvSpPr>
            <p:cNvPr id="24" name="文本框 14"/>
            <p:cNvSpPr txBox="1">
              <a:spLocks noChangeArrowheads="1"/>
            </p:cNvSpPr>
            <p:nvPr/>
          </p:nvSpPr>
          <p:spPr bwMode="auto">
            <a:xfrm>
              <a:off x="0" y="353199"/>
              <a:ext cx="3850501" cy="53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ppt_x</p:attrName>
                                        </p:attrNameLst>
                                      </p:cBhvr>
                                      <p:tavLst>
                                        <p:tav tm="0">
                                          <p:val>
                                            <p:strVal val="#ppt_x+#ppt_w*1.125000"/>
                                          </p:val>
                                        </p:tav>
                                        <p:tav tm="100000">
                                          <p:val>
                                            <p:strVal val="#ppt_x"/>
                                          </p:val>
                                        </p:tav>
                                      </p:tavLst>
                                    </p:anim>
                                    <p:animEffect transition="in" filter="wipe(left)">
                                      <p:cBhvr>
                                        <p:cTn id="33" dur="500"/>
                                        <p:tgtEl>
                                          <p:spTgt spid="15"/>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down)">
                                      <p:cBhvr>
                                        <p:cTn id="37" dur="500"/>
                                        <p:tgtEl>
                                          <p:spTgt spid="13"/>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p:tgtEl>
                                          <p:spTgt spid="12"/>
                                        </p:tgtEl>
                                        <p:attrNameLst>
                                          <p:attrName>ppt_x</p:attrName>
                                        </p:attrNameLst>
                                      </p:cBhvr>
                                      <p:tavLst>
                                        <p:tav tm="0">
                                          <p:val>
                                            <p:strVal val="#ppt_x-#ppt_w*1.125000"/>
                                          </p:val>
                                        </p:tav>
                                        <p:tav tm="100000">
                                          <p:val>
                                            <p:strVal val="#ppt_x"/>
                                          </p:val>
                                        </p:tav>
                                      </p:tavLst>
                                    </p:anim>
                                    <p:animEffect transition="in" filter="wipe(right)">
                                      <p:cBhvr>
                                        <p:cTn id="41" dur="500"/>
                                        <p:tgtEl>
                                          <p:spTgt spid="12"/>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612097" y="1421866"/>
            <a:ext cx="7893158" cy="315035"/>
          </a:xfrm>
          <a:prstGeom prst="homePlate">
            <a:avLst/>
          </a:prstGeom>
          <a:solidFill>
            <a:schemeClr val="accent1"/>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US" altLang="zh-CN" sz="1600" dirty="0">
                <a:latin typeface="+mj-lt"/>
              </a:rPr>
              <a:t>01</a:t>
            </a:r>
            <a:endParaRPr lang="zh-CN" altLang="en-US" sz="1600" dirty="0">
              <a:latin typeface="+mj-lt"/>
            </a:endParaRPr>
          </a:p>
        </p:txBody>
      </p:sp>
      <p:sp>
        <p:nvSpPr>
          <p:cNvPr id="4" name="五边形 3"/>
          <p:cNvSpPr/>
          <p:nvPr/>
        </p:nvSpPr>
        <p:spPr>
          <a:xfrm>
            <a:off x="2585385" y="1736127"/>
            <a:ext cx="5919869" cy="315035"/>
          </a:xfrm>
          <a:prstGeom prst="homePlate">
            <a:avLst/>
          </a:prstGeom>
          <a:solidFill>
            <a:schemeClr val="accent2"/>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US" altLang="zh-CN" sz="1600" dirty="0">
                <a:latin typeface="+mj-lt"/>
              </a:rPr>
              <a:t>02</a:t>
            </a:r>
            <a:endParaRPr lang="zh-CN" altLang="en-US" sz="1600" dirty="0">
              <a:latin typeface="+mj-lt"/>
            </a:endParaRPr>
          </a:p>
        </p:txBody>
      </p:sp>
      <p:sp>
        <p:nvSpPr>
          <p:cNvPr id="5" name="五边形 4"/>
          <p:cNvSpPr/>
          <p:nvPr/>
        </p:nvSpPr>
        <p:spPr>
          <a:xfrm>
            <a:off x="4558674" y="2051162"/>
            <a:ext cx="3946578" cy="315035"/>
          </a:xfrm>
          <a:prstGeom prst="homePlate">
            <a:avLst/>
          </a:prstGeom>
          <a:solidFill>
            <a:schemeClr val="accent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US" altLang="zh-CN" sz="1600" dirty="0">
                <a:latin typeface="+mj-lt"/>
              </a:rPr>
              <a:t>03</a:t>
            </a:r>
            <a:endParaRPr lang="zh-CN" altLang="en-US" sz="1600" dirty="0">
              <a:latin typeface="+mj-lt"/>
            </a:endParaRPr>
          </a:p>
        </p:txBody>
      </p:sp>
      <p:sp>
        <p:nvSpPr>
          <p:cNvPr id="6" name="五边形 5"/>
          <p:cNvSpPr/>
          <p:nvPr/>
        </p:nvSpPr>
        <p:spPr>
          <a:xfrm>
            <a:off x="6531964" y="2366195"/>
            <a:ext cx="1973289" cy="315035"/>
          </a:xfrm>
          <a:prstGeom prst="homePlate">
            <a:avLst/>
          </a:prstGeom>
          <a:solidFill>
            <a:schemeClr val="accent4"/>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US" altLang="zh-CN" sz="1600" dirty="0">
                <a:latin typeface="+mj-lt"/>
              </a:rPr>
              <a:t>04</a:t>
            </a:r>
            <a:endParaRPr lang="zh-CN" altLang="en-US" sz="1600" dirty="0">
              <a:latin typeface="+mj-lt"/>
            </a:endParaRPr>
          </a:p>
        </p:txBody>
      </p:sp>
      <p:sp>
        <p:nvSpPr>
          <p:cNvPr id="7" name="矩形 6"/>
          <p:cNvSpPr/>
          <p:nvPr/>
        </p:nvSpPr>
        <p:spPr>
          <a:xfrm>
            <a:off x="567097" y="2318046"/>
            <a:ext cx="1889953" cy="1769187"/>
          </a:xfrm>
          <a:prstGeom prst="rect">
            <a:avLst/>
          </a:prstGeom>
        </p:spPr>
        <p:txBody>
          <a:bodyPr wrap="square" lIns="91430" tIns="45715" rIns="91430" bIns="45715">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a:t>
            </a:r>
          </a:p>
        </p:txBody>
      </p:sp>
      <p:sp>
        <p:nvSpPr>
          <p:cNvPr id="8" name="矩形 7"/>
          <p:cNvSpPr/>
          <p:nvPr/>
        </p:nvSpPr>
        <p:spPr>
          <a:xfrm>
            <a:off x="567096" y="1924179"/>
            <a:ext cx="1889953" cy="307777"/>
          </a:xfrm>
          <a:prstGeom prst="rect">
            <a:avLst/>
          </a:prstGeom>
        </p:spPr>
        <p:txBody>
          <a:bodyPr wrap="square" lIns="91430" tIns="45715" rIns="91430" bIns="45715">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457051" y="2719556"/>
            <a:ext cx="0" cy="140261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82002" y="3087050"/>
            <a:ext cx="0" cy="103511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461955" y="3379875"/>
            <a:ext cx="0" cy="7422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585386" y="2602546"/>
            <a:ext cx="1889953" cy="1369201"/>
          </a:xfrm>
          <a:prstGeom prst="rect">
            <a:avLst/>
          </a:prstGeom>
        </p:spPr>
        <p:txBody>
          <a:bodyPr wrap="square" lIns="91430" tIns="45715" rIns="91430" bIns="45715">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a:t>
            </a:r>
          </a:p>
        </p:txBody>
      </p:sp>
      <p:sp>
        <p:nvSpPr>
          <p:cNvPr id="19" name="矩形 18"/>
          <p:cNvSpPr/>
          <p:nvPr/>
        </p:nvSpPr>
        <p:spPr>
          <a:xfrm>
            <a:off x="2585385" y="2208678"/>
            <a:ext cx="1889953" cy="307777"/>
          </a:xfrm>
          <a:prstGeom prst="rect">
            <a:avLst/>
          </a:prstGeom>
        </p:spPr>
        <p:txBody>
          <a:bodyPr wrap="square" lIns="91430" tIns="45715" rIns="91430" bIns="45715">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606593" y="2842524"/>
            <a:ext cx="1889953" cy="1142286"/>
          </a:xfrm>
          <a:prstGeom prst="rect">
            <a:avLst/>
          </a:prstGeom>
        </p:spPr>
        <p:txBody>
          <a:bodyPr wrap="square" lIns="91430" tIns="45715" rIns="91430" bIns="45715">
            <a:spAutoFit/>
          </a:bodyPr>
          <a:lstStyle/>
          <a:p>
            <a:pPr>
              <a:lnSpc>
                <a:spcPct val="130000"/>
              </a:lnSpc>
              <a:spcBef>
                <a:spcPts val="600"/>
              </a:spcBef>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21" name="矩形 20"/>
          <p:cNvSpPr/>
          <p:nvPr/>
        </p:nvSpPr>
        <p:spPr>
          <a:xfrm>
            <a:off x="4606592" y="2448657"/>
            <a:ext cx="1889953" cy="307777"/>
          </a:xfrm>
          <a:prstGeom prst="rect">
            <a:avLst/>
          </a:prstGeom>
        </p:spPr>
        <p:txBody>
          <a:bodyPr wrap="square" lIns="91430" tIns="45715" rIns="91430" bIns="45715">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565471" y="3204946"/>
            <a:ext cx="1889953" cy="892295"/>
          </a:xfrm>
          <a:prstGeom prst="rect">
            <a:avLst/>
          </a:prstGeom>
        </p:spPr>
        <p:txBody>
          <a:bodyPr wrap="square" lIns="91430" tIns="45715" rIns="91430" bIns="45715">
            <a:spAutoFit/>
          </a:bodyPr>
          <a:lstStyle/>
          <a:p>
            <a:pPr>
              <a:lnSpc>
                <a:spcPct val="130000"/>
              </a:lnSpc>
              <a:spcBef>
                <a:spcPts val="600"/>
              </a:spcBef>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a:t>
            </a:r>
          </a:p>
        </p:txBody>
      </p:sp>
      <p:sp>
        <p:nvSpPr>
          <p:cNvPr id="23" name="矩形 22"/>
          <p:cNvSpPr/>
          <p:nvPr/>
        </p:nvSpPr>
        <p:spPr>
          <a:xfrm>
            <a:off x="6565470" y="2811080"/>
            <a:ext cx="1889953" cy="307777"/>
          </a:xfrm>
          <a:prstGeom prst="rect">
            <a:avLst/>
          </a:prstGeom>
        </p:spPr>
        <p:txBody>
          <a:bodyPr wrap="square" lIns="91430" tIns="45715" rIns="91430" bIns="45715">
            <a:spAutoFit/>
          </a:bodyPr>
          <a:lstStyle/>
          <a:p>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04.</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7" presetClass="entr" presetSubtype="1" fill="hold" grpId="0" nodeType="after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ppt_h/2"/>
                                          </p:val>
                                        </p:tav>
                                        <p:tav tm="100000">
                                          <p:val>
                                            <p:strVal val="#ppt_y"/>
                                          </p:val>
                                        </p:tav>
                                      </p:tavLst>
                                    </p:anim>
                                    <p:anim calcmode="lin" valueType="num">
                                      <p:cBhvr>
                                        <p:cTn id="26" dur="500" fill="hold"/>
                                        <p:tgtEl>
                                          <p:spTgt spid="8"/>
                                        </p:tgtEl>
                                        <p:attrNameLst>
                                          <p:attrName>ppt_w</p:attrName>
                                        </p:attrNameLst>
                                      </p:cBhvr>
                                      <p:tavLst>
                                        <p:tav tm="0">
                                          <p:val>
                                            <p:strVal val="#ppt_w"/>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childTnLst>
                          </p:cTn>
                        </p:par>
                        <p:par>
                          <p:cTn id="28" fill="hold">
                            <p:stCondLst>
                              <p:cond delay="215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650"/>
                            </p:stCondLst>
                            <p:childTnLst>
                              <p:par>
                                <p:cTn id="33" presetID="17" presetClass="entr" presetSubtype="1" fill="hold" grpId="0" nodeType="afterEffect">
                                  <p:stCondLst>
                                    <p:cond delay="0"/>
                                  </p:stCondLst>
                                  <p:iterate type="lt">
                                    <p:tmPct val="1000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ppt_h/2"/>
                                          </p:val>
                                        </p:tav>
                                        <p:tav tm="100000">
                                          <p:val>
                                            <p:strVal val="#ppt_y"/>
                                          </p:val>
                                        </p:tav>
                                      </p:tavLst>
                                    </p:anim>
                                    <p:anim calcmode="lin" valueType="num">
                                      <p:cBhvr>
                                        <p:cTn id="37" dur="500" fill="hold"/>
                                        <p:tgtEl>
                                          <p:spTgt spid="19"/>
                                        </p:tgtEl>
                                        <p:attrNameLst>
                                          <p:attrName>ppt_w</p:attrName>
                                        </p:attrNameLst>
                                      </p:cBhvr>
                                      <p:tavLst>
                                        <p:tav tm="0">
                                          <p:val>
                                            <p:strVal val="#ppt_w"/>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3549"/>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4049"/>
                            </p:stCondLst>
                            <p:childTnLst>
                              <p:par>
                                <p:cTn id="44" presetID="17" presetClass="entr" presetSubtype="1" fill="hold" grpId="0" nodeType="afterEffect">
                                  <p:stCondLst>
                                    <p:cond delay="0"/>
                                  </p:stCondLst>
                                  <p:iterate type="lt">
                                    <p:tmPct val="10000"/>
                                  </p:iterate>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ppt_x</p:attrName>
                                        </p:attrNameLst>
                                      </p:cBhvr>
                                      <p:tavLst>
                                        <p:tav tm="0">
                                          <p:val>
                                            <p:strVal val="#ppt_x"/>
                                          </p:val>
                                        </p:tav>
                                        <p:tav tm="100000">
                                          <p:val>
                                            <p:strVal val="#ppt_x"/>
                                          </p:val>
                                        </p:tav>
                                      </p:tavLst>
                                    </p:anim>
                                    <p:anim calcmode="lin" valueType="num">
                                      <p:cBhvr>
                                        <p:cTn id="47" dur="500" fill="hold"/>
                                        <p:tgtEl>
                                          <p:spTgt spid="21"/>
                                        </p:tgtEl>
                                        <p:attrNameLst>
                                          <p:attrName>ppt_y</p:attrName>
                                        </p:attrNameLst>
                                      </p:cBhvr>
                                      <p:tavLst>
                                        <p:tav tm="0">
                                          <p:val>
                                            <p:strVal val="#ppt_y-#ppt_h/2"/>
                                          </p:val>
                                        </p:tav>
                                        <p:tav tm="100000">
                                          <p:val>
                                            <p:strVal val="#ppt_y"/>
                                          </p:val>
                                        </p:tav>
                                      </p:tavLst>
                                    </p:anim>
                                    <p:anim calcmode="lin" valueType="num">
                                      <p:cBhvr>
                                        <p:cTn id="48" dur="500" fill="hold"/>
                                        <p:tgtEl>
                                          <p:spTgt spid="21"/>
                                        </p:tgtEl>
                                        <p:attrNameLst>
                                          <p:attrName>ppt_w</p:attrName>
                                        </p:attrNameLst>
                                      </p:cBhvr>
                                      <p:tavLst>
                                        <p:tav tm="0">
                                          <p:val>
                                            <p:strVal val="#ppt_w"/>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childTnLst>
                                </p:cTn>
                              </p:par>
                            </p:childTnLst>
                          </p:cTn>
                        </p:par>
                        <p:par>
                          <p:cTn id="50" fill="hold">
                            <p:stCondLst>
                              <p:cond delay="4949"/>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par>
                          <p:cTn id="54" fill="hold">
                            <p:stCondLst>
                              <p:cond delay="5449"/>
                            </p:stCondLst>
                            <p:childTnLst>
                              <p:par>
                                <p:cTn id="55" presetID="17" presetClass="entr" presetSubtype="1" fill="hold" grpId="0" nodeType="afterEffect">
                                  <p:stCondLst>
                                    <p:cond delay="0"/>
                                  </p:stCondLst>
                                  <p:iterate type="lt">
                                    <p:tmPct val="10000"/>
                                  </p:iterate>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ppt_x</p:attrName>
                                        </p:attrNameLst>
                                      </p:cBhvr>
                                      <p:tavLst>
                                        <p:tav tm="0">
                                          <p:val>
                                            <p:strVal val="#ppt_x"/>
                                          </p:val>
                                        </p:tav>
                                        <p:tav tm="100000">
                                          <p:val>
                                            <p:strVal val="#ppt_x"/>
                                          </p:val>
                                        </p:tav>
                                      </p:tavLst>
                                    </p:anim>
                                    <p:anim calcmode="lin" valueType="num">
                                      <p:cBhvr>
                                        <p:cTn id="58" dur="500" fill="hold"/>
                                        <p:tgtEl>
                                          <p:spTgt spid="23"/>
                                        </p:tgtEl>
                                        <p:attrNameLst>
                                          <p:attrName>ppt_y</p:attrName>
                                        </p:attrNameLst>
                                      </p:cBhvr>
                                      <p:tavLst>
                                        <p:tav tm="0">
                                          <p:val>
                                            <p:strVal val="#ppt_y-#ppt_h/2"/>
                                          </p:val>
                                        </p:tav>
                                        <p:tav tm="100000">
                                          <p:val>
                                            <p:strVal val="#ppt_y"/>
                                          </p:val>
                                        </p:tav>
                                      </p:tavLst>
                                    </p:anim>
                                    <p:anim calcmode="lin" valueType="num">
                                      <p:cBhvr>
                                        <p:cTn id="59" dur="500" fill="hold"/>
                                        <p:tgtEl>
                                          <p:spTgt spid="23"/>
                                        </p:tgtEl>
                                        <p:attrNameLst>
                                          <p:attrName>ppt_w</p:attrName>
                                        </p:attrNameLst>
                                      </p:cBhvr>
                                      <p:tavLst>
                                        <p:tav tm="0">
                                          <p:val>
                                            <p:strVal val="#ppt_w"/>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childTnLst>
                                </p:cTn>
                              </p:par>
                            </p:childTnLst>
                          </p:cTn>
                        </p:par>
                        <p:par>
                          <p:cTn id="61" fill="hold">
                            <p:stCondLst>
                              <p:cond delay="6349"/>
                            </p:stCondLst>
                            <p:childTnLst>
                              <p:par>
                                <p:cTn id="62" presetID="10"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par>
                          <p:cTn id="65" fill="hold">
                            <p:stCondLst>
                              <p:cond delay="6849"/>
                            </p:stCondLst>
                            <p:childTnLst>
                              <p:par>
                                <p:cTn id="66" presetID="2" presetClass="entr" presetSubtype="4"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11592" y="1086703"/>
            <a:ext cx="3369279" cy="530658"/>
            <a:chOff x="6527408" y="791703"/>
            <a:chExt cx="4647368" cy="707545"/>
          </a:xfrm>
        </p:grpSpPr>
        <p:sp>
          <p:nvSpPr>
            <p:cNvPr id="5" name="TextBox 4"/>
            <p:cNvSpPr txBox="1"/>
            <p:nvPr/>
          </p:nvSpPr>
          <p:spPr>
            <a:xfrm>
              <a:off x="6527408" y="791703"/>
              <a:ext cx="2476409" cy="287259"/>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ooter Placeholder 2"/>
            <p:cNvSpPr txBox="1"/>
            <p:nvPr/>
          </p:nvSpPr>
          <p:spPr>
            <a:xfrm>
              <a:off x="6527408" y="1129916"/>
              <a:ext cx="4647368" cy="369332"/>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3"/>
          <p:cNvGrpSpPr/>
          <p:nvPr/>
        </p:nvGrpSpPr>
        <p:grpSpPr>
          <a:xfrm>
            <a:off x="5011592" y="3194619"/>
            <a:ext cx="425805" cy="425828"/>
            <a:chOff x="7570456" y="4774460"/>
            <a:chExt cx="567771" cy="567771"/>
          </a:xfrm>
        </p:grpSpPr>
        <p:sp>
          <p:nvSpPr>
            <p:cNvPr id="9" name="Oval 8"/>
            <p:cNvSpPr/>
            <p:nvPr/>
          </p:nvSpPr>
          <p:spPr>
            <a:xfrm>
              <a:off x="7570456" y="4774460"/>
              <a:ext cx="567771" cy="567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a:spLocks noEditPoints="1"/>
            </p:cNvSpPr>
            <p:nvPr/>
          </p:nvSpPr>
          <p:spPr bwMode="auto">
            <a:xfrm>
              <a:off x="7658708" y="4908283"/>
              <a:ext cx="390333" cy="300124"/>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2"/>
          <p:cNvGrpSpPr/>
          <p:nvPr/>
        </p:nvGrpSpPr>
        <p:grpSpPr>
          <a:xfrm>
            <a:off x="5011592" y="2258637"/>
            <a:ext cx="425805" cy="425828"/>
            <a:chOff x="8500216" y="2588081"/>
            <a:chExt cx="567771" cy="567771"/>
          </a:xfrm>
        </p:grpSpPr>
        <p:sp>
          <p:nvSpPr>
            <p:cNvPr id="7" name="Oval 6"/>
            <p:cNvSpPr/>
            <p:nvPr/>
          </p:nvSpPr>
          <p:spPr>
            <a:xfrm>
              <a:off x="8500216" y="2588081"/>
              <a:ext cx="567771" cy="567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a:spLocks noEditPoints="1"/>
            </p:cNvSpPr>
            <p:nvPr/>
          </p:nvSpPr>
          <p:spPr bwMode="auto">
            <a:xfrm>
              <a:off x="8630570" y="2724427"/>
              <a:ext cx="307062" cy="300124"/>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4"/>
          <p:cNvGrpSpPr/>
          <p:nvPr/>
        </p:nvGrpSpPr>
        <p:grpSpPr>
          <a:xfrm>
            <a:off x="5011592" y="4130602"/>
            <a:ext cx="425805" cy="425828"/>
            <a:chOff x="9970234" y="4490574"/>
            <a:chExt cx="567771" cy="567771"/>
          </a:xfrm>
        </p:grpSpPr>
        <p:sp>
          <p:nvSpPr>
            <p:cNvPr id="8" name="Oval 7"/>
            <p:cNvSpPr/>
            <p:nvPr/>
          </p:nvSpPr>
          <p:spPr>
            <a:xfrm>
              <a:off x="9970234" y="4490574"/>
              <a:ext cx="567771" cy="567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EditPoints="1"/>
            </p:cNvSpPr>
            <p:nvPr/>
          </p:nvSpPr>
          <p:spPr bwMode="auto">
            <a:xfrm>
              <a:off x="10110129" y="4600110"/>
              <a:ext cx="287979" cy="34869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3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7"/>
          <p:cNvGrpSpPr/>
          <p:nvPr/>
        </p:nvGrpSpPr>
        <p:grpSpPr>
          <a:xfrm>
            <a:off x="5535157" y="2211257"/>
            <a:ext cx="2845714" cy="794892"/>
            <a:chOff x="7634067" y="2174386"/>
            <a:chExt cx="3690994" cy="1059857"/>
          </a:xfrm>
        </p:grpSpPr>
        <p:sp>
          <p:nvSpPr>
            <p:cNvPr id="16" name="Rectangle 15"/>
            <p:cNvSpPr/>
            <p:nvPr/>
          </p:nvSpPr>
          <p:spPr>
            <a:xfrm>
              <a:off x="7634067" y="2495578"/>
              <a:ext cx="3690994" cy="738665"/>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7635884" y="2174386"/>
              <a:ext cx="1630055" cy="287259"/>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8"/>
          <p:cNvGrpSpPr/>
          <p:nvPr/>
        </p:nvGrpSpPr>
        <p:grpSpPr>
          <a:xfrm>
            <a:off x="5535157" y="3157298"/>
            <a:ext cx="2845714" cy="794892"/>
            <a:chOff x="7634067" y="2174386"/>
            <a:chExt cx="3690994" cy="1059857"/>
          </a:xfrm>
        </p:grpSpPr>
        <p:sp>
          <p:nvSpPr>
            <p:cNvPr id="20" name="Rectangle 19"/>
            <p:cNvSpPr/>
            <p:nvPr/>
          </p:nvSpPr>
          <p:spPr>
            <a:xfrm>
              <a:off x="7634067" y="2495578"/>
              <a:ext cx="3690994" cy="738665"/>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7635884" y="2174386"/>
              <a:ext cx="1630055" cy="287259"/>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21"/>
          <p:cNvGrpSpPr/>
          <p:nvPr/>
        </p:nvGrpSpPr>
        <p:grpSpPr>
          <a:xfrm>
            <a:off x="5535157" y="4103338"/>
            <a:ext cx="2845714" cy="794892"/>
            <a:chOff x="7634067" y="2174386"/>
            <a:chExt cx="3690994" cy="1059857"/>
          </a:xfrm>
        </p:grpSpPr>
        <p:sp>
          <p:nvSpPr>
            <p:cNvPr id="23" name="Rectangle 22"/>
            <p:cNvSpPr/>
            <p:nvPr/>
          </p:nvSpPr>
          <p:spPr>
            <a:xfrm>
              <a:off x="7634067" y="2495578"/>
              <a:ext cx="3690994" cy="738665"/>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7635884" y="2174386"/>
              <a:ext cx="1630055" cy="287259"/>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Rectangle 1"/>
          <p:cNvSpPr/>
          <p:nvPr/>
        </p:nvSpPr>
        <p:spPr>
          <a:xfrm>
            <a:off x="521558" y="1261483"/>
            <a:ext cx="4244102" cy="321279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2500"/>
                            </p:stCondLst>
                            <p:childTnLst>
                              <p:par>
                                <p:cTn id="27" presetID="16" presetClass="entr" presetSubtype="2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16" presetClass="entr" presetSubtype="2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3639194" y="1716101"/>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5626094" y="1815436"/>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506576" y="2154544"/>
            <a:ext cx="2819320" cy="969496"/>
          </a:xfrm>
          <a:prstGeom prst="rect">
            <a:avLst/>
          </a:prstGeom>
        </p:spPr>
        <p:txBody>
          <a:bodyPr wrap="square" lIns="0" tIns="0" rIns="0" bIns="0">
            <a:spAutoFit/>
          </a:bodyPr>
          <a:lstStyle/>
          <a:p>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工作回顾</a:t>
            </a:r>
            <a:endParaRPr lang="zh-CN" altLang="en-US" sz="1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3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1"/>
          <p:cNvSpPr txBox="1"/>
          <p:nvPr/>
        </p:nvSpPr>
        <p:spPr>
          <a:xfrm>
            <a:off x="2411760"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611419"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411760"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611419"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Horizontal)">
                                      <p:cBhvr>
                                        <p:cTn id="7" dur="500"/>
                                        <p:tgtEl>
                                          <p:spTgt spid="2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8"/>
                                        </p:tgtEl>
                                        <p:attrNameLst>
                                          <p:attrName>style.visibility</p:attrName>
                                        </p:attrNameLst>
                                      </p:cBhvr>
                                      <p:to>
                                        <p:strVal val="visible"/>
                                      </p:to>
                                    </p:set>
                                    <p:anim by="(-#ppt_w*2)" calcmode="lin" valueType="num">
                                      <p:cBhvr rctx="PPT">
                                        <p:cTn id="11" dur="500" autoRev="1" fill="hold">
                                          <p:stCondLst>
                                            <p:cond delay="0"/>
                                          </p:stCondLst>
                                        </p:cTn>
                                        <p:tgtEl>
                                          <p:spTgt spid="28"/>
                                        </p:tgtEl>
                                        <p:attrNameLst>
                                          <p:attrName>ppt_w</p:attrName>
                                        </p:attrNameLst>
                                      </p:cBhvr>
                                    </p:anim>
                                    <p:anim by="(#ppt_w*0.50)" calcmode="lin" valueType="num">
                                      <p:cBhvr>
                                        <p:cTn id="12" dur="500" decel="50000" autoRev="1" fill="hold">
                                          <p:stCondLst>
                                            <p:cond delay="0"/>
                                          </p:stCondLst>
                                        </p:cTn>
                                        <p:tgtEl>
                                          <p:spTgt spid="28"/>
                                        </p:tgtEl>
                                        <p:attrNameLst>
                                          <p:attrName>ppt_x</p:attrName>
                                        </p:attrNameLst>
                                      </p:cBhvr>
                                    </p:anim>
                                    <p:anim from="(-#ppt_h/2)" to="(#ppt_y)" calcmode="lin" valueType="num">
                                      <p:cBhvr>
                                        <p:cTn id="13" dur="1000" fill="hold">
                                          <p:stCondLst>
                                            <p:cond delay="0"/>
                                          </p:stCondLst>
                                        </p:cTn>
                                        <p:tgtEl>
                                          <p:spTgt spid="28"/>
                                        </p:tgtEl>
                                        <p:attrNameLst>
                                          <p:attrName>ppt_y</p:attrName>
                                        </p:attrNameLst>
                                      </p:cBhvr>
                                    </p:anim>
                                    <p:animRot by="21600000">
                                      <p:cBhvr>
                                        <p:cTn id="14" dur="1000" fill="hold">
                                          <p:stCondLst>
                                            <p:cond delay="0"/>
                                          </p:stCondLst>
                                        </p:cTn>
                                        <p:tgtEl>
                                          <p:spTgt spid="28"/>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0-#ppt_w/2"/>
                                          </p:val>
                                        </p:tav>
                                        <p:tav tm="100000">
                                          <p:val>
                                            <p:strVal val="#ppt_x"/>
                                          </p:val>
                                        </p:tav>
                                      </p:tavLst>
                                    </p:anim>
                                    <p:anim calcmode="lin" valueType="num">
                                      <p:cBhvr additive="base">
                                        <p:cTn id="19" dur="10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6672862" y="1977684"/>
            <a:ext cx="1741423" cy="2184036"/>
            <a:chOff x="6672862" y="1977684"/>
            <a:chExt cx="1741423" cy="2184036"/>
          </a:xfrm>
        </p:grpSpPr>
        <p:sp>
          <p:nvSpPr>
            <p:cNvPr id="8" name="Right Arrow Callout 122"/>
            <p:cNvSpPr/>
            <p:nvPr/>
          </p:nvSpPr>
          <p:spPr>
            <a:xfrm>
              <a:off x="6672862" y="1977684"/>
              <a:ext cx="1741423" cy="1115795"/>
            </a:xfrm>
            <a:prstGeom prst="rightArrowCallout">
              <a:avLst>
                <a:gd name="adj1" fmla="val 25000"/>
                <a:gd name="adj2" fmla="val 25000"/>
                <a:gd name="adj3" fmla="val 25000"/>
                <a:gd name="adj4" fmla="val 76655"/>
              </a:avLst>
            </a:prstGeom>
            <a:solidFill>
              <a:schemeClr val="accent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a:cs typeface="+mn-ea"/>
                <a:sym typeface="+mn-lt"/>
              </a:endParaRPr>
            </a:p>
          </p:txBody>
        </p:sp>
        <p:sp>
          <p:nvSpPr>
            <p:cNvPr id="17" name="Text Placeholder 3"/>
            <p:cNvSpPr txBox="1"/>
            <p:nvPr/>
          </p:nvSpPr>
          <p:spPr>
            <a:xfrm>
              <a:off x="8037466" y="2400724"/>
              <a:ext cx="268906" cy="266263"/>
            </a:xfrm>
            <a:prstGeom prst="rect">
              <a:avLst/>
            </a:prstGeom>
          </p:spPr>
          <p:txBody>
            <a:bodyPr wrap="square" lIns="0" tIns="0" rIns="0" bIns="0" anchor="ctr" anchorCtr="0">
              <a:normAutofit fontScale="92500" lnSpcReduction="20000"/>
            </a:bodyPr>
            <a:lstStyle>
              <a:defPPr>
                <a:defRPr lang="zh-CN"/>
              </a:defPPr>
              <a:lvl1pPr lvl="0" algn="ctr" defTabSz="914400">
                <a:lnSpc>
                  <a:spcPct val="120000"/>
                </a:lnSpc>
                <a:spcBef>
                  <a:spcPct val="0"/>
                </a:spcBef>
                <a:defRPr>
                  <a:solidFill>
                    <a:schemeClr val="bg1"/>
                  </a:solidFill>
                  <a:latin typeface="Impact" panose="020B0806030902050204" pitchFamily="34" charset="0"/>
                  <a:cs typeface="+mn-ea"/>
                </a:defRPr>
              </a:lvl1pPr>
            </a:lstStyle>
            <a:p>
              <a:r>
                <a:rPr lang="en-US" dirty="0">
                  <a:latin typeface="+mn-lt"/>
                  <a:sym typeface="+mn-lt"/>
                </a:rPr>
                <a:t>05</a:t>
              </a:r>
            </a:p>
          </p:txBody>
        </p:sp>
        <p:sp>
          <p:nvSpPr>
            <p:cNvPr id="22" name="任意多边形: 形状 21"/>
            <p:cNvSpPr/>
            <p:nvPr/>
          </p:nvSpPr>
          <p:spPr bwMode="auto">
            <a:xfrm>
              <a:off x="7167108" y="2268415"/>
              <a:ext cx="383602" cy="454720"/>
            </a:xfrm>
            <a:custGeom>
              <a:avLst/>
              <a:gdLst>
                <a:gd name="connsiteX0" fmla="*/ 227262 w 282575"/>
                <a:gd name="connsiteY0" fmla="*/ 325438 h 334963"/>
                <a:gd name="connsiteX1" fmla="*/ 228600 w 282575"/>
                <a:gd name="connsiteY1" fmla="*/ 334963 h 334963"/>
                <a:gd name="connsiteX2" fmla="*/ 160337 w 282575"/>
                <a:gd name="connsiteY2" fmla="*/ 334963 h 334963"/>
                <a:gd name="connsiteX3" fmla="*/ 160337 w 282575"/>
                <a:gd name="connsiteY3" fmla="*/ 332242 h 334963"/>
                <a:gd name="connsiteX4" fmla="*/ 227262 w 282575"/>
                <a:gd name="connsiteY4" fmla="*/ 325438 h 334963"/>
                <a:gd name="connsiteX5" fmla="*/ 58187 w 282575"/>
                <a:gd name="connsiteY5" fmla="*/ 323850 h 334963"/>
                <a:gd name="connsiteX6" fmla="*/ 123825 w 282575"/>
                <a:gd name="connsiteY6" fmla="*/ 330654 h 334963"/>
                <a:gd name="connsiteX7" fmla="*/ 123825 w 282575"/>
                <a:gd name="connsiteY7" fmla="*/ 333375 h 334963"/>
                <a:gd name="connsiteX8" fmla="*/ 55562 w 282575"/>
                <a:gd name="connsiteY8" fmla="*/ 333375 h 334963"/>
                <a:gd name="connsiteX9" fmla="*/ 58187 w 282575"/>
                <a:gd name="connsiteY9" fmla="*/ 323850 h 334963"/>
                <a:gd name="connsiteX10" fmla="*/ 206936 w 282575"/>
                <a:gd name="connsiteY10" fmla="*/ 300038 h 334963"/>
                <a:gd name="connsiteX11" fmla="*/ 205597 w 282575"/>
                <a:gd name="connsiteY11" fmla="*/ 306893 h 334963"/>
                <a:gd name="connsiteX12" fmla="*/ 227013 w 282575"/>
                <a:gd name="connsiteY12" fmla="*/ 324717 h 334963"/>
                <a:gd name="connsiteX13" fmla="*/ 160089 w 282575"/>
                <a:gd name="connsiteY13" fmla="*/ 330201 h 334963"/>
                <a:gd name="connsiteX14" fmla="*/ 165443 w 282575"/>
                <a:gd name="connsiteY14" fmla="*/ 317862 h 334963"/>
                <a:gd name="connsiteX15" fmla="*/ 165443 w 282575"/>
                <a:gd name="connsiteY15" fmla="*/ 309635 h 334963"/>
                <a:gd name="connsiteX16" fmla="*/ 206936 w 282575"/>
                <a:gd name="connsiteY16" fmla="*/ 300038 h 334963"/>
                <a:gd name="connsiteX17" fmla="*/ 75819 w 282575"/>
                <a:gd name="connsiteY17" fmla="*/ 300038 h 334963"/>
                <a:gd name="connsiteX18" fmla="*/ 117157 w 282575"/>
                <a:gd name="connsiteY18" fmla="*/ 309130 h 334963"/>
                <a:gd name="connsiteX19" fmla="*/ 117157 w 282575"/>
                <a:gd name="connsiteY19" fmla="*/ 316923 h 334963"/>
                <a:gd name="connsiteX20" fmla="*/ 122491 w 282575"/>
                <a:gd name="connsiteY20" fmla="*/ 328613 h 334963"/>
                <a:gd name="connsiteX21" fmla="*/ 57150 w 282575"/>
                <a:gd name="connsiteY21" fmla="*/ 323418 h 334963"/>
                <a:gd name="connsiteX22" fmla="*/ 77152 w 282575"/>
                <a:gd name="connsiteY22" fmla="*/ 306532 h 334963"/>
                <a:gd name="connsiteX23" fmla="*/ 75819 w 282575"/>
                <a:gd name="connsiteY23" fmla="*/ 300038 h 334963"/>
                <a:gd name="connsiteX24" fmla="*/ 155575 w 282575"/>
                <a:gd name="connsiteY24" fmla="*/ 246063 h 334963"/>
                <a:gd name="connsiteX25" fmla="*/ 155575 w 282575"/>
                <a:gd name="connsiteY25" fmla="*/ 258763 h 334963"/>
                <a:gd name="connsiteX26" fmla="*/ 165100 w 282575"/>
                <a:gd name="connsiteY26" fmla="*/ 258763 h 334963"/>
                <a:gd name="connsiteX27" fmla="*/ 163513 w 282575"/>
                <a:gd name="connsiteY27" fmla="*/ 246063 h 334963"/>
                <a:gd name="connsiteX28" fmla="*/ 150532 w 282575"/>
                <a:gd name="connsiteY28" fmla="*/ 239407 h 334963"/>
                <a:gd name="connsiteX29" fmla="*/ 157069 w 282575"/>
                <a:gd name="connsiteY29" fmla="*/ 239407 h 334963"/>
                <a:gd name="connsiteX30" fmla="*/ 170143 w 282575"/>
                <a:gd name="connsiteY30" fmla="*/ 252230 h 334963"/>
                <a:gd name="connsiteX31" fmla="*/ 157069 w 282575"/>
                <a:gd name="connsiteY31" fmla="*/ 265052 h 334963"/>
                <a:gd name="connsiteX32" fmla="*/ 157069 w 282575"/>
                <a:gd name="connsiteY32" fmla="*/ 271463 h 334963"/>
                <a:gd name="connsiteX33" fmla="*/ 149225 w 282575"/>
                <a:gd name="connsiteY33" fmla="*/ 271463 h 334963"/>
                <a:gd name="connsiteX34" fmla="*/ 150532 w 282575"/>
                <a:gd name="connsiteY34" fmla="*/ 239407 h 334963"/>
                <a:gd name="connsiteX35" fmla="*/ 141287 w 282575"/>
                <a:gd name="connsiteY35" fmla="*/ 238125 h 334963"/>
                <a:gd name="connsiteX36" fmla="*/ 142875 w 282575"/>
                <a:gd name="connsiteY36" fmla="*/ 244475 h 334963"/>
                <a:gd name="connsiteX37" fmla="*/ 130175 w 282575"/>
                <a:gd name="connsiteY37" fmla="*/ 246063 h 334963"/>
                <a:gd name="connsiteX38" fmla="*/ 131762 w 282575"/>
                <a:gd name="connsiteY38" fmla="*/ 254000 h 334963"/>
                <a:gd name="connsiteX39" fmla="*/ 142875 w 282575"/>
                <a:gd name="connsiteY39" fmla="*/ 252413 h 334963"/>
                <a:gd name="connsiteX40" fmla="*/ 142875 w 282575"/>
                <a:gd name="connsiteY40" fmla="*/ 257175 h 334963"/>
                <a:gd name="connsiteX41" fmla="*/ 134937 w 282575"/>
                <a:gd name="connsiteY41" fmla="*/ 260350 h 334963"/>
                <a:gd name="connsiteX42" fmla="*/ 136525 w 282575"/>
                <a:gd name="connsiteY42" fmla="*/ 271463 h 334963"/>
                <a:gd name="connsiteX43" fmla="*/ 128587 w 282575"/>
                <a:gd name="connsiteY43" fmla="*/ 274638 h 334963"/>
                <a:gd name="connsiteX44" fmla="*/ 123825 w 282575"/>
                <a:gd name="connsiteY44" fmla="*/ 242888 h 334963"/>
                <a:gd name="connsiteX45" fmla="*/ 160338 w 282575"/>
                <a:gd name="connsiteY45" fmla="*/ 223838 h 334963"/>
                <a:gd name="connsiteX46" fmla="*/ 123825 w 282575"/>
                <a:gd name="connsiteY46" fmla="*/ 228600 h 334963"/>
                <a:gd name="connsiteX47" fmla="*/ 114300 w 282575"/>
                <a:gd name="connsiteY47" fmla="*/ 258763 h 334963"/>
                <a:gd name="connsiteX48" fmla="*/ 130175 w 282575"/>
                <a:gd name="connsiteY48" fmla="*/ 284163 h 334963"/>
                <a:gd name="connsiteX49" fmla="*/ 169863 w 282575"/>
                <a:gd name="connsiteY49" fmla="*/ 279401 h 334963"/>
                <a:gd name="connsiteX50" fmla="*/ 177800 w 282575"/>
                <a:gd name="connsiteY50" fmla="*/ 246063 h 334963"/>
                <a:gd name="connsiteX51" fmla="*/ 219075 w 282575"/>
                <a:gd name="connsiteY51" fmla="*/ 211138 h 334963"/>
                <a:gd name="connsiteX52" fmla="*/ 223837 w 282575"/>
                <a:gd name="connsiteY52" fmla="*/ 238125 h 334963"/>
                <a:gd name="connsiteX53" fmla="*/ 211137 w 282575"/>
                <a:gd name="connsiteY53" fmla="*/ 239713 h 334963"/>
                <a:gd name="connsiteX54" fmla="*/ 204787 w 282575"/>
                <a:gd name="connsiteY54" fmla="*/ 215900 h 334963"/>
                <a:gd name="connsiteX55" fmla="*/ 63500 w 282575"/>
                <a:gd name="connsiteY55" fmla="*/ 207963 h 334963"/>
                <a:gd name="connsiteX56" fmla="*/ 76200 w 282575"/>
                <a:gd name="connsiteY56" fmla="*/ 212726 h 334963"/>
                <a:gd name="connsiteX57" fmla="*/ 71437 w 282575"/>
                <a:gd name="connsiteY57" fmla="*/ 238126 h 334963"/>
                <a:gd name="connsiteX58" fmla="*/ 57150 w 282575"/>
                <a:gd name="connsiteY58" fmla="*/ 238126 h 334963"/>
                <a:gd name="connsiteX59" fmla="*/ 254311 w 282575"/>
                <a:gd name="connsiteY59" fmla="*/ 176213 h 334963"/>
                <a:gd name="connsiteX60" fmla="*/ 262386 w 282575"/>
                <a:gd name="connsiteY60" fmla="*/ 195823 h 334963"/>
                <a:gd name="connsiteX61" fmla="*/ 255657 w 282575"/>
                <a:gd name="connsiteY61" fmla="*/ 199745 h 334963"/>
                <a:gd name="connsiteX62" fmla="*/ 254311 w 282575"/>
                <a:gd name="connsiteY62" fmla="*/ 201053 h 334963"/>
                <a:gd name="connsiteX63" fmla="*/ 250273 w 282575"/>
                <a:gd name="connsiteY63" fmla="*/ 214126 h 334963"/>
                <a:gd name="connsiteX64" fmla="*/ 263732 w 282575"/>
                <a:gd name="connsiteY64" fmla="*/ 219356 h 334963"/>
                <a:gd name="connsiteX65" fmla="*/ 274500 w 282575"/>
                <a:gd name="connsiteY65" fmla="*/ 215434 h 334963"/>
                <a:gd name="connsiteX66" fmla="*/ 282575 w 282575"/>
                <a:gd name="connsiteY66" fmla="*/ 231122 h 334963"/>
                <a:gd name="connsiteX67" fmla="*/ 281229 w 282575"/>
                <a:gd name="connsiteY67" fmla="*/ 233736 h 334963"/>
                <a:gd name="connsiteX68" fmla="*/ 254311 w 282575"/>
                <a:gd name="connsiteY68" fmla="*/ 242888 h 334963"/>
                <a:gd name="connsiteX69" fmla="*/ 240851 w 282575"/>
                <a:gd name="connsiteY69" fmla="*/ 238966 h 334963"/>
                <a:gd name="connsiteX70" fmla="*/ 238159 w 282575"/>
                <a:gd name="connsiteY70" fmla="*/ 237659 h 334963"/>
                <a:gd name="connsiteX71" fmla="*/ 226046 w 282575"/>
                <a:gd name="connsiteY71" fmla="*/ 238966 h 334963"/>
                <a:gd name="connsiteX72" fmla="*/ 220662 w 282575"/>
                <a:gd name="connsiteY72" fmla="*/ 211511 h 334963"/>
                <a:gd name="connsiteX73" fmla="*/ 228738 w 282575"/>
                <a:gd name="connsiteY73" fmla="*/ 208897 h 334963"/>
                <a:gd name="connsiteX74" fmla="*/ 228738 w 282575"/>
                <a:gd name="connsiteY74" fmla="*/ 204975 h 334963"/>
                <a:gd name="connsiteX75" fmla="*/ 250273 w 282575"/>
                <a:gd name="connsiteY75" fmla="*/ 177520 h 334963"/>
                <a:gd name="connsiteX76" fmla="*/ 254311 w 282575"/>
                <a:gd name="connsiteY76" fmla="*/ 176213 h 334963"/>
                <a:gd name="connsiteX77" fmla="*/ 28851 w 282575"/>
                <a:gd name="connsiteY77" fmla="*/ 173038 h 334963"/>
                <a:gd name="connsiteX78" fmla="*/ 39342 w 282575"/>
                <a:gd name="connsiteY78" fmla="*/ 179602 h 334963"/>
                <a:gd name="connsiteX79" fmla="*/ 55079 w 282575"/>
                <a:gd name="connsiteY79" fmla="*/ 203231 h 334963"/>
                <a:gd name="connsiteX80" fmla="*/ 53768 w 282575"/>
                <a:gd name="connsiteY80" fmla="*/ 205857 h 334963"/>
                <a:gd name="connsiteX81" fmla="*/ 60325 w 282575"/>
                <a:gd name="connsiteY81" fmla="*/ 208482 h 334963"/>
                <a:gd name="connsiteX82" fmla="*/ 55079 w 282575"/>
                <a:gd name="connsiteY82" fmla="*/ 236050 h 334963"/>
                <a:gd name="connsiteX83" fmla="*/ 45899 w 282575"/>
                <a:gd name="connsiteY83" fmla="*/ 236050 h 334963"/>
                <a:gd name="connsiteX84" fmla="*/ 43276 w 282575"/>
                <a:gd name="connsiteY84" fmla="*/ 237363 h 334963"/>
                <a:gd name="connsiteX85" fmla="*/ 19671 w 282575"/>
                <a:gd name="connsiteY85" fmla="*/ 239988 h 334963"/>
                <a:gd name="connsiteX86" fmla="*/ 0 w 282575"/>
                <a:gd name="connsiteY86" fmla="*/ 228173 h 334963"/>
                <a:gd name="connsiteX87" fmla="*/ 10491 w 282575"/>
                <a:gd name="connsiteY87" fmla="*/ 211108 h 334963"/>
                <a:gd name="connsiteX88" fmla="*/ 31474 w 282575"/>
                <a:gd name="connsiteY88" fmla="*/ 211108 h 334963"/>
                <a:gd name="connsiteX89" fmla="*/ 19671 w 282575"/>
                <a:gd name="connsiteY89" fmla="*/ 192729 h 334963"/>
                <a:gd name="connsiteX90" fmla="*/ 28851 w 282575"/>
                <a:gd name="connsiteY90" fmla="*/ 173038 h 334963"/>
                <a:gd name="connsiteX91" fmla="*/ 247650 w 282575"/>
                <a:gd name="connsiteY91" fmla="*/ 139700 h 334963"/>
                <a:gd name="connsiteX92" fmla="*/ 239744 w 282575"/>
                <a:gd name="connsiteY92" fmla="*/ 172773 h 334963"/>
                <a:gd name="connsiteX93" fmla="*/ 197576 w 282575"/>
                <a:gd name="connsiteY93" fmla="*/ 213783 h 334963"/>
                <a:gd name="connsiteX94" fmla="*/ 194941 w 282575"/>
                <a:gd name="connsiteY94" fmla="*/ 217752 h 334963"/>
                <a:gd name="connsiteX95" fmla="*/ 202847 w 282575"/>
                <a:gd name="connsiteY95" fmla="*/ 215106 h 334963"/>
                <a:gd name="connsiteX96" fmla="*/ 208118 w 282575"/>
                <a:gd name="connsiteY96" fmla="*/ 241565 h 334963"/>
                <a:gd name="connsiteX97" fmla="*/ 202847 w 282575"/>
                <a:gd name="connsiteY97" fmla="*/ 241565 h 334963"/>
                <a:gd name="connsiteX98" fmla="*/ 205483 w 282575"/>
                <a:gd name="connsiteY98" fmla="*/ 252148 h 334963"/>
                <a:gd name="connsiteX99" fmla="*/ 213389 w 282575"/>
                <a:gd name="connsiteY99" fmla="*/ 283898 h 334963"/>
                <a:gd name="connsiteX100" fmla="*/ 210754 w 282575"/>
                <a:gd name="connsiteY100" fmla="*/ 289190 h 334963"/>
                <a:gd name="connsiteX101" fmla="*/ 206801 w 282575"/>
                <a:gd name="connsiteY101" fmla="*/ 290513 h 334963"/>
                <a:gd name="connsiteX102" fmla="*/ 206801 w 282575"/>
                <a:gd name="connsiteY102" fmla="*/ 298451 h 334963"/>
                <a:gd name="connsiteX103" fmla="*/ 165951 w 282575"/>
                <a:gd name="connsiteY103" fmla="*/ 306388 h 334963"/>
                <a:gd name="connsiteX104" fmla="*/ 163315 w 282575"/>
                <a:gd name="connsiteY104" fmla="*/ 299773 h 334963"/>
                <a:gd name="connsiteX105" fmla="*/ 154091 w 282575"/>
                <a:gd name="connsiteY105" fmla="*/ 301096 h 334963"/>
                <a:gd name="connsiteX106" fmla="*/ 119830 w 282575"/>
                <a:gd name="connsiteY106" fmla="*/ 298451 h 334963"/>
                <a:gd name="connsiteX107" fmla="*/ 118512 w 282575"/>
                <a:gd name="connsiteY107" fmla="*/ 305065 h 334963"/>
                <a:gd name="connsiteX108" fmla="*/ 76345 w 282575"/>
                <a:gd name="connsiteY108" fmla="*/ 295805 h 334963"/>
                <a:gd name="connsiteX109" fmla="*/ 76345 w 282575"/>
                <a:gd name="connsiteY109" fmla="*/ 285221 h 334963"/>
                <a:gd name="connsiteX110" fmla="*/ 75027 w 282575"/>
                <a:gd name="connsiteY110" fmla="*/ 285221 h 334963"/>
                <a:gd name="connsiteX111" fmla="*/ 71074 w 282575"/>
                <a:gd name="connsiteY111" fmla="*/ 275961 h 334963"/>
                <a:gd name="connsiteX112" fmla="*/ 82933 w 282575"/>
                <a:gd name="connsiteY112" fmla="*/ 238919 h 334963"/>
                <a:gd name="connsiteX113" fmla="*/ 75027 w 282575"/>
                <a:gd name="connsiteY113" fmla="*/ 238919 h 334963"/>
                <a:gd name="connsiteX114" fmla="*/ 78980 w 282575"/>
                <a:gd name="connsiteY114" fmla="*/ 212461 h 334963"/>
                <a:gd name="connsiteX115" fmla="*/ 93475 w 282575"/>
                <a:gd name="connsiteY115" fmla="*/ 216429 h 334963"/>
                <a:gd name="connsiteX116" fmla="*/ 46037 w 282575"/>
                <a:gd name="connsiteY116" fmla="*/ 155575 h 334963"/>
                <a:gd name="connsiteX117" fmla="*/ 247650 w 282575"/>
                <a:gd name="connsiteY117" fmla="*/ 139700 h 334963"/>
                <a:gd name="connsiteX118" fmla="*/ 189569 w 282575"/>
                <a:gd name="connsiteY118" fmla="*/ 74613 h 334963"/>
                <a:gd name="connsiteX119" fmla="*/ 169862 w 282575"/>
                <a:gd name="connsiteY119" fmla="*/ 95250 h 334963"/>
                <a:gd name="connsiteX120" fmla="*/ 189569 w 282575"/>
                <a:gd name="connsiteY120" fmla="*/ 115888 h 334963"/>
                <a:gd name="connsiteX121" fmla="*/ 207962 w 282575"/>
                <a:gd name="connsiteY121" fmla="*/ 95250 h 334963"/>
                <a:gd name="connsiteX122" fmla="*/ 189569 w 282575"/>
                <a:gd name="connsiteY122" fmla="*/ 74613 h 334963"/>
                <a:gd name="connsiteX123" fmla="*/ 106363 w 282575"/>
                <a:gd name="connsiteY123" fmla="*/ 74613 h 334963"/>
                <a:gd name="connsiteX124" fmla="*/ 73025 w 282575"/>
                <a:gd name="connsiteY124" fmla="*/ 107157 h 334963"/>
                <a:gd name="connsiteX125" fmla="*/ 106363 w 282575"/>
                <a:gd name="connsiteY125" fmla="*/ 139701 h 334963"/>
                <a:gd name="connsiteX126" fmla="*/ 139701 w 282575"/>
                <a:gd name="connsiteY126" fmla="*/ 107157 h 334963"/>
                <a:gd name="connsiteX127" fmla="*/ 106363 w 282575"/>
                <a:gd name="connsiteY127" fmla="*/ 74613 h 334963"/>
                <a:gd name="connsiteX128" fmla="*/ 11344 w 282575"/>
                <a:gd name="connsiteY128" fmla="*/ 63500 h 334963"/>
                <a:gd name="connsiteX129" fmla="*/ 19243 w 282575"/>
                <a:gd name="connsiteY129" fmla="*/ 71368 h 334963"/>
                <a:gd name="connsiteX130" fmla="*/ 17926 w 282575"/>
                <a:gd name="connsiteY130" fmla="*/ 75303 h 334963"/>
                <a:gd name="connsiteX131" fmla="*/ 19243 w 282575"/>
                <a:gd name="connsiteY131" fmla="*/ 75303 h 334963"/>
                <a:gd name="connsiteX132" fmla="*/ 27142 w 282575"/>
                <a:gd name="connsiteY132" fmla="*/ 76614 h 334963"/>
                <a:gd name="connsiteX133" fmla="*/ 31091 w 282575"/>
                <a:gd name="connsiteY133" fmla="*/ 84483 h 334963"/>
                <a:gd name="connsiteX134" fmla="*/ 50838 w 282575"/>
                <a:gd name="connsiteY134" fmla="*/ 66123 h 334963"/>
                <a:gd name="connsiteX135" fmla="*/ 58737 w 282575"/>
                <a:gd name="connsiteY135" fmla="*/ 72680 h 334963"/>
                <a:gd name="connsiteX136" fmla="*/ 41623 w 282575"/>
                <a:gd name="connsiteY136" fmla="*/ 97597 h 334963"/>
                <a:gd name="connsiteX137" fmla="*/ 40306 w 282575"/>
                <a:gd name="connsiteY137" fmla="*/ 105465 h 334963"/>
                <a:gd name="connsiteX138" fmla="*/ 38990 w 282575"/>
                <a:gd name="connsiteY138" fmla="*/ 123825 h 334963"/>
                <a:gd name="connsiteX139" fmla="*/ 20559 w 282575"/>
                <a:gd name="connsiteY139" fmla="*/ 117268 h 334963"/>
                <a:gd name="connsiteX140" fmla="*/ 28458 w 282575"/>
                <a:gd name="connsiteY140" fmla="*/ 89728 h 334963"/>
                <a:gd name="connsiteX141" fmla="*/ 24509 w 282575"/>
                <a:gd name="connsiteY141" fmla="*/ 83171 h 334963"/>
                <a:gd name="connsiteX142" fmla="*/ 16610 w 282575"/>
                <a:gd name="connsiteY142" fmla="*/ 79237 h 334963"/>
                <a:gd name="connsiteX143" fmla="*/ 13977 w 282575"/>
                <a:gd name="connsiteY143" fmla="*/ 79237 h 334963"/>
                <a:gd name="connsiteX144" fmla="*/ 11344 w 282575"/>
                <a:gd name="connsiteY144" fmla="*/ 79237 h 334963"/>
                <a:gd name="connsiteX145" fmla="*/ 4762 w 282575"/>
                <a:gd name="connsiteY145" fmla="*/ 71368 h 334963"/>
                <a:gd name="connsiteX146" fmla="*/ 11344 w 282575"/>
                <a:gd name="connsiteY146" fmla="*/ 63500 h 334963"/>
                <a:gd name="connsiteX147" fmla="*/ 261938 w 282575"/>
                <a:gd name="connsiteY147" fmla="*/ 53975 h 334963"/>
                <a:gd name="connsiteX148" fmla="*/ 269875 w 282575"/>
                <a:gd name="connsiteY148" fmla="*/ 60469 h 334963"/>
                <a:gd name="connsiteX149" fmla="*/ 261938 w 282575"/>
                <a:gd name="connsiteY149" fmla="*/ 68262 h 334963"/>
                <a:gd name="connsiteX150" fmla="*/ 257969 w 282575"/>
                <a:gd name="connsiteY150" fmla="*/ 66964 h 334963"/>
                <a:gd name="connsiteX151" fmla="*/ 257969 w 282575"/>
                <a:gd name="connsiteY151" fmla="*/ 74757 h 334963"/>
                <a:gd name="connsiteX152" fmla="*/ 250031 w 282575"/>
                <a:gd name="connsiteY152" fmla="*/ 81251 h 334963"/>
                <a:gd name="connsiteX153" fmla="*/ 260615 w 282575"/>
                <a:gd name="connsiteY153" fmla="*/ 102033 h 334963"/>
                <a:gd name="connsiteX154" fmla="*/ 243417 w 282575"/>
                <a:gd name="connsiteY154" fmla="*/ 111125 h 334963"/>
                <a:gd name="connsiteX155" fmla="*/ 231510 w 282575"/>
                <a:gd name="connsiteY155" fmla="*/ 87745 h 334963"/>
                <a:gd name="connsiteX156" fmla="*/ 214312 w 282575"/>
                <a:gd name="connsiteY156" fmla="*/ 66964 h 334963"/>
                <a:gd name="connsiteX157" fmla="*/ 226219 w 282575"/>
                <a:gd name="connsiteY157" fmla="*/ 55274 h 334963"/>
                <a:gd name="connsiteX158" fmla="*/ 247385 w 282575"/>
                <a:gd name="connsiteY158" fmla="*/ 76056 h 334963"/>
                <a:gd name="connsiteX159" fmla="*/ 254000 w 282575"/>
                <a:gd name="connsiteY159" fmla="*/ 72159 h 334963"/>
                <a:gd name="connsiteX160" fmla="*/ 255323 w 282575"/>
                <a:gd name="connsiteY160" fmla="*/ 61768 h 334963"/>
                <a:gd name="connsiteX161" fmla="*/ 255323 w 282575"/>
                <a:gd name="connsiteY161" fmla="*/ 60469 h 334963"/>
                <a:gd name="connsiteX162" fmla="*/ 261938 w 282575"/>
                <a:gd name="connsiteY162" fmla="*/ 53975 h 334963"/>
                <a:gd name="connsiteX163" fmla="*/ 163412 w 282575"/>
                <a:gd name="connsiteY163" fmla="*/ 42589 h 334963"/>
                <a:gd name="connsiteX164" fmla="*/ 205531 w 282575"/>
                <a:gd name="connsiteY164" fmla="*/ 60991 h 334963"/>
                <a:gd name="connsiteX165" fmla="*/ 247650 w 282575"/>
                <a:gd name="connsiteY165" fmla="*/ 134596 h 334963"/>
                <a:gd name="connsiteX166" fmla="*/ 208164 w 282575"/>
                <a:gd name="connsiteY166" fmla="*/ 151683 h 334963"/>
                <a:gd name="connsiteX167" fmla="*/ 154198 w 282575"/>
                <a:gd name="connsiteY167" fmla="*/ 162199 h 334963"/>
                <a:gd name="connsiteX168" fmla="*/ 110763 w 282575"/>
                <a:gd name="connsiteY168" fmla="*/ 162199 h 334963"/>
                <a:gd name="connsiteX169" fmla="*/ 48900 w 282575"/>
                <a:gd name="connsiteY169" fmla="*/ 152998 h 334963"/>
                <a:gd name="connsiteX170" fmla="*/ 44952 w 282575"/>
                <a:gd name="connsiteY170" fmla="*/ 149055 h 334963"/>
                <a:gd name="connsiteX171" fmla="*/ 64695 w 282575"/>
                <a:gd name="connsiteY171" fmla="*/ 74135 h 334963"/>
                <a:gd name="connsiteX172" fmla="*/ 109446 w 282575"/>
                <a:gd name="connsiteY172" fmla="*/ 47847 h 334963"/>
                <a:gd name="connsiteX173" fmla="*/ 163412 w 282575"/>
                <a:gd name="connsiteY173" fmla="*/ 42589 h 334963"/>
                <a:gd name="connsiteX174" fmla="*/ 143394 w 282575"/>
                <a:gd name="connsiteY174" fmla="*/ 0 h 334963"/>
                <a:gd name="connsiteX175" fmla="*/ 155209 w 282575"/>
                <a:gd name="connsiteY175" fmla="*/ 10459 h 334963"/>
                <a:gd name="connsiteX176" fmla="*/ 144707 w 282575"/>
                <a:gd name="connsiteY176" fmla="*/ 22225 h 334963"/>
                <a:gd name="connsiteX177" fmla="*/ 144707 w 282575"/>
                <a:gd name="connsiteY177" fmla="*/ 26147 h 334963"/>
                <a:gd name="connsiteX178" fmla="*/ 176213 w 282575"/>
                <a:gd name="connsiteY178" fmla="*/ 31376 h 334963"/>
                <a:gd name="connsiteX179" fmla="*/ 173588 w 282575"/>
                <a:gd name="connsiteY179" fmla="*/ 40528 h 334963"/>
                <a:gd name="connsiteX180" fmla="*/ 135518 w 282575"/>
                <a:gd name="connsiteY180" fmla="*/ 37913 h 334963"/>
                <a:gd name="connsiteX181" fmla="*/ 111888 w 282575"/>
                <a:gd name="connsiteY181" fmla="*/ 44450 h 334963"/>
                <a:gd name="connsiteX182" fmla="*/ 107950 w 282575"/>
                <a:gd name="connsiteY182" fmla="*/ 36606 h 334963"/>
                <a:gd name="connsiteX183" fmla="*/ 128954 w 282575"/>
                <a:gd name="connsiteY183" fmla="*/ 27454 h 334963"/>
                <a:gd name="connsiteX184" fmla="*/ 140769 w 282575"/>
                <a:gd name="connsiteY184" fmla="*/ 26147 h 334963"/>
                <a:gd name="connsiteX185" fmla="*/ 140769 w 282575"/>
                <a:gd name="connsiteY185" fmla="*/ 22225 h 334963"/>
                <a:gd name="connsiteX186" fmla="*/ 132892 w 282575"/>
                <a:gd name="connsiteY186" fmla="*/ 10459 h 334963"/>
                <a:gd name="connsiteX187" fmla="*/ 143394 w 282575"/>
                <a:gd name="connsiteY187"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2575" h="334963">
                  <a:moveTo>
                    <a:pt x="227262" y="325438"/>
                  </a:moveTo>
                  <a:cubicBezTo>
                    <a:pt x="228600" y="326799"/>
                    <a:pt x="228600" y="334963"/>
                    <a:pt x="228600" y="334963"/>
                  </a:cubicBezTo>
                  <a:cubicBezTo>
                    <a:pt x="228600" y="334963"/>
                    <a:pt x="228600" y="334963"/>
                    <a:pt x="160337" y="334963"/>
                  </a:cubicBezTo>
                  <a:cubicBezTo>
                    <a:pt x="160337" y="334963"/>
                    <a:pt x="160337" y="334963"/>
                    <a:pt x="160337" y="332242"/>
                  </a:cubicBezTo>
                  <a:cubicBezTo>
                    <a:pt x="160337" y="332242"/>
                    <a:pt x="160337" y="332242"/>
                    <a:pt x="227262" y="325438"/>
                  </a:cubicBezTo>
                  <a:close/>
                  <a:moveTo>
                    <a:pt x="58187" y="323850"/>
                  </a:moveTo>
                  <a:cubicBezTo>
                    <a:pt x="58187" y="323850"/>
                    <a:pt x="58187" y="323850"/>
                    <a:pt x="123825" y="330654"/>
                  </a:cubicBezTo>
                  <a:cubicBezTo>
                    <a:pt x="123825" y="330654"/>
                    <a:pt x="123825" y="330654"/>
                    <a:pt x="123825" y="333375"/>
                  </a:cubicBezTo>
                  <a:cubicBezTo>
                    <a:pt x="123825" y="333375"/>
                    <a:pt x="123825" y="333375"/>
                    <a:pt x="55562" y="333375"/>
                  </a:cubicBezTo>
                  <a:cubicBezTo>
                    <a:pt x="55562" y="333375"/>
                    <a:pt x="55562" y="325211"/>
                    <a:pt x="58187" y="323850"/>
                  </a:cubicBezTo>
                  <a:close/>
                  <a:moveTo>
                    <a:pt x="206936" y="300038"/>
                  </a:moveTo>
                  <a:cubicBezTo>
                    <a:pt x="206936" y="300038"/>
                    <a:pt x="206936" y="300038"/>
                    <a:pt x="205597" y="306893"/>
                  </a:cubicBezTo>
                  <a:cubicBezTo>
                    <a:pt x="220321" y="309635"/>
                    <a:pt x="227013" y="324717"/>
                    <a:pt x="227013" y="324717"/>
                  </a:cubicBezTo>
                  <a:cubicBezTo>
                    <a:pt x="227013" y="324717"/>
                    <a:pt x="227013" y="324717"/>
                    <a:pt x="160089" y="330201"/>
                  </a:cubicBezTo>
                  <a:cubicBezTo>
                    <a:pt x="158750" y="326088"/>
                    <a:pt x="165443" y="317862"/>
                    <a:pt x="165443" y="317862"/>
                  </a:cubicBezTo>
                  <a:cubicBezTo>
                    <a:pt x="165443" y="317862"/>
                    <a:pt x="165443" y="317862"/>
                    <a:pt x="165443" y="309635"/>
                  </a:cubicBezTo>
                  <a:cubicBezTo>
                    <a:pt x="184182" y="301409"/>
                    <a:pt x="206936" y="300038"/>
                    <a:pt x="206936" y="300038"/>
                  </a:cubicBezTo>
                  <a:close/>
                  <a:moveTo>
                    <a:pt x="75819" y="300038"/>
                  </a:moveTo>
                  <a:cubicBezTo>
                    <a:pt x="75819" y="300038"/>
                    <a:pt x="99822" y="301337"/>
                    <a:pt x="117157" y="309130"/>
                  </a:cubicBezTo>
                  <a:cubicBezTo>
                    <a:pt x="117157" y="309130"/>
                    <a:pt x="117157" y="309130"/>
                    <a:pt x="117157" y="316923"/>
                  </a:cubicBezTo>
                  <a:cubicBezTo>
                    <a:pt x="117157" y="316923"/>
                    <a:pt x="123825" y="323418"/>
                    <a:pt x="122491" y="328613"/>
                  </a:cubicBezTo>
                  <a:cubicBezTo>
                    <a:pt x="122491" y="328613"/>
                    <a:pt x="122491" y="328613"/>
                    <a:pt x="57150" y="323418"/>
                  </a:cubicBezTo>
                  <a:cubicBezTo>
                    <a:pt x="57150" y="323418"/>
                    <a:pt x="62484" y="309130"/>
                    <a:pt x="77152" y="306532"/>
                  </a:cubicBezTo>
                  <a:cubicBezTo>
                    <a:pt x="77152" y="306532"/>
                    <a:pt x="77152" y="306532"/>
                    <a:pt x="75819" y="300038"/>
                  </a:cubicBezTo>
                  <a:close/>
                  <a:moveTo>
                    <a:pt x="155575" y="246063"/>
                  </a:moveTo>
                  <a:lnTo>
                    <a:pt x="155575" y="258763"/>
                  </a:lnTo>
                  <a:lnTo>
                    <a:pt x="165100" y="258763"/>
                  </a:lnTo>
                  <a:lnTo>
                    <a:pt x="163513" y="246063"/>
                  </a:lnTo>
                  <a:close/>
                  <a:moveTo>
                    <a:pt x="150532" y="239407"/>
                  </a:moveTo>
                  <a:cubicBezTo>
                    <a:pt x="150532" y="239407"/>
                    <a:pt x="150532" y="239407"/>
                    <a:pt x="157069" y="239407"/>
                  </a:cubicBezTo>
                  <a:cubicBezTo>
                    <a:pt x="171450" y="238125"/>
                    <a:pt x="170143" y="252230"/>
                    <a:pt x="170143" y="252230"/>
                  </a:cubicBezTo>
                  <a:cubicBezTo>
                    <a:pt x="170143" y="267616"/>
                    <a:pt x="157069" y="265052"/>
                    <a:pt x="157069" y="265052"/>
                  </a:cubicBezTo>
                  <a:cubicBezTo>
                    <a:pt x="157069" y="265052"/>
                    <a:pt x="157069" y="265052"/>
                    <a:pt x="157069" y="271463"/>
                  </a:cubicBezTo>
                  <a:cubicBezTo>
                    <a:pt x="157069" y="271463"/>
                    <a:pt x="157069" y="271463"/>
                    <a:pt x="149225" y="271463"/>
                  </a:cubicBezTo>
                  <a:cubicBezTo>
                    <a:pt x="149225" y="271463"/>
                    <a:pt x="149225" y="271463"/>
                    <a:pt x="150532" y="239407"/>
                  </a:cubicBezTo>
                  <a:close/>
                  <a:moveTo>
                    <a:pt x="141287" y="238125"/>
                  </a:moveTo>
                  <a:lnTo>
                    <a:pt x="142875" y="244475"/>
                  </a:lnTo>
                  <a:lnTo>
                    <a:pt x="130175" y="246063"/>
                  </a:lnTo>
                  <a:lnTo>
                    <a:pt x="131762" y="254000"/>
                  </a:lnTo>
                  <a:lnTo>
                    <a:pt x="142875" y="252413"/>
                  </a:lnTo>
                  <a:lnTo>
                    <a:pt x="142875" y="257175"/>
                  </a:lnTo>
                  <a:lnTo>
                    <a:pt x="134937" y="260350"/>
                  </a:lnTo>
                  <a:lnTo>
                    <a:pt x="136525" y="271463"/>
                  </a:lnTo>
                  <a:lnTo>
                    <a:pt x="128587" y="274638"/>
                  </a:lnTo>
                  <a:lnTo>
                    <a:pt x="123825" y="242888"/>
                  </a:lnTo>
                  <a:close/>
                  <a:moveTo>
                    <a:pt x="160338" y="223838"/>
                  </a:moveTo>
                  <a:lnTo>
                    <a:pt x="123825" y="228600"/>
                  </a:lnTo>
                  <a:lnTo>
                    <a:pt x="114300" y="258763"/>
                  </a:lnTo>
                  <a:lnTo>
                    <a:pt x="130175" y="284163"/>
                  </a:lnTo>
                  <a:lnTo>
                    <a:pt x="169863" y="279401"/>
                  </a:lnTo>
                  <a:lnTo>
                    <a:pt x="177800" y="246063"/>
                  </a:lnTo>
                  <a:close/>
                  <a:moveTo>
                    <a:pt x="219075" y="211138"/>
                  </a:moveTo>
                  <a:lnTo>
                    <a:pt x="223837" y="238125"/>
                  </a:lnTo>
                  <a:lnTo>
                    <a:pt x="211137" y="239713"/>
                  </a:lnTo>
                  <a:lnTo>
                    <a:pt x="204787" y="215900"/>
                  </a:lnTo>
                  <a:close/>
                  <a:moveTo>
                    <a:pt x="63500" y="207963"/>
                  </a:moveTo>
                  <a:lnTo>
                    <a:pt x="76200" y="212726"/>
                  </a:lnTo>
                  <a:lnTo>
                    <a:pt x="71437" y="238126"/>
                  </a:lnTo>
                  <a:lnTo>
                    <a:pt x="57150" y="238126"/>
                  </a:lnTo>
                  <a:close/>
                  <a:moveTo>
                    <a:pt x="254311" y="176213"/>
                  </a:moveTo>
                  <a:cubicBezTo>
                    <a:pt x="257002" y="182750"/>
                    <a:pt x="259694" y="189286"/>
                    <a:pt x="262386" y="195823"/>
                  </a:cubicBezTo>
                  <a:cubicBezTo>
                    <a:pt x="259694" y="197131"/>
                    <a:pt x="258348" y="198438"/>
                    <a:pt x="255657" y="199745"/>
                  </a:cubicBezTo>
                  <a:cubicBezTo>
                    <a:pt x="255657" y="199745"/>
                    <a:pt x="254311" y="201053"/>
                    <a:pt x="254311" y="201053"/>
                  </a:cubicBezTo>
                  <a:cubicBezTo>
                    <a:pt x="248927" y="204975"/>
                    <a:pt x="247581" y="210204"/>
                    <a:pt x="250273" y="214126"/>
                  </a:cubicBezTo>
                  <a:cubicBezTo>
                    <a:pt x="251619" y="218048"/>
                    <a:pt x="258348" y="220663"/>
                    <a:pt x="263732" y="219356"/>
                  </a:cubicBezTo>
                  <a:cubicBezTo>
                    <a:pt x="266424" y="218048"/>
                    <a:pt x="270462" y="216741"/>
                    <a:pt x="274500" y="215434"/>
                  </a:cubicBezTo>
                  <a:cubicBezTo>
                    <a:pt x="277192" y="220663"/>
                    <a:pt x="279883" y="225892"/>
                    <a:pt x="282575" y="231122"/>
                  </a:cubicBezTo>
                  <a:cubicBezTo>
                    <a:pt x="282575" y="231122"/>
                    <a:pt x="281229" y="233736"/>
                    <a:pt x="281229" y="233736"/>
                  </a:cubicBezTo>
                  <a:cubicBezTo>
                    <a:pt x="273154" y="240273"/>
                    <a:pt x="265078" y="242888"/>
                    <a:pt x="254311" y="242888"/>
                  </a:cubicBezTo>
                  <a:cubicBezTo>
                    <a:pt x="250273" y="241581"/>
                    <a:pt x="244889" y="240273"/>
                    <a:pt x="240851" y="238966"/>
                  </a:cubicBezTo>
                  <a:cubicBezTo>
                    <a:pt x="239505" y="238966"/>
                    <a:pt x="238159" y="238966"/>
                    <a:pt x="238159" y="237659"/>
                  </a:cubicBezTo>
                  <a:cubicBezTo>
                    <a:pt x="238159" y="237659"/>
                    <a:pt x="238159" y="237659"/>
                    <a:pt x="226046" y="238966"/>
                  </a:cubicBezTo>
                  <a:cubicBezTo>
                    <a:pt x="226046" y="238966"/>
                    <a:pt x="226046" y="238966"/>
                    <a:pt x="220662" y="211511"/>
                  </a:cubicBezTo>
                  <a:cubicBezTo>
                    <a:pt x="220662" y="211511"/>
                    <a:pt x="220662" y="211511"/>
                    <a:pt x="228738" y="208897"/>
                  </a:cubicBezTo>
                  <a:cubicBezTo>
                    <a:pt x="228738" y="207589"/>
                    <a:pt x="228738" y="206282"/>
                    <a:pt x="228738" y="204975"/>
                  </a:cubicBezTo>
                  <a:cubicBezTo>
                    <a:pt x="231430" y="191901"/>
                    <a:pt x="240851" y="184057"/>
                    <a:pt x="250273" y="177520"/>
                  </a:cubicBezTo>
                  <a:cubicBezTo>
                    <a:pt x="251619" y="177520"/>
                    <a:pt x="252965" y="177520"/>
                    <a:pt x="254311" y="176213"/>
                  </a:cubicBezTo>
                  <a:close/>
                  <a:moveTo>
                    <a:pt x="28851" y="173038"/>
                  </a:moveTo>
                  <a:cubicBezTo>
                    <a:pt x="31474" y="173038"/>
                    <a:pt x="36719" y="176976"/>
                    <a:pt x="39342" y="179602"/>
                  </a:cubicBezTo>
                  <a:cubicBezTo>
                    <a:pt x="47211" y="186165"/>
                    <a:pt x="52456" y="192729"/>
                    <a:pt x="55079" y="203231"/>
                  </a:cubicBezTo>
                  <a:cubicBezTo>
                    <a:pt x="55079" y="204544"/>
                    <a:pt x="55079" y="205857"/>
                    <a:pt x="53768" y="205857"/>
                  </a:cubicBezTo>
                  <a:cubicBezTo>
                    <a:pt x="53768" y="205857"/>
                    <a:pt x="53768" y="205857"/>
                    <a:pt x="60325" y="208482"/>
                  </a:cubicBezTo>
                  <a:cubicBezTo>
                    <a:pt x="60325" y="208482"/>
                    <a:pt x="60325" y="208482"/>
                    <a:pt x="55079" y="236050"/>
                  </a:cubicBezTo>
                  <a:lnTo>
                    <a:pt x="45899" y="236050"/>
                  </a:lnTo>
                  <a:cubicBezTo>
                    <a:pt x="44588" y="236050"/>
                    <a:pt x="44588" y="236050"/>
                    <a:pt x="43276" y="237363"/>
                  </a:cubicBezTo>
                  <a:cubicBezTo>
                    <a:pt x="35408" y="239988"/>
                    <a:pt x="27539" y="241301"/>
                    <a:pt x="19671" y="239988"/>
                  </a:cubicBezTo>
                  <a:cubicBezTo>
                    <a:pt x="6557" y="237363"/>
                    <a:pt x="0" y="228173"/>
                    <a:pt x="0" y="228173"/>
                  </a:cubicBezTo>
                  <a:cubicBezTo>
                    <a:pt x="0" y="228173"/>
                    <a:pt x="0" y="228173"/>
                    <a:pt x="10491" y="211108"/>
                  </a:cubicBezTo>
                  <a:cubicBezTo>
                    <a:pt x="26228" y="221610"/>
                    <a:pt x="31474" y="211108"/>
                    <a:pt x="31474" y="211108"/>
                  </a:cubicBezTo>
                  <a:cubicBezTo>
                    <a:pt x="38031" y="200606"/>
                    <a:pt x="19671" y="192729"/>
                    <a:pt x="19671" y="192729"/>
                  </a:cubicBezTo>
                  <a:cubicBezTo>
                    <a:pt x="19671" y="192729"/>
                    <a:pt x="19671" y="192729"/>
                    <a:pt x="28851" y="173038"/>
                  </a:cubicBezTo>
                  <a:close/>
                  <a:moveTo>
                    <a:pt x="247650" y="139700"/>
                  </a:moveTo>
                  <a:cubicBezTo>
                    <a:pt x="247650" y="151606"/>
                    <a:pt x="245015" y="162190"/>
                    <a:pt x="239744" y="172773"/>
                  </a:cubicBezTo>
                  <a:cubicBezTo>
                    <a:pt x="231837" y="191294"/>
                    <a:pt x="216025" y="204523"/>
                    <a:pt x="197576" y="213783"/>
                  </a:cubicBezTo>
                  <a:cubicBezTo>
                    <a:pt x="193623" y="215106"/>
                    <a:pt x="193623" y="215106"/>
                    <a:pt x="194941" y="217752"/>
                  </a:cubicBezTo>
                  <a:cubicBezTo>
                    <a:pt x="194941" y="217752"/>
                    <a:pt x="194941" y="217752"/>
                    <a:pt x="202847" y="215106"/>
                  </a:cubicBezTo>
                  <a:cubicBezTo>
                    <a:pt x="202847" y="215106"/>
                    <a:pt x="202847" y="215106"/>
                    <a:pt x="208118" y="241565"/>
                  </a:cubicBezTo>
                  <a:cubicBezTo>
                    <a:pt x="208118" y="241565"/>
                    <a:pt x="208118" y="241565"/>
                    <a:pt x="202847" y="241565"/>
                  </a:cubicBezTo>
                  <a:cubicBezTo>
                    <a:pt x="204165" y="245534"/>
                    <a:pt x="204165" y="249502"/>
                    <a:pt x="205483" y="252148"/>
                  </a:cubicBezTo>
                  <a:cubicBezTo>
                    <a:pt x="208118" y="262732"/>
                    <a:pt x="210754" y="273315"/>
                    <a:pt x="213389" y="283898"/>
                  </a:cubicBezTo>
                  <a:cubicBezTo>
                    <a:pt x="213389" y="286544"/>
                    <a:pt x="213389" y="287867"/>
                    <a:pt x="210754" y="289190"/>
                  </a:cubicBezTo>
                  <a:cubicBezTo>
                    <a:pt x="209436" y="289190"/>
                    <a:pt x="208118" y="290513"/>
                    <a:pt x="206801" y="290513"/>
                  </a:cubicBezTo>
                  <a:cubicBezTo>
                    <a:pt x="206801" y="294482"/>
                    <a:pt x="206801" y="297128"/>
                    <a:pt x="206801" y="298451"/>
                  </a:cubicBezTo>
                  <a:cubicBezTo>
                    <a:pt x="206801" y="298451"/>
                    <a:pt x="177810" y="301096"/>
                    <a:pt x="165951" y="306388"/>
                  </a:cubicBezTo>
                  <a:cubicBezTo>
                    <a:pt x="165951" y="306388"/>
                    <a:pt x="164633" y="301096"/>
                    <a:pt x="163315" y="299773"/>
                  </a:cubicBezTo>
                  <a:cubicBezTo>
                    <a:pt x="160680" y="301096"/>
                    <a:pt x="156727" y="301096"/>
                    <a:pt x="154091" y="301096"/>
                  </a:cubicBezTo>
                  <a:cubicBezTo>
                    <a:pt x="142231" y="301096"/>
                    <a:pt x="131689" y="299773"/>
                    <a:pt x="119830" y="298451"/>
                  </a:cubicBezTo>
                  <a:cubicBezTo>
                    <a:pt x="118512" y="298451"/>
                    <a:pt x="118512" y="305065"/>
                    <a:pt x="118512" y="305065"/>
                  </a:cubicBezTo>
                  <a:cubicBezTo>
                    <a:pt x="105335" y="299773"/>
                    <a:pt x="76345" y="295805"/>
                    <a:pt x="76345" y="295805"/>
                  </a:cubicBezTo>
                  <a:cubicBezTo>
                    <a:pt x="76345" y="295805"/>
                    <a:pt x="76345" y="287867"/>
                    <a:pt x="76345" y="285221"/>
                  </a:cubicBezTo>
                  <a:cubicBezTo>
                    <a:pt x="76345" y="285221"/>
                    <a:pt x="76345" y="285221"/>
                    <a:pt x="75027" y="285221"/>
                  </a:cubicBezTo>
                  <a:cubicBezTo>
                    <a:pt x="69756" y="281253"/>
                    <a:pt x="69756" y="281253"/>
                    <a:pt x="71074" y="275961"/>
                  </a:cubicBezTo>
                  <a:cubicBezTo>
                    <a:pt x="73709" y="264055"/>
                    <a:pt x="77662" y="250825"/>
                    <a:pt x="82933" y="238919"/>
                  </a:cubicBezTo>
                  <a:cubicBezTo>
                    <a:pt x="82933" y="238919"/>
                    <a:pt x="82933" y="238919"/>
                    <a:pt x="75027" y="238919"/>
                  </a:cubicBezTo>
                  <a:cubicBezTo>
                    <a:pt x="75027" y="238919"/>
                    <a:pt x="75027" y="238919"/>
                    <a:pt x="78980" y="212461"/>
                  </a:cubicBezTo>
                  <a:cubicBezTo>
                    <a:pt x="78980" y="212461"/>
                    <a:pt x="78980" y="212461"/>
                    <a:pt x="93475" y="216429"/>
                  </a:cubicBezTo>
                  <a:cubicBezTo>
                    <a:pt x="67120" y="204523"/>
                    <a:pt x="51308" y="184679"/>
                    <a:pt x="46037" y="155575"/>
                  </a:cubicBezTo>
                  <a:cubicBezTo>
                    <a:pt x="115877" y="176742"/>
                    <a:pt x="183081" y="174096"/>
                    <a:pt x="247650" y="139700"/>
                  </a:cubicBezTo>
                  <a:close/>
                  <a:moveTo>
                    <a:pt x="189569" y="74613"/>
                  </a:moveTo>
                  <a:cubicBezTo>
                    <a:pt x="179059" y="75903"/>
                    <a:pt x="171176" y="83642"/>
                    <a:pt x="169862" y="95250"/>
                  </a:cubicBezTo>
                  <a:cubicBezTo>
                    <a:pt x="169862" y="108149"/>
                    <a:pt x="179059" y="115888"/>
                    <a:pt x="189569" y="115888"/>
                  </a:cubicBezTo>
                  <a:cubicBezTo>
                    <a:pt x="200079" y="115888"/>
                    <a:pt x="207962" y="106859"/>
                    <a:pt x="207962" y="95250"/>
                  </a:cubicBezTo>
                  <a:cubicBezTo>
                    <a:pt x="207962" y="83642"/>
                    <a:pt x="202707" y="74613"/>
                    <a:pt x="189569" y="74613"/>
                  </a:cubicBezTo>
                  <a:close/>
                  <a:moveTo>
                    <a:pt x="106363" y="74613"/>
                  </a:moveTo>
                  <a:cubicBezTo>
                    <a:pt x="87951" y="74613"/>
                    <a:pt x="73025" y="89183"/>
                    <a:pt x="73025" y="107157"/>
                  </a:cubicBezTo>
                  <a:cubicBezTo>
                    <a:pt x="73025" y="125131"/>
                    <a:pt x="87951" y="139701"/>
                    <a:pt x="106363" y="139701"/>
                  </a:cubicBezTo>
                  <a:cubicBezTo>
                    <a:pt x="124775" y="139701"/>
                    <a:pt x="139701" y="125131"/>
                    <a:pt x="139701" y="107157"/>
                  </a:cubicBezTo>
                  <a:cubicBezTo>
                    <a:pt x="139701" y="89183"/>
                    <a:pt x="124775" y="74613"/>
                    <a:pt x="106363" y="74613"/>
                  </a:cubicBezTo>
                  <a:close/>
                  <a:moveTo>
                    <a:pt x="11344" y="63500"/>
                  </a:moveTo>
                  <a:cubicBezTo>
                    <a:pt x="15293" y="63500"/>
                    <a:pt x="19243" y="67434"/>
                    <a:pt x="19243" y="71368"/>
                  </a:cubicBezTo>
                  <a:cubicBezTo>
                    <a:pt x="19243" y="72680"/>
                    <a:pt x="19243" y="73991"/>
                    <a:pt x="17926" y="75303"/>
                  </a:cubicBezTo>
                  <a:cubicBezTo>
                    <a:pt x="19243" y="75303"/>
                    <a:pt x="19243" y="75303"/>
                    <a:pt x="19243" y="75303"/>
                  </a:cubicBezTo>
                  <a:cubicBezTo>
                    <a:pt x="24509" y="75303"/>
                    <a:pt x="24509" y="73991"/>
                    <a:pt x="27142" y="76614"/>
                  </a:cubicBezTo>
                  <a:cubicBezTo>
                    <a:pt x="28458" y="79237"/>
                    <a:pt x="29775" y="83171"/>
                    <a:pt x="31091" y="84483"/>
                  </a:cubicBezTo>
                  <a:cubicBezTo>
                    <a:pt x="40306" y="71368"/>
                    <a:pt x="50838" y="66123"/>
                    <a:pt x="50838" y="66123"/>
                  </a:cubicBezTo>
                  <a:cubicBezTo>
                    <a:pt x="50838" y="66123"/>
                    <a:pt x="50838" y="66123"/>
                    <a:pt x="58737" y="72680"/>
                  </a:cubicBezTo>
                  <a:cubicBezTo>
                    <a:pt x="58737" y="72680"/>
                    <a:pt x="45572" y="84483"/>
                    <a:pt x="41623" y="97597"/>
                  </a:cubicBezTo>
                  <a:cubicBezTo>
                    <a:pt x="41623" y="100220"/>
                    <a:pt x="40306" y="102842"/>
                    <a:pt x="40306" y="105465"/>
                  </a:cubicBezTo>
                  <a:cubicBezTo>
                    <a:pt x="38990" y="110711"/>
                    <a:pt x="38990" y="123825"/>
                    <a:pt x="38990" y="123825"/>
                  </a:cubicBezTo>
                  <a:cubicBezTo>
                    <a:pt x="38990" y="123825"/>
                    <a:pt x="38990" y="123825"/>
                    <a:pt x="20559" y="117268"/>
                  </a:cubicBezTo>
                  <a:cubicBezTo>
                    <a:pt x="20559" y="105465"/>
                    <a:pt x="25825" y="94974"/>
                    <a:pt x="28458" y="89728"/>
                  </a:cubicBezTo>
                  <a:cubicBezTo>
                    <a:pt x="27142" y="88417"/>
                    <a:pt x="24509" y="85794"/>
                    <a:pt x="24509" y="83171"/>
                  </a:cubicBezTo>
                  <a:cubicBezTo>
                    <a:pt x="21876" y="77925"/>
                    <a:pt x="21876" y="80548"/>
                    <a:pt x="16610" y="79237"/>
                  </a:cubicBezTo>
                  <a:cubicBezTo>
                    <a:pt x="15293" y="79237"/>
                    <a:pt x="13977" y="79237"/>
                    <a:pt x="13977" y="79237"/>
                  </a:cubicBezTo>
                  <a:cubicBezTo>
                    <a:pt x="12661" y="79237"/>
                    <a:pt x="12661" y="79237"/>
                    <a:pt x="11344" y="79237"/>
                  </a:cubicBezTo>
                  <a:cubicBezTo>
                    <a:pt x="7395" y="79237"/>
                    <a:pt x="4762" y="75303"/>
                    <a:pt x="4762" y="71368"/>
                  </a:cubicBezTo>
                  <a:cubicBezTo>
                    <a:pt x="4762" y="67434"/>
                    <a:pt x="7395" y="63500"/>
                    <a:pt x="11344" y="63500"/>
                  </a:cubicBezTo>
                  <a:close/>
                  <a:moveTo>
                    <a:pt x="261938" y="53975"/>
                  </a:moveTo>
                  <a:cubicBezTo>
                    <a:pt x="267229" y="53975"/>
                    <a:pt x="269875" y="56573"/>
                    <a:pt x="269875" y="60469"/>
                  </a:cubicBezTo>
                  <a:cubicBezTo>
                    <a:pt x="269875" y="65665"/>
                    <a:pt x="267229" y="68262"/>
                    <a:pt x="261938" y="68262"/>
                  </a:cubicBezTo>
                  <a:cubicBezTo>
                    <a:pt x="260615" y="68262"/>
                    <a:pt x="259292" y="68262"/>
                    <a:pt x="257969" y="66964"/>
                  </a:cubicBezTo>
                  <a:cubicBezTo>
                    <a:pt x="256646" y="68262"/>
                    <a:pt x="257969" y="70860"/>
                    <a:pt x="257969" y="74757"/>
                  </a:cubicBezTo>
                  <a:cubicBezTo>
                    <a:pt x="257969" y="78653"/>
                    <a:pt x="255323" y="79952"/>
                    <a:pt x="250031" y="81251"/>
                  </a:cubicBezTo>
                  <a:cubicBezTo>
                    <a:pt x="256646" y="92941"/>
                    <a:pt x="260615" y="102033"/>
                    <a:pt x="260615" y="102033"/>
                  </a:cubicBezTo>
                  <a:cubicBezTo>
                    <a:pt x="260615" y="102033"/>
                    <a:pt x="260615" y="102033"/>
                    <a:pt x="243417" y="111125"/>
                  </a:cubicBezTo>
                  <a:cubicBezTo>
                    <a:pt x="243417" y="111125"/>
                    <a:pt x="239448" y="98136"/>
                    <a:pt x="231510" y="87745"/>
                  </a:cubicBezTo>
                  <a:cubicBezTo>
                    <a:pt x="224896" y="77354"/>
                    <a:pt x="214312" y="66964"/>
                    <a:pt x="214312" y="66964"/>
                  </a:cubicBezTo>
                  <a:cubicBezTo>
                    <a:pt x="214312" y="66964"/>
                    <a:pt x="214312" y="66964"/>
                    <a:pt x="226219" y="55274"/>
                  </a:cubicBezTo>
                  <a:cubicBezTo>
                    <a:pt x="226219" y="55274"/>
                    <a:pt x="239448" y="63067"/>
                    <a:pt x="247385" y="76056"/>
                  </a:cubicBezTo>
                  <a:cubicBezTo>
                    <a:pt x="250031" y="76056"/>
                    <a:pt x="254000" y="74757"/>
                    <a:pt x="254000" y="72159"/>
                  </a:cubicBezTo>
                  <a:cubicBezTo>
                    <a:pt x="254000" y="69561"/>
                    <a:pt x="252677" y="64366"/>
                    <a:pt x="255323" y="61768"/>
                  </a:cubicBezTo>
                  <a:cubicBezTo>
                    <a:pt x="255323" y="61768"/>
                    <a:pt x="255323" y="61768"/>
                    <a:pt x="255323" y="60469"/>
                  </a:cubicBezTo>
                  <a:cubicBezTo>
                    <a:pt x="255323" y="56573"/>
                    <a:pt x="257969" y="53975"/>
                    <a:pt x="261938" y="53975"/>
                  </a:cubicBezTo>
                  <a:close/>
                  <a:moveTo>
                    <a:pt x="163412" y="42589"/>
                  </a:moveTo>
                  <a:cubicBezTo>
                    <a:pt x="179207" y="43904"/>
                    <a:pt x="195001" y="51790"/>
                    <a:pt x="205531" y="60991"/>
                  </a:cubicBezTo>
                  <a:cubicBezTo>
                    <a:pt x="226591" y="79392"/>
                    <a:pt x="242385" y="112252"/>
                    <a:pt x="247650" y="134596"/>
                  </a:cubicBezTo>
                  <a:cubicBezTo>
                    <a:pt x="235804" y="142483"/>
                    <a:pt x="222642" y="147740"/>
                    <a:pt x="208164" y="151683"/>
                  </a:cubicBezTo>
                  <a:cubicBezTo>
                    <a:pt x="191053" y="158255"/>
                    <a:pt x="172626" y="160884"/>
                    <a:pt x="154198" y="162199"/>
                  </a:cubicBezTo>
                  <a:cubicBezTo>
                    <a:pt x="139720" y="163513"/>
                    <a:pt x="125241" y="163513"/>
                    <a:pt x="110763" y="162199"/>
                  </a:cubicBezTo>
                  <a:cubicBezTo>
                    <a:pt x="89703" y="162199"/>
                    <a:pt x="68644" y="158255"/>
                    <a:pt x="48900" y="152998"/>
                  </a:cubicBezTo>
                  <a:cubicBezTo>
                    <a:pt x="46268" y="152998"/>
                    <a:pt x="44952" y="151683"/>
                    <a:pt x="44952" y="149055"/>
                  </a:cubicBezTo>
                  <a:cubicBezTo>
                    <a:pt x="39687" y="121453"/>
                    <a:pt x="43635" y="95165"/>
                    <a:pt x="64695" y="74135"/>
                  </a:cubicBezTo>
                  <a:cubicBezTo>
                    <a:pt x="76541" y="60991"/>
                    <a:pt x="92336" y="53104"/>
                    <a:pt x="109446" y="47847"/>
                  </a:cubicBezTo>
                  <a:cubicBezTo>
                    <a:pt x="126557" y="42589"/>
                    <a:pt x="144984" y="41275"/>
                    <a:pt x="163412" y="42589"/>
                  </a:cubicBezTo>
                  <a:close/>
                  <a:moveTo>
                    <a:pt x="143394" y="0"/>
                  </a:moveTo>
                  <a:cubicBezTo>
                    <a:pt x="149958" y="0"/>
                    <a:pt x="155209" y="5229"/>
                    <a:pt x="155209" y="10459"/>
                  </a:cubicBezTo>
                  <a:cubicBezTo>
                    <a:pt x="155209" y="16996"/>
                    <a:pt x="151271" y="22225"/>
                    <a:pt x="144707" y="22225"/>
                  </a:cubicBezTo>
                  <a:cubicBezTo>
                    <a:pt x="144707" y="22225"/>
                    <a:pt x="144707" y="22225"/>
                    <a:pt x="144707" y="26147"/>
                  </a:cubicBezTo>
                  <a:cubicBezTo>
                    <a:pt x="164398" y="26147"/>
                    <a:pt x="176213" y="31376"/>
                    <a:pt x="176213" y="31376"/>
                  </a:cubicBezTo>
                  <a:cubicBezTo>
                    <a:pt x="176213" y="31376"/>
                    <a:pt x="176213" y="31376"/>
                    <a:pt x="173588" y="40528"/>
                  </a:cubicBezTo>
                  <a:cubicBezTo>
                    <a:pt x="173588" y="40528"/>
                    <a:pt x="152583" y="36606"/>
                    <a:pt x="135518" y="37913"/>
                  </a:cubicBezTo>
                  <a:cubicBezTo>
                    <a:pt x="119765" y="40528"/>
                    <a:pt x="111888" y="44450"/>
                    <a:pt x="111888" y="44450"/>
                  </a:cubicBezTo>
                  <a:cubicBezTo>
                    <a:pt x="111888" y="44450"/>
                    <a:pt x="111888" y="44450"/>
                    <a:pt x="107950" y="36606"/>
                  </a:cubicBezTo>
                  <a:cubicBezTo>
                    <a:pt x="107950" y="36606"/>
                    <a:pt x="117139" y="30069"/>
                    <a:pt x="128954" y="27454"/>
                  </a:cubicBezTo>
                  <a:cubicBezTo>
                    <a:pt x="132892" y="27454"/>
                    <a:pt x="136830" y="26147"/>
                    <a:pt x="140769" y="26147"/>
                  </a:cubicBezTo>
                  <a:cubicBezTo>
                    <a:pt x="140769" y="26147"/>
                    <a:pt x="140769" y="26147"/>
                    <a:pt x="140769" y="22225"/>
                  </a:cubicBezTo>
                  <a:cubicBezTo>
                    <a:pt x="136830" y="19610"/>
                    <a:pt x="132892" y="15688"/>
                    <a:pt x="132892" y="10459"/>
                  </a:cubicBezTo>
                  <a:cubicBezTo>
                    <a:pt x="132892" y="5229"/>
                    <a:pt x="138143" y="0"/>
                    <a:pt x="14339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a:cs typeface="+mn-ea"/>
                <a:sym typeface="+mn-lt"/>
              </a:endParaRPr>
            </a:p>
          </p:txBody>
        </p:sp>
        <p:sp>
          <p:nvSpPr>
            <p:cNvPr id="27" name="文本框 23"/>
            <p:cNvSpPr txBox="1"/>
            <p:nvPr/>
          </p:nvSpPr>
          <p:spPr>
            <a:xfrm>
              <a:off x="6672862" y="3158589"/>
              <a:ext cx="1331005" cy="276999"/>
            </a:xfrm>
            <a:prstGeom prst="rect">
              <a:avLst/>
            </a:prstGeom>
            <a:noFill/>
          </p:spPr>
          <p:txBody>
            <a:bodyPr wrap="square"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2" name="文本框 28"/>
            <p:cNvSpPr txBox="1"/>
            <p:nvPr/>
          </p:nvSpPr>
          <p:spPr>
            <a:xfrm>
              <a:off x="6716716" y="3515389"/>
              <a:ext cx="1287151" cy="646331"/>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37" name="组合 36"/>
          <p:cNvGrpSpPr/>
          <p:nvPr/>
        </p:nvGrpSpPr>
        <p:grpSpPr>
          <a:xfrm>
            <a:off x="5187075" y="1977684"/>
            <a:ext cx="1741423" cy="2184035"/>
            <a:chOff x="5187075" y="1977684"/>
            <a:chExt cx="1741423" cy="2184035"/>
          </a:xfrm>
        </p:grpSpPr>
        <p:sp>
          <p:nvSpPr>
            <p:cNvPr id="9" name="Right Arrow Callout 121"/>
            <p:cNvSpPr/>
            <p:nvPr/>
          </p:nvSpPr>
          <p:spPr>
            <a:xfrm>
              <a:off x="5187075" y="1977684"/>
              <a:ext cx="1741423" cy="1115795"/>
            </a:xfrm>
            <a:prstGeom prst="rightArrowCallout">
              <a:avLst>
                <a:gd name="adj1" fmla="val 25000"/>
                <a:gd name="adj2" fmla="val 25000"/>
                <a:gd name="adj3" fmla="val 25000"/>
                <a:gd name="adj4" fmla="val 76655"/>
              </a:avLst>
            </a:prstGeom>
            <a:solidFill>
              <a:schemeClr val="accent3"/>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a:solidFill>
                  <a:schemeClr val="tx1"/>
                </a:solidFill>
                <a:cs typeface="+mn-ea"/>
                <a:sym typeface="+mn-lt"/>
              </a:endParaRPr>
            </a:p>
          </p:txBody>
        </p:sp>
        <p:sp>
          <p:nvSpPr>
            <p:cNvPr id="16" name="Text Placeholder 3"/>
            <p:cNvSpPr txBox="1"/>
            <p:nvPr/>
          </p:nvSpPr>
          <p:spPr>
            <a:xfrm>
              <a:off x="6538408" y="2400724"/>
              <a:ext cx="268906" cy="266263"/>
            </a:xfrm>
            <a:prstGeom prst="rect">
              <a:avLst/>
            </a:prstGeom>
          </p:spPr>
          <p:txBody>
            <a:bodyPr wrap="square" lIns="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en-US" dirty="0">
                  <a:solidFill>
                    <a:schemeClr val="bg1"/>
                  </a:solidFill>
                  <a:cs typeface="+mn-ea"/>
                  <a:sym typeface="+mn-lt"/>
                </a:rPr>
                <a:t>04</a:t>
              </a:r>
              <a:endParaRPr lang="en-US" sz="1200" dirty="0">
                <a:solidFill>
                  <a:schemeClr val="bg1"/>
                </a:solidFill>
                <a:cs typeface="+mn-ea"/>
                <a:sym typeface="+mn-lt"/>
              </a:endParaRPr>
            </a:p>
          </p:txBody>
        </p:sp>
        <p:sp>
          <p:nvSpPr>
            <p:cNvPr id="19" name="任意多边形: 形状 18"/>
            <p:cNvSpPr/>
            <p:nvPr/>
          </p:nvSpPr>
          <p:spPr bwMode="auto">
            <a:xfrm>
              <a:off x="5657127" y="2290293"/>
              <a:ext cx="419808" cy="419808"/>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a:cs typeface="+mn-ea"/>
                <a:sym typeface="+mn-lt"/>
              </a:endParaRPr>
            </a:p>
          </p:txBody>
        </p:sp>
        <p:sp>
          <p:nvSpPr>
            <p:cNvPr id="26" name="文本框 22"/>
            <p:cNvSpPr txBox="1"/>
            <p:nvPr/>
          </p:nvSpPr>
          <p:spPr>
            <a:xfrm>
              <a:off x="5187075" y="3158589"/>
              <a:ext cx="1331005" cy="276999"/>
            </a:xfrm>
            <a:prstGeom prst="rect">
              <a:avLst/>
            </a:prstGeom>
            <a:noFill/>
          </p:spPr>
          <p:txBody>
            <a:bodyPr wrap="square"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1" name="文本框 27"/>
            <p:cNvSpPr txBox="1"/>
            <p:nvPr/>
          </p:nvSpPr>
          <p:spPr>
            <a:xfrm>
              <a:off x="5225447" y="3515388"/>
              <a:ext cx="1287151" cy="646331"/>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36" name="组合 35"/>
          <p:cNvGrpSpPr/>
          <p:nvPr/>
        </p:nvGrpSpPr>
        <p:grpSpPr>
          <a:xfrm>
            <a:off x="3701288" y="1977684"/>
            <a:ext cx="1741423" cy="2184035"/>
            <a:chOff x="3701288" y="1977684"/>
            <a:chExt cx="1741423" cy="2184035"/>
          </a:xfrm>
        </p:grpSpPr>
        <p:sp>
          <p:nvSpPr>
            <p:cNvPr id="10" name="Right Arrow Callout 120"/>
            <p:cNvSpPr/>
            <p:nvPr/>
          </p:nvSpPr>
          <p:spPr>
            <a:xfrm>
              <a:off x="3701288" y="1977684"/>
              <a:ext cx="1741423" cy="1115795"/>
            </a:xfrm>
            <a:prstGeom prst="rightArrowCallout">
              <a:avLst>
                <a:gd name="adj1" fmla="val 25000"/>
                <a:gd name="adj2" fmla="val 25000"/>
                <a:gd name="adj3" fmla="val 25000"/>
                <a:gd name="adj4" fmla="val 76655"/>
              </a:avLst>
            </a:prstGeom>
            <a:solidFill>
              <a:schemeClr val="accent1"/>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a:solidFill>
                  <a:schemeClr val="tx1"/>
                </a:solidFill>
                <a:cs typeface="+mn-ea"/>
                <a:sym typeface="+mn-lt"/>
              </a:endParaRPr>
            </a:p>
          </p:txBody>
        </p:sp>
        <p:sp>
          <p:nvSpPr>
            <p:cNvPr id="15" name="Text Placeholder 3"/>
            <p:cNvSpPr txBox="1"/>
            <p:nvPr/>
          </p:nvSpPr>
          <p:spPr>
            <a:xfrm>
              <a:off x="5053669" y="2400724"/>
              <a:ext cx="268906" cy="266263"/>
            </a:xfrm>
            <a:prstGeom prst="rect">
              <a:avLst/>
            </a:prstGeom>
          </p:spPr>
          <p:txBody>
            <a:bodyPr wrap="square" lIns="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en-US" dirty="0">
                  <a:solidFill>
                    <a:schemeClr val="bg1"/>
                  </a:solidFill>
                  <a:cs typeface="+mn-ea"/>
                  <a:sym typeface="+mn-lt"/>
                </a:rPr>
                <a:t>03</a:t>
              </a:r>
              <a:endParaRPr lang="en-US" sz="1200" dirty="0">
                <a:solidFill>
                  <a:schemeClr val="bg1"/>
                </a:solidFill>
                <a:cs typeface="+mn-ea"/>
                <a:sym typeface="+mn-lt"/>
              </a:endParaRPr>
            </a:p>
          </p:txBody>
        </p:sp>
        <p:sp>
          <p:nvSpPr>
            <p:cNvPr id="20" name="任意多边形: 形状 19"/>
            <p:cNvSpPr/>
            <p:nvPr/>
          </p:nvSpPr>
          <p:spPr bwMode="auto">
            <a:xfrm>
              <a:off x="4145055" y="2308009"/>
              <a:ext cx="419808" cy="419808"/>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a:cs typeface="+mn-ea"/>
                <a:sym typeface="+mn-lt"/>
              </a:endParaRPr>
            </a:p>
          </p:txBody>
        </p:sp>
        <p:sp>
          <p:nvSpPr>
            <p:cNvPr id="25" name="文本框 21"/>
            <p:cNvSpPr txBox="1"/>
            <p:nvPr/>
          </p:nvSpPr>
          <p:spPr>
            <a:xfrm>
              <a:off x="3701288" y="3158589"/>
              <a:ext cx="1331005" cy="276999"/>
            </a:xfrm>
            <a:prstGeom prst="rect">
              <a:avLst/>
            </a:prstGeom>
            <a:noFill/>
          </p:spPr>
          <p:txBody>
            <a:bodyPr wrap="square"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30" name="文本框 26"/>
            <p:cNvSpPr txBox="1"/>
            <p:nvPr/>
          </p:nvSpPr>
          <p:spPr>
            <a:xfrm>
              <a:off x="3734179" y="3515388"/>
              <a:ext cx="1287151" cy="646331"/>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a:t>
              </a:r>
              <a:r>
                <a:rPr lang="zh-CN" altLang="en-US" sz="800">
                  <a:solidFill>
                    <a:schemeClr val="bg1">
                      <a:lumMod val="50000"/>
                    </a:schemeClr>
                  </a:solidFill>
                  <a:latin typeface="微软雅黑" panose="020B0503020204020204" pitchFamily="34" charset="-122"/>
                  <a:ea typeface="微软雅黑" panose="020B0503020204020204" pitchFamily="34" charset="-122"/>
                  <a:cs typeface="+mn-ea"/>
                  <a:sym typeface="+mn-lt"/>
                </a:rPr>
                <a:t>位显示（</a:t>
              </a: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35" name="组合 34"/>
          <p:cNvGrpSpPr/>
          <p:nvPr/>
        </p:nvGrpSpPr>
        <p:grpSpPr>
          <a:xfrm>
            <a:off x="2215501" y="1977684"/>
            <a:ext cx="1741423" cy="2184035"/>
            <a:chOff x="2215501" y="1977684"/>
            <a:chExt cx="1741423" cy="2184035"/>
          </a:xfrm>
        </p:grpSpPr>
        <p:sp>
          <p:nvSpPr>
            <p:cNvPr id="11" name="Right Arrow Callout 119"/>
            <p:cNvSpPr/>
            <p:nvPr/>
          </p:nvSpPr>
          <p:spPr>
            <a:xfrm>
              <a:off x="2215501" y="1977684"/>
              <a:ext cx="1741423" cy="1115795"/>
            </a:xfrm>
            <a:prstGeom prst="rightArrowCallout">
              <a:avLst>
                <a:gd name="adj1" fmla="val 25000"/>
                <a:gd name="adj2" fmla="val 25000"/>
                <a:gd name="adj3" fmla="val 25000"/>
                <a:gd name="adj4" fmla="val 76655"/>
              </a:avLst>
            </a:prstGeom>
            <a:solidFill>
              <a:schemeClr val="accent3"/>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dirty="0">
                <a:solidFill>
                  <a:schemeClr val="tx1"/>
                </a:solidFill>
                <a:cs typeface="+mn-ea"/>
                <a:sym typeface="+mn-lt"/>
              </a:endParaRPr>
            </a:p>
          </p:txBody>
        </p:sp>
        <p:sp>
          <p:nvSpPr>
            <p:cNvPr id="14" name="Text Placeholder 3"/>
            <p:cNvSpPr txBox="1"/>
            <p:nvPr/>
          </p:nvSpPr>
          <p:spPr>
            <a:xfrm>
              <a:off x="3584057" y="2400724"/>
              <a:ext cx="268906" cy="266263"/>
            </a:xfrm>
            <a:prstGeom prst="rect">
              <a:avLst/>
            </a:prstGeom>
          </p:spPr>
          <p:txBody>
            <a:bodyPr wrap="square" lIns="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en-US" dirty="0">
                  <a:solidFill>
                    <a:schemeClr val="bg1"/>
                  </a:solidFill>
                  <a:cs typeface="+mn-ea"/>
                  <a:sym typeface="+mn-lt"/>
                </a:rPr>
                <a:t>02</a:t>
              </a:r>
              <a:endParaRPr lang="en-US" sz="1200" dirty="0">
                <a:solidFill>
                  <a:schemeClr val="bg1"/>
                </a:solidFill>
                <a:cs typeface="+mn-ea"/>
                <a:sym typeface="+mn-lt"/>
              </a:endParaRPr>
            </a:p>
          </p:txBody>
        </p:sp>
        <p:sp>
          <p:nvSpPr>
            <p:cNvPr id="18" name="任意多边形: 形状 17"/>
            <p:cNvSpPr/>
            <p:nvPr/>
          </p:nvSpPr>
          <p:spPr bwMode="auto">
            <a:xfrm>
              <a:off x="2658945" y="2308009"/>
              <a:ext cx="419808" cy="419808"/>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a:cs typeface="+mn-ea"/>
                <a:sym typeface="+mn-lt"/>
              </a:endParaRPr>
            </a:p>
          </p:txBody>
        </p:sp>
        <p:sp>
          <p:nvSpPr>
            <p:cNvPr id="24" name="文本框 20"/>
            <p:cNvSpPr txBox="1"/>
            <p:nvPr/>
          </p:nvSpPr>
          <p:spPr>
            <a:xfrm>
              <a:off x="2215501" y="3158589"/>
              <a:ext cx="1331005" cy="276999"/>
            </a:xfrm>
            <a:prstGeom prst="rect">
              <a:avLst/>
            </a:prstGeom>
            <a:noFill/>
          </p:spPr>
          <p:txBody>
            <a:bodyPr wrap="square"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9" name="文本框 25"/>
            <p:cNvSpPr txBox="1"/>
            <p:nvPr/>
          </p:nvSpPr>
          <p:spPr>
            <a:xfrm>
              <a:off x="2242910" y="3515388"/>
              <a:ext cx="1287151" cy="646331"/>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grpSp>
        <p:nvGrpSpPr>
          <p:cNvPr id="33" name="组合 32"/>
          <p:cNvGrpSpPr/>
          <p:nvPr/>
        </p:nvGrpSpPr>
        <p:grpSpPr>
          <a:xfrm>
            <a:off x="729714" y="1977684"/>
            <a:ext cx="1741423" cy="2184035"/>
            <a:chOff x="729714" y="1977684"/>
            <a:chExt cx="1741423" cy="2184035"/>
          </a:xfrm>
        </p:grpSpPr>
        <p:sp>
          <p:nvSpPr>
            <p:cNvPr id="12" name="Right Arrow Callout 4"/>
            <p:cNvSpPr/>
            <p:nvPr/>
          </p:nvSpPr>
          <p:spPr>
            <a:xfrm>
              <a:off x="729714" y="1977684"/>
              <a:ext cx="1741423" cy="1115795"/>
            </a:xfrm>
            <a:prstGeom prst="rightArrowCallout">
              <a:avLst>
                <a:gd name="adj1" fmla="val 25000"/>
                <a:gd name="adj2" fmla="val 25000"/>
                <a:gd name="adj3" fmla="val 25000"/>
                <a:gd name="adj4" fmla="val 76655"/>
              </a:avLst>
            </a:prstGeom>
            <a:solidFill>
              <a:schemeClr val="accent1"/>
            </a:solidFill>
            <a:ln w="38100">
              <a:solidFill>
                <a:schemeClr val="bg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a:solidFill>
                  <a:schemeClr val="tx1"/>
                </a:solidFill>
                <a:cs typeface="+mn-ea"/>
                <a:sym typeface="+mn-lt"/>
              </a:endParaRPr>
            </a:p>
          </p:txBody>
        </p:sp>
        <p:sp>
          <p:nvSpPr>
            <p:cNvPr id="13" name="Text Placeholder 3"/>
            <p:cNvSpPr txBox="1"/>
            <p:nvPr/>
          </p:nvSpPr>
          <p:spPr>
            <a:xfrm>
              <a:off x="2092568" y="2400724"/>
              <a:ext cx="268906" cy="266263"/>
            </a:xfrm>
            <a:prstGeom prst="rect">
              <a:avLst/>
            </a:prstGeom>
          </p:spPr>
          <p:txBody>
            <a:bodyPr wrap="square" lIns="0" tIns="0" rIns="0" bIns="0" anchor="ctr" anchorCtr="0">
              <a:normAutofit fontScale="92500" lnSpcReduction="2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en-US" dirty="0">
                  <a:solidFill>
                    <a:schemeClr val="bg1"/>
                  </a:solidFill>
                  <a:cs typeface="+mn-ea"/>
                  <a:sym typeface="+mn-lt"/>
                </a:rPr>
                <a:t>01</a:t>
              </a:r>
              <a:endParaRPr lang="en-US" sz="1200" dirty="0">
                <a:solidFill>
                  <a:schemeClr val="bg1"/>
                </a:solidFill>
                <a:cs typeface="+mn-ea"/>
                <a:sym typeface="+mn-lt"/>
              </a:endParaRPr>
            </a:p>
          </p:txBody>
        </p:sp>
        <p:sp>
          <p:nvSpPr>
            <p:cNvPr id="21" name="任意多边形: 形状 20"/>
            <p:cNvSpPr/>
            <p:nvPr/>
          </p:nvSpPr>
          <p:spPr bwMode="auto">
            <a:xfrm>
              <a:off x="1180952" y="2323951"/>
              <a:ext cx="419808" cy="419808"/>
            </a:xfrm>
            <a:custGeom>
              <a:avLst/>
              <a:gdLst>
                <a:gd name="connsiteX0" fmla="*/ 187191 w 331850"/>
                <a:gd name="connsiteY0" fmla="*/ 75485 h 289797"/>
                <a:gd name="connsiteX1" fmla="*/ 189878 w 331850"/>
                <a:gd name="connsiteY1" fmla="*/ 82100 h 289797"/>
                <a:gd name="connsiteX2" fmla="*/ 189878 w 331850"/>
                <a:gd name="connsiteY2" fmla="*/ 242173 h 289797"/>
                <a:gd name="connsiteX3" fmla="*/ 238236 w 331850"/>
                <a:gd name="connsiteY3" fmla="*/ 242173 h 289797"/>
                <a:gd name="connsiteX4" fmla="*/ 238236 w 331850"/>
                <a:gd name="connsiteY4" fmla="*/ 82100 h 289797"/>
                <a:gd name="connsiteX5" fmla="*/ 239579 w 331850"/>
                <a:gd name="connsiteY5" fmla="*/ 75485 h 289797"/>
                <a:gd name="connsiteX6" fmla="*/ 187191 w 331850"/>
                <a:gd name="connsiteY6" fmla="*/ 75485 h 289797"/>
                <a:gd name="connsiteX7" fmla="*/ 93528 w 331850"/>
                <a:gd name="connsiteY7" fmla="*/ 75485 h 289797"/>
                <a:gd name="connsiteX8" fmla="*/ 94830 w 331850"/>
                <a:gd name="connsiteY8" fmla="*/ 82100 h 289797"/>
                <a:gd name="connsiteX9" fmla="*/ 94830 w 331850"/>
                <a:gd name="connsiteY9" fmla="*/ 242173 h 289797"/>
                <a:gd name="connsiteX10" fmla="*/ 143025 w 331850"/>
                <a:gd name="connsiteY10" fmla="*/ 242173 h 289797"/>
                <a:gd name="connsiteX11" fmla="*/ 143025 w 331850"/>
                <a:gd name="connsiteY11" fmla="*/ 82100 h 289797"/>
                <a:gd name="connsiteX12" fmla="*/ 144328 w 331850"/>
                <a:gd name="connsiteY12" fmla="*/ 75485 h 289797"/>
                <a:gd name="connsiteX13" fmla="*/ 93528 w 331850"/>
                <a:gd name="connsiteY13" fmla="*/ 75485 h 289797"/>
                <a:gd name="connsiteX14" fmla="*/ 165925 w 331850"/>
                <a:gd name="connsiteY14" fmla="*/ 0 h 289797"/>
                <a:gd name="connsiteX15" fmla="*/ 217975 w 331850"/>
                <a:gd name="connsiteY15" fmla="*/ 6907 h 289797"/>
                <a:gd name="connsiteX16" fmla="*/ 311831 w 331850"/>
                <a:gd name="connsiteY16" fmla="*/ 59538 h 289797"/>
                <a:gd name="connsiteX17" fmla="*/ 309187 w 331850"/>
                <a:gd name="connsiteY17" fmla="*/ 76643 h 289797"/>
                <a:gd name="connsiteX18" fmla="*/ 284071 w 331850"/>
                <a:gd name="connsiteY18" fmla="*/ 76643 h 289797"/>
                <a:gd name="connsiteX19" fmla="*/ 285393 w 331850"/>
                <a:gd name="connsiteY19" fmla="*/ 83222 h 289797"/>
                <a:gd name="connsiteX20" fmla="*/ 285393 w 331850"/>
                <a:gd name="connsiteY20" fmla="*/ 242429 h 289797"/>
                <a:gd name="connsiteX21" fmla="*/ 303900 w 331850"/>
                <a:gd name="connsiteY21" fmla="*/ 242429 h 289797"/>
                <a:gd name="connsiteX22" fmla="*/ 327694 w 331850"/>
                <a:gd name="connsiteY22" fmla="*/ 266113 h 289797"/>
                <a:gd name="connsiteX23" fmla="*/ 303900 w 331850"/>
                <a:gd name="connsiteY23" fmla="*/ 289797 h 289797"/>
                <a:gd name="connsiteX24" fmla="*/ 27619 w 331850"/>
                <a:gd name="connsiteY24" fmla="*/ 289797 h 289797"/>
                <a:gd name="connsiteX25" fmla="*/ 3825 w 331850"/>
                <a:gd name="connsiteY25" fmla="*/ 266113 h 289797"/>
                <a:gd name="connsiteX26" fmla="*/ 27619 w 331850"/>
                <a:gd name="connsiteY26" fmla="*/ 242429 h 289797"/>
                <a:gd name="connsiteX27" fmla="*/ 46126 w 331850"/>
                <a:gd name="connsiteY27" fmla="*/ 242429 h 289797"/>
                <a:gd name="connsiteX28" fmla="*/ 46126 w 331850"/>
                <a:gd name="connsiteY28" fmla="*/ 83222 h 289797"/>
                <a:gd name="connsiteX29" fmla="*/ 48770 w 331850"/>
                <a:gd name="connsiteY29" fmla="*/ 76643 h 289797"/>
                <a:gd name="connsiteX30" fmla="*/ 23654 w 331850"/>
                <a:gd name="connsiteY30" fmla="*/ 76643 h 289797"/>
                <a:gd name="connsiteX31" fmla="*/ 21010 w 331850"/>
                <a:gd name="connsiteY31" fmla="*/ 59538 h 289797"/>
                <a:gd name="connsiteX32" fmla="*/ 114866 w 331850"/>
                <a:gd name="connsiteY32" fmla="*/ 6907 h 289797"/>
                <a:gd name="connsiteX33" fmla="*/ 165925 w 331850"/>
                <a:gd name="connsiteY33" fmla="*/ 0 h 28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850" h="289797">
                  <a:moveTo>
                    <a:pt x="187191" y="75485"/>
                  </a:moveTo>
                  <a:cubicBezTo>
                    <a:pt x="188535" y="76808"/>
                    <a:pt x="189878" y="79454"/>
                    <a:pt x="189878" y="82100"/>
                  </a:cubicBezTo>
                  <a:cubicBezTo>
                    <a:pt x="189878" y="82100"/>
                    <a:pt x="189878" y="82100"/>
                    <a:pt x="189878" y="242173"/>
                  </a:cubicBezTo>
                  <a:cubicBezTo>
                    <a:pt x="189878" y="242173"/>
                    <a:pt x="189878" y="242173"/>
                    <a:pt x="238236" y="242173"/>
                  </a:cubicBezTo>
                  <a:cubicBezTo>
                    <a:pt x="238236" y="242173"/>
                    <a:pt x="238236" y="242173"/>
                    <a:pt x="238236" y="82100"/>
                  </a:cubicBezTo>
                  <a:cubicBezTo>
                    <a:pt x="238236" y="79454"/>
                    <a:pt x="239579" y="76808"/>
                    <a:pt x="239579" y="75485"/>
                  </a:cubicBezTo>
                  <a:cubicBezTo>
                    <a:pt x="239579" y="75485"/>
                    <a:pt x="239579" y="75485"/>
                    <a:pt x="187191" y="75485"/>
                  </a:cubicBezTo>
                  <a:close/>
                  <a:moveTo>
                    <a:pt x="93528" y="75485"/>
                  </a:moveTo>
                  <a:cubicBezTo>
                    <a:pt x="94830" y="76808"/>
                    <a:pt x="94830" y="79454"/>
                    <a:pt x="94830" y="82100"/>
                  </a:cubicBezTo>
                  <a:cubicBezTo>
                    <a:pt x="94830" y="82100"/>
                    <a:pt x="94830" y="82100"/>
                    <a:pt x="94830" y="242173"/>
                  </a:cubicBezTo>
                  <a:cubicBezTo>
                    <a:pt x="94830" y="242173"/>
                    <a:pt x="94830" y="242173"/>
                    <a:pt x="143025" y="242173"/>
                  </a:cubicBezTo>
                  <a:lnTo>
                    <a:pt x="143025" y="82100"/>
                  </a:lnTo>
                  <a:cubicBezTo>
                    <a:pt x="143025" y="79454"/>
                    <a:pt x="143025" y="76808"/>
                    <a:pt x="144328" y="75485"/>
                  </a:cubicBezTo>
                  <a:cubicBezTo>
                    <a:pt x="144328" y="75485"/>
                    <a:pt x="144328" y="75485"/>
                    <a:pt x="93528" y="75485"/>
                  </a:cubicBezTo>
                  <a:close/>
                  <a:moveTo>
                    <a:pt x="165925" y="0"/>
                  </a:moveTo>
                  <a:cubicBezTo>
                    <a:pt x="184597" y="0"/>
                    <a:pt x="203434" y="2302"/>
                    <a:pt x="217975" y="6907"/>
                  </a:cubicBezTo>
                  <a:cubicBezTo>
                    <a:pt x="217975" y="6907"/>
                    <a:pt x="217975" y="6907"/>
                    <a:pt x="311831" y="59538"/>
                  </a:cubicBezTo>
                  <a:cubicBezTo>
                    <a:pt x="339591" y="68748"/>
                    <a:pt x="338269" y="76643"/>
                    <a:pt x="309187" y="76643"/>
                  </a:cubicBezTo>
                  <a:lnTo>
                    <a:pt x="284071" y="76643"/>
                  </a:lnTo>
                  <a:cubicBezTo>
                    <a:pt x="284071" y="77959"/>
                    <a:pt x="285393" y="80590"/>
                    <a:pt x="285393" y="83222"/>
                  </a:cubicBezTo>
                  <a:cubicBezTo>
                    <a:pt x="285393" y="83222"/>
                    <a:pt x="285393" y="83222"/>
                    <a:pt x="285393" y="242429"/>
                  </a:cubicBezTo>
                  <a:cubicBezTo>
                    <a:pt x="285393" y="242429"/>
                    <a:pt x="285393" y="242429"/>
                    <a:pt x="303900" y="242429"/>
                  </a:cubicBezTo>
                  <a:cubicBezTo>
                    <a:pt x="317119" y="242429"/>
                    <a:pt x="327694" y="252956"/>
                    <a:pt x="327694" y="266113"/>
                  </a:cubicBezTo>
                  <a:cubicBezTo>
                    <a:pt x="327694" y="279271"/>
                    <a:pt x="317119" y="289797"/>
                    <a:pt x="303900" y="289797"/>
                  </a:cubicBezTo>
                  <a:cubicBezTo>
                    <a:pt x="303900" y="289797"/>
                    <a:pt x="303900" y="289797"/>
                    <a:pt x="27619" y="289797"/>
                  </a:cubicBezTo>
                  <a:cubicBezTo>
                    <a:pt x="14400" y="289797"/>
                    <a:pt x="3825" y="279271"/>
                    <a:pt x="3825" y="266113"/>
                  </a:cubicBezTo>
                  <a:cubicBezTo>
                    <a:pt x="3825" y="252956"/>
                    <a:pt x="14400" y="242429"/>
                    <a:pt x="27619" y="242429"/>
                  </a:cubicBezTo>
                  <a:cubicBezTo>
                    <a:pt x="27619" y="242429"/>
                    <a:pt x="27619" y="242429"/>
                    <a:pt x="46126" y="242429"/>
                  </a:cubicBezTo>
                  <a:cubicBezTo>
                    <a:pt x="46126" y="242429"/>
                    <a:pt x="46126" y="242429"/>
                    <a:pt x="46126" y="83222"/>
                  </a:cubicBezTo>
                  <a:cubicBezTo>
                    <a:pt x="46126" y="80590"/>
                    <a:pt x="47448" y="77959"/>
                    <a:pt x="48770" y="76643"/>
                  </a:cubicBezTo>
                  <a:cubicBezTo>
                    <a:pt x="48770" y="76643"/>
                    <a:pt x="48770" y="76643"/>
                    <a:pt x="23654" y="76643"/>
                  </a:cubicBezTo>
                  <a:cubicBezTo>
                    <a:pt x="-6750" y="76643"/>
                    <a:pt x="-8072" y="68748"/>
                    <a:pt x="21010" y="59538"/>
                  </a:cubicBezTo>
                  <a:cubicBezTo>
                    <a:pt x="21010" y="59538"/>
                    <a:pt x="21010" y="59538"/>
                    <a:pt x="114866" y="6907"/>
                  </a:cubicBezTo>
                  <a:cubicBezTo>
                    <a:pt x="128746" y="2302"/>
                    <a:pt x="147253" y="0"/>
                    <a:pt x="1659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a:cs typeface="+mn-ea"/>
                <a:sym typeface="+mn-lt"/>
              </a:endParaRPr>
            </a:p>
          </p:txBody>
        </p:sp>
        <p:sp>
          <p:nvSpPr>
            <p:cNvPr id="23" name="文本框 19"/>
            <p:cNvSpPr txBox="1"/>
            <p:nvPr/>
          </p:nvSpPr>
          <p:spPr>
            <a:xfrm>
              <a:off x="729715" y="3158589"/>
              <a:ext cx="1331005" cy="276999"/>
            </a:xfrm>
            <a:prstGeom prst="rect">
              <a:avLst/>
            </a:prstGeom>
            <a:noFill/>
          </p:spPr>
          <p:txBody>
            <a:bodyPr wrap="square" rtlCol="0" anchor="ctr"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标题文本预设</a:t>
              </a:r>
            </a:p>
          </p:txBody>
        </p:sp>
        <p:sp>
          <p:nvSpPr>
            <p:cNvPr id="28" name="文本框 24"/>
            <p:cNvSpPr txBox="1"/>
            <p:nvPr/>
          </p:nvSpPr>
          <p:spPr>
            <a:xfrm>
              <a:off x="751642" y="3515388"/>
              <a:ext cx="1287151" cy="646331"/>
            </a:xfrm>
            <a:prstGeom prst="rect">
              <a:avLst/>
            </a:prstGeom>
            <a:noFill/>
          </p:spPr>
          <p:txBody>
            <a:bodyPr wrap="square" rtlCol="0" anchor="t" anchorCtr="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mn-lt"/>
                </a:rPr>
                <a:t>此部分内容作为文字排版占位显示（建议使用主题字体）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0-#ppt_w/2"/>
                                          </p:val>
                                        </p:tav>
                                        <p:tav tm="100000">
                                          <p:val>
                                            <p:strVal val="#ppt_x"/>
                                          </p:val>
                                        </p:tav>
                                      </p:tavLst>
                                    </p:anim>
                                    <p:anim calcmode="lin" valueType="num">
                                      <p:cBhvr additive="base">
                                        <p:cTn id="18" dur="500" fill="hold"/>
                                        <p:tgtEl>
                                          <p:spTgt spid="3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0"/>
          <p:cNvSpPr/>
          <p:nvPr/>
        </p:nvSpPr>
        <p:spPr>
          <a:xfrm>
            <a:off x="1692506" y="1079403"/>
            <a:ext cx="1269133" cy="276999"/>
          </a:xfrm>
          <a:prstGeom prst="rect">
            <a:avLst/>
          </a:prstGeom>
          <a:solidFill>
            <a:schemeClr val="accent1"/>
          </a:solidFill>
          <a:ln w="12700">
            <a:noFill/>
          </a:ln>
          <a:effectLst/>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15" name="Rectangle 21"/>
          <p:cNvSpPr/>
          <p:nvPr/>
        </p:nvSpPr>
        <p:spPr>
          <a:xfrm>
            <a:off x="5611782" y="3555463"/>
            <a:ext cx="1250994" cy="276999"/>
          </a:xfrm>
          <a:prstGeom prst="rect">
            <a:avLst/>
          </a:prstGeom>
          <a:solidFill>
            <a:schemeClr val="accent3"/>
          </a:solidFill>
          <a:ln w="12700">
            <a:noFill/>
          </a:ln>
          <a:effectLst/>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6" name="Rectangle 22"/>
          <p:cNvSpPr/>
          <p:nvPr/>
        </p:nvSpPr>
        <p:spPr>
          <a:xfrm>
            <a:off x="6079293" y="1122350"/>
            <a:ext cx="1216252" cy="276999"/>
          </a:xfrm>
          <a:prstGeom prst="rect">
            <a:avLst/>
          </a:prstGeom>
          <a:solidFill>
            <a:schemeClr val="accent2"/>
          </a:solidFill>
          <a:ln w="12700">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7" name="Rectangle 25"/>
          <p:cNvSpPr/>
          <p:nvPr/>
        </p:nvSpPr>
        <p:spPr>
          <a:xfrm>
            <a:off x="1738059" y="3217852"/>
            <a:ext cx="1223580" cy="276999"/>
          </a:xfrm>
          <a:prstGeom prst="rect">
            <a:avLst/>
          </a:prstGeom>
          <a:solidFill>
            <a:schemeClr val="accent4"/>
          </a:solidFill>
          <a:ln w="12700">
            <a:noFill/>
          </a:ln>
          <a:effectLst/>
        </p:spPr>
        <p:txBody>
          <a:bodyPr wrap="squar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8" name="组合 27"/>
          <p:cNvGrpSpPr/>
          <p:nvPr/>
        </p:nvGrpSpPr>
        <p:grpSpPr>
          <a:xfrm>
            <a:off x="2580585" y="1986725"/>
            <a:ext cx="1863338" cy="1276294"/>
            <a:chOff x="2580585" y="1986725"/>
            <a:chExt cx="1863338" cy="1276294"/>
          </a:xfrm>
          <a:solidFill>
            <a:schemeClr val="accent4"/>
          </a:solidFill>
        </p:grpSpPr>
        <p:sp>
          <p:nvSpPr>
            <p:cNvPr id="4" name="Diamond 5"/>
            <p:cNvSpPr/>
            <p:nvPr/>
          </p:nvSpPr>
          <p:spPr>
            <a:xfrm>
              <a:off x="2580585" y="1986725"/>
              <a:ext cx="1863338" cy="1276294"/>
            </a:xfrm>
            <a:prstGeom prst="diamond">
              <a:avLst/>
            </a:prstGeom>
            <a:grp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18" name="TextBox 17"/>
            <p:cNvSpPr txBox="1"/>
            <p:nvPr/>
          </p:nvSpPr>
          <p:spPr>
            <a:xfrm>
              <a:off x="3080578" y="2301707"/>
              <a:ext cx="863352" cy="646331"/>
            </a:xfrm>
            <a:prstGeom prst="rect">
              <a:avLst/>
            </a:prstGeom>
            <a:grpFill/>
          </p:spPr>
          <p:txBody>
            <a:bodyPr wrap="square" rtlCol="0">
              <a:spAutoFit/>
            </a:bodyPr>
            <a:lstStyle/>
            <a:p>
              <a:pPr lvl="0" algn="ctr">
                <a:defRPr/>
              </a:pPr>
              <a:r>
                <a:rPr lang="zh-CN" altLang="en-US" kern="0" dirty="0">
                  <a:solidFill>
                    <a:schemeClr val="bg1"/>
                  </a:solidFill>
                  <a:latin typeface="方正兰亭中粗黑_GBK" pitchFamily="2" charset="-122"/>
                  <a:ea typeface="方正兰亭中粗黑_GBK" pitchFamily="2" charset="-122"/>
                </a:rPr>
                <a:t>添加标题</a:t>
              </a:r>
            </a:p>
          </p:txBody>
        </p:sp>
      </p:grpSp>
      <p:sp>
        <p:nvSpPr>
          <p:cNvPr id="19" name="TextBox 18"/>
          <p:cNvSpPr txBox="1"/>
          <p:nvPr/>
        </p:nvSpPr>
        <p:spPr>
          <a:xfrm>
            <a:off x="526978" y="1513335"/>
            <a:ext cx="2434661" cy="553998"/>
          </a:xfrm>
          <a:prstGeom prst="rect">
            <a:avLst/>
          </a:prstGeom>
          <a:noFill/>
        </p:spPr>
        <p:txBody>
          <a:bodyPr wrap="square" rtlCol="0">
            <a:spAutoFit/>
          </a:bodyPr>
          <a:lstStyle/>
          <a:p>
            <a:pPr algn="just">
              <a:defRPr/>
            </a:pPr>
            <a:r>
              <a:rPr lang="zh-CN" altLang="en-US" sz="1000" dirty="0">
                <a:solidFill>
                  <a:schemeClr val="bg1">
                    <a:lumMod val="50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000" dirty="0">
              <a:solidFill>
                <a:schemeClr val="bg1">
                  <a:lumMod val="50000"/>
                </a:schemeClr>
              </a:solidFill>
              <a:latin typeface="方正兰亭纤黑简体" pitchFamily="65" charset="-122"/>
              <a:ea typeface="方正兰亭纤黑简体" pitchFamily="65" charset="-122"/>
            </a:endParaRPr>
          </a:p>
        </p:txBody>
      </p:sp>
      <p:grpSp>
        <p:nvGrpSpPr>
          <p:cNvPr id="26" name="组合 29"/>
          <p:cNvGrpSpPr/>
          <p:nvPr/>
        </p:nvGrpSpPr>
        <p:grpSpPr>
          <a:xfrm>
            <a:off x="3600600" y="1304568"/>
            <a:ext cx="1863338" cy="1276294"/>
            <a:chOff x="3600600" y="1304568"/>
            <a:chExt cx="1863338" cy="1276294"/>
          </a:xfrm>
          <a:solidFill>
            <a:schemeClr val="accent5">
              <a:lumMod val="60000"/>
              <a:lumOff val="40000"/>
            </a:schemeClr>
          </a:solidFill>
        </p:grpSpPr>
        <p:sp>
          <p:nvSpPr>
            <p:cNvPr id="3" name="Diamond 2"/>
            <p:cNvSpPr/>
            <p:nvPr/>
          </p:nvSpPr>
          <p:spPr>
            <a:xfrm>
              <a:off x="3600600" y="1304568"/>
              <a:ext cx="1863338" cy="1276294"/>
            </a:xfrm>
            <a:prstGeom prst="diamond">
              <a:avLst/>
            </a:prstGeom>
            <a:solidFill>
              <a:schemeClr val="accent1"/>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20" name="TextBox 19"/>
            <p:cNvSpPr txBox="1"/>
            <p:nvPr/>
          </p:nvSpPr>
          <p:spPr>
            <a:xfrm>
              <a:off x="4100593" y="1619550"/>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itchFamily="2" charset="-122"/>
                  <a:ea typeface="方正兰亭中粗黑_GBK" pitchFamily="2" charset="-122"/>
                </a:rPr>
                <a:t>添加标题</a:t>
              </a:r>
            </a:p>
          </p:txBody>
        </p:sp>
      </p:grpSp>
      <p:grpSp>
        <p:nvGrpSpPr>
          <p:cNvPr id="27" name="组合 28"/>
          <p:cNvGrpSpPr/>
          <p:nvPr/>
        </p:nvGrpSpPr>
        <p:grpSpPr>
          <a:xfrm>
            <a:off x="4612145" y="1981224"/>
            <a:ext cx="1863338" cy="1276294"/>
            <a:chOff x="4612145" y="1981224"/>
            <a:chExt cx="1863338" cy="1276294"/>
          </a:xfrm>
          <a:solidFill>
            <a:schemeClr val="accent3">
              <a:lumMod val="60000"/>
              <a:lumOff val="40000"/>
            </a:schemeClr>
          </a:solidFill>
        </p:grpSpPr>
        <p:sp>
          <p:nvSpPr>
            <p:cNvPr id="5" name="Diamond 6"/>
            <p:cNvSpPr/>
            <p:nvPr/>
          </p:nvSpPr>
          <p:spPr>
            <a:xfrm>
              <a:off x="4612145" y="1981224"/>
              <a:ext cx="1863338" cy="1276294"/>
            </a:xfrm>
            <a:prstGeom prst="diamond">
              <a:avLst/>
            </a:prstGeom>
            <a:solidFill>
              <a:schemeClr val="accent2"/>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21" name="TextBox 20"/>
            <p:cNvSpPr txBox="1"/>
            <p:nvPr/>
          </p:nvSpPr>
          <p:spPr>
            <a:xfrm>
              <a:off x="5112138" y="2296206"/>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itchFamily="2" charset="-122"/>
                  <a:ea typeface="方正兰亭中粗黑_GBK" pitchFamily="2" charset="-122"/>
                </a:rPr>
                <a:t>添加标题</a:t>
              </a:r>
            </a:p>
          </p:txBody>
        </p:sp>
      </p:grpSp>
      <p:grpSp>
        <p:nvGrpSpPr>
          <p:cNvPr id="28" name="组合 30"/>
          <p:cNvGrpSpPr/>
          <p:nvPr/>
        </p:nvGrpSpPr>
        <p:grpSpPr>
          <a:xfrm>
            <a:off x="3592569" y="2674383"/>
            <a:ext cx="1863338" cy="1276294"/>
            <a:chOff x="3592569" y="2674383"/>
            <a:chExt cx="1863338" cy="1276294"/>
          </a:xfrm>
          <a:solidFill>
            <a:schemeClr val="accent3"/>
          </a:solidFill>
        </p:grpSpPr>
        <p:sp>
          <p:nvSpPr>
            <p:cNvPr id="6" name="Diamond 7"/>
            <p:cNvSpPr/>
            <p:nvPr/>
          </p:nvSpPr>
          <p:spPr>
            <a:xfrm>
              <a:off x="3592569" y="2674383"/>
              <a:ext cx="1863338" cy="1276294"/>
            </a:xfrm>
            <a:prstGeom prst="diamond">
              <a:avLst/>
            </a:prstGeom>
            <a:grp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TextBox 21"/>
            <p:cNvSpPr txBox="1"/>
            <p:nvPr/>
          </p:nvSpPr>
          <p:spPr>
            <a:xfrm>
              <a:off x="4092562" y="2989365"/>
              <a:ext cx="863352" cy="646331"/>
            </a:xfrm>
            <a:prstGeom prst="rect">
              <a:avLst/>
            </a:prstGeom>
            <a:grpFill/>
          </p:spPr>
          <p:txBody>
            <a:bodyPr wrap="square" rtlCol="0">
              <a:spAutoFit/>
            </a:bodyPr>
            <a:lstStyle/>
            <a:p>
              <a:pPr lvl="0" algn="ctr">
                <a:defRPr/>
              </a:pPr>
              <a:r>
                <a:rPr lang="zh-CN" altLang="en-US" kern="0" dirty="0">
                  <a:solidFill>
                    <a:schemeClr val="bg1"/>
                  </a:solidFill>
                  <a:latin typeface="方正兰亭中粗黑_GBK" pitchFamily="2" charset="-122"/>
                  <a:ea typeface="方正兰亭中粗黑_GBK" pitchFamily="2" charset="-122"/>
                </a:rPr>
                <a:t>添加标题</a:t>
              </a:r>
            </a:p>
          </p:txBody>
        </p:sp>
      </p:grpSp>
      <p:sp>
        <p:nvSpPr>
          <p:cNvPr id="23" name="TextBox 22"/>
          <p:cNvSpPr txBox="1"/>
          <p:nvPr/>
        </p:nvSpPr>
        <p:spPr>
          <a:xfrm>
            <a:off x="5998964" y="1501205"/>
            <a:ext cx="2533476" cy="553998"/>
          </a:xfrm>
          <a:prstGeom prst="rect">
            <a:avLst/>
          </a:prstGeom>
          <a:noFill/>
        </p:spPr>
        <p:txBody>
          <a:bodyPr wrap="square" rtlCol="0">
            <a:spAutoFit/>
          </a:bodyPr>
          <a:lstStyle/>
          <a:p>
            <a:pPr algn="just">
              <a:defRPr/>
            </a:pPr>
            <a:r>
              <a:rPr lang="zh-CN" altLang="en-US" sz="1000" dirty="0">
                <a:solidFill>
                  <a:schemeClr val="bg1">
                    <a:lumMod val="50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000" dirty="0">
              <a:solidFill>
                <a:schemeClr val="bg1">
                  <a:lumMod val="50000"/>
                </a:schemeClr>
              </a:solidFill>
              <a:latin typeface="方正兰亭纤黑简体" pitchFamily="65" charset="-122"/>
              <a:ea typeface="方正兰亭纤黑简体" pitchFamily="65" charset="-122"/>
            </a:endParaRPr>
          </a:p>
        </p:txBody>
      </p:sp>
      <p:sp>
        <p:nvSpPr>
          <p:cNvPr id="24" name="TextBox 23"/>
          <p:cNvSpPr txBox="1"/>
          <p:nvPr/>
        </p:nvSpPr>
        <p:spPr>
          <a:xfrm>
            <a:off x="5470158" y="3947046"/>
            <a:ext cx="2774249" cy="553998"/>
          </a:xfrm>
          <a:prstGeom prst="rect">
            <a:avLst/>
          </a:prstGeom>
          <a:noFill/>
        </p:spPr>
        <p:txBody>
          <a:bodyPr wrap="square" rtlCol="0">
            <a:spAutoFit/>
          </a:bodyPr>
          <a:lstStyle/>
          <a:p>
            <a:pPr algn="just">
              <a:defRPr/>
            </a:pPr>
            <a:r>
              <a:rPr lang="zh-CN" altLang="en-US" sz="1000" dirty="0">
                <a:solidFill>
                  <a:schemeClr val="bg1">
                    <a:lumMod val="50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000" dirty="0">
              <a:solidFill>
                <a:schemeClr val="bg1">
                  <a:lumMod val="50000"/>
                </a:schemeClr>
              </a:solidFill>
              <a:latin typeface="方正兰亭纤黑简体" pitchFamily="65" charset="-122"/>
              <a:ea typeface="方正兰亭纤黑简体" pitchFamily="65" charset="-122"/>
            </a:endParaRPr>
          </a:p>
        </p:txBody>
      </p:sp>
      <p:sp>
        <p:nvSpPr>
          <p:cNvPr id="25" name="TextBox 24"/>
          <p:cNvSpPr txBox="1"/>
          <p:nvPr/>
        </p:nvSpPr>
        <p:spPr>
          <a:xfrm>
            <a:off x="539552" y="3601503"/>
            <a:ext cx="2557593" cy="553998"/>
          </a:xfrm>
          <a:prstGeom prst="rect">
            <a:avLst/>
          </a:prstGeom>
          <a:noFill/>
        </p:spPr>
        <p:txBody>
          <a:bodyPr wrap="square" rtlCol="0">
            <a:spAutoFit/>
          </a:bodyPr>
          <a:lstStyle/>
          <a:p>
            <a:pPr algn="just">
              <a:defRPr/>
            </a:pPr>
            <a:r>
              <a:rPr lang="zh-CN" altLang="en-US" sz="1000" dirty="0">
                <a:solidFill>
                  <a:schemeClr val="bg1">
                    <a:lumMod val="50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000" dirty="0">
              <a:solidFill>
                <a:schemeClr val="bg1">
                  <a:lumMod val="50000"/>
                </a:schemeClr>
              </a:solidFill>
              <a:latin typeface="方正兰亭纤黑简体" pitchFamily="65" charset="-122"/>
              <a:ea typeface="方正兰亭纤黑简体" pitchFamily="65" charset="-122"/>
            </a:endParaRPr>
          </a:p>
        </p:txBody>
      </p:sp>
      <p:grpSp>
        <p:nvGrpSpPr>
          <p:cNvPr id="29" name="组合 35"/>
          <p:cNvGrpSpPr/>
          <p:nvPr/>
        </p:nvGrpSpPr>
        <p:grpSpPr>
          <a:xfrm>
            <a:off x="3438781" y="1887702"/>
            <a:ext cx="2195007" cy="1468838"/>
            <a:chOff x="3438781" y="1887702"/>
            <a:chExt cx="2195007" cy="1468838"/>
          </a:xfrm>
        </p:grpSpPr>
        <p:grpSp>
          <p:nvGrpSpPr>
            <p:cNvPr id="30" name="组合 26"/>
            <p:cNvGrpSpPr/>
            <p:nvPr/>
          </p:nvGrpSpPr>
          <p:grpSpPr>
            <a:xfrm>
              <a:off x="3438781" y="1887702"/>
              <a:ext cx="2195007" cy="1468838"/>
              <a:chOff x="3438781" y="1887702"/>
              <a:chExt cx="2195007" cy="1468838"/>
            </a:xfrm>
          </p:grpSpPr>
          <p:cxnSp>
            <p:nvCxnSpPr>
              <p:cNvPr id="7" name="Straight Arrow Connector 13"/>
              <p:cNvCxnSpPr/>
              <p:nvPr/>
            </p:nvCxnSpPr>
            <p:spPr>
              <a:xfrm flipV="1">
                <a:off x="5248699" y="3097981"/>
                <a:ext cx="385089" cy="258559"/>
              </a:xfrm>
              <a:prstGeom prst="straightConnector1">
                <a:avLst/>
              </a:prstGeom>
              <a:noFill/>
              <a:ln w="12700" cap="flat" cmpd="sng" algn="ctr">
                <a:solidFill>
                  <a:schemeClr val="accent6">
                    <a:lumMod val="50000"/>
                  </a:schemeClr>
                </a:solidFill>
                <a:prstDash val="solid"/>
                <a:headEnd type="triangle" w="med" len="med"/>
                <a:tailEnd type="triangle" w="med" len="med"/>
              </a:ln>
              <a:effectLst/>
            </p:spPr>
          </p:cxnSp>
          <p:cxnSp>
            <p:nvCxnSpPr>
              <p:cNvPr id="11" name="Straight Arrow Connector 24"/>
              <p:cNvCxnSpPr/>
              <p:nvPr/>
            </p:nvCxnSpPr>
            <p:spPr>
              <a:xfrm flipV="1">
                <a:off x="3438781" y="1887702"/>
                <a:ext cx="385089" cy="258559"/>
              </a:xfrm>
              <a:prstGeom prst="straightConnector1">
                <a:avLst/>
              </a:prstGeom>
              <a:noFill/>
              <a:ln w="12700" cap="flat" cmpd="sng" algn="ctr">
                <a:solidFill>
                  <a:schemeClr val="accent6">
                    <a:lumMod val="50000"/>
                  </a:schemeClr>
                </a:solidFill>
                <a:prstDash val="solid"/>
                <a:headEnd type="triangle" w="med" len="med"/>
                <a:tailEnd type="triangle" w="med" len="med"/>
              </a:ln>
              <a:effectLst/>
            </p:spPr>
          </p:cxnSp>
          <p:cxnSp>
            <p:nvCxnSpPr>
              <p:cNvPr id="12" name="Straight Arrow Connector 30"/>
              <p:cNvCxnSpPr/>
              <p:nvPr/>
            </p:nvCxnSpPr>
            <p:spPr>
              <a:xfrm>
                <a:off x="3449784" y="3081477"/>
                <a:ext cx="385089" cy="258559"/>
              </a:xfrm>
              <a:prstGeom prst="straightConnector1">
                <a:avLst/>
              </a:prstGeom>
              <a:noFill/>
              <a:ln w="12700" cap="flat" cmpd="sng" algn="ctr">
                <a:solidFill>
                  <a:schemeClr val="accent6">
                    <a:lumMod val="50000"/>
                  </a:schemeClr>
                </a:solidFill>
                <a:prstDash val="solid"/>
                <a:headEnd type="triangle" w="med" len="med"/>
                <a:tailEnd type="triangle" w="med" len="med"/>
              </a:ln>
              <a:effectLst/>
            </p:spPr>
          </p:cxnSp>
          <p:cxnSp>
            <p:nvCxnSpPr>
              <p:cNvPr id="13" name="Straight Arrow Connector 31"/>
              <p:cNvCxnSpPr/>
              <p:nvPr/>
            </p:nvCxnSpPr>
            <p:spPr>
              <a:xfrm>
                <a:off x="5226693" y="1893203"/>
                <a:ext cx="385089" cy="258559"/>
              </a:xfrm>
              <a:prstGeom prst="straightConnector1">
                <a:avLst/>
              </a:prstGeom>
              <a:noFill/>
              <a:ln w="12700" cap="flat" cmpd="sng" algn="ctr">
                <a:solidFill>
                  <a:schemeClr val="accent6">
                    <a:lumMod val="50000"/>
                  </a:schemeClr>
                </a:solidFill>
                <a:prstDash val="solid"/>
                <a:headEnd type="triangle" w="med" len="med"/>
                <a:tailEnd type="triangle" w="med" len="med"/>
              </a:ln>
              <a:effectLst/>
            </p:spPr>
          </p:cxnSp>
        </p:grpSp>
        <p:grpSp>
          <p:nvGrpSpPr>
            <p:cNvPr id="31" name="Group 18"/>
            <p:cNvGrpSpPr/>
            <p:nvPr/>
          </p:nvGrpSpPr>
          <p:grpSpPr>
            <a:xfrm>
              <a:off x="4247468" y="2316297"/>
              <a:ext cx="572132" cy="572012"/>
              <a:chOff x="4143375" y="3200400"/>
              <a:chExt cx="762000" cy="762000"/>
            </a:xfrm>
            <a:effectLst/>
          </p:grpSpPr>
          <p:cxnSp>
            <p:nvCxnSpPr>
              <p:cNvPr id="9" name="Straight Arrow Connector 16"/>
              <p:cNvCxnSpPr/>
              <p:nvPr/>
            </p:nvCxnSpPr>
            <p:spPr>
              <a:xfrm>
                <a:off x="4143375" y="3590925"/>
                <a:ext cx="762000" cy="1588"/>
              </a:xfrm>
              <a:prstGeom prst="straightConnector1">
                <a:avLst/>
              </a:prstGeom>
              <a:noFill/>
              <a:ln w="12700" cap="flat" cmpd="sng" algn="ctr">
                <a:solidFill>
                  <a:schemeClr val="accent6">
                    <a:lumMod val="50000"/>
                  </a:schemeClr>
                </a:solidFill>
                <a:prstDash val="solid"/>
                <a:headEnd type="triangle" w="med" len="med"/>
                <a:tailEnd type="triangle" w="med" len="med"/>
              </a:ln>
              <a:effectLst/>
            </p:spPr>
          </p:cxnSp>
          <p:cxnSp>
            <p:nvCxnSpPr>
              <p:cNvPr id="10" name="Straight Arrow Connector 17"/>
              <p:cNvCxnSpPr/>
              <p:nvPr/>
            </p:nvCxnSpPr>
            <p:spPr>
              <a:xfrm rot="16200000">
                <a:off x="4143375" y="3580606"/>
                <a:ext cx="762000" cy="1588"/>
              </a:xfrm>
              <a:prstGeom prst="straightConnector1">
                <a:avLst/>
              </a:prstGeom>
              <a:noFill/>
              <a:ln w="12700" cap="flat" cmpd="sng" algn="ctr">
                <a:solidFill>
                  <a:schemeClr val="accent6">
                    <a:lumMod val="50000"/>
                  </a:schemeClr>
                </a:solidFill>
                <a:prstDash val="solid"/>
                <a:headEnd type="triangle" w="med" len="med"/>
                <a:tailEnd type="triangle" w="med" len="med"/>
              </a:ln>
              <a:effectLst/>
            </p:spPr>
          </p:cxnSp>
        </p:gr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300"/>
                                        <p:tgtEl>
                                          <p:spTgt spid="1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300"/>
                                        <p:tgtEl>
                                          <p:spTgt spid="23"/>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300"/>
                                        <p:tgtEl>
                                          <p:spTgt spid="15"/>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300"/>
                                        <p:tgtEl>
                                          <p:spTgt spid="24"/>
                                        </p:tgtEl>
                                      </p:cBhvr>
                                    </p:animEffect>
                                  </p:childTnLst>
                                </p:cTn>
                              </p:par>
                            </p:childTnLst>
                          </p:cTn>
                        </p:par>
                        <p:par>
                          <p:cTn id="40" fill="hold">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right)">
                                      <p:cBhvr>
                                        <p:cTn id="43" dur="300"/>
                                        <p:tgtEl>
                                          <p:spTgt spid="17"/>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right)">
                                      <p:cBhvr>
                                        <p:cTn id="47" dur="300"/>
                                        <p:tgtEl>
                                          <p:spTgt spid="25"/>
                                        </p:tgtEl>
                                      </p:cBhvr>
                                    </p:animEffect>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300"/>
                                        <p:tgtEl>
                                          <p:spTgt spid="14"/>
                                        </p:tgtEl>
                                      </p:cBhvr>
                                    </p:animEffect>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0925" y="4155604"/>
            <a:ext cx="878967" cy="255400"/>
          </a:xfrm>
          <a:prstGeom prst="rect">
            <a:avLst/>
          </a:prstGeom>
          <a:noFill/>
        </p:spPr>
        <p:txBody>
          <a:bodyPr wrap="square" lIns="81456" tIns="40727" rIns="81456" bIns="40727" rtlCol="0">
            <a:spAutoFit/>
          </a:bodyPr>
          <a:lstStyle/>
          <a:p>
            <a:pPr algn="ctr"/>
            <a:r>
              <a:rPr lang="zh-CN" altLang="en-US" sz="1100" dirty="0">
                <a:latin typeface="微软雅黑" panose="020B0503020204020204" pitchFamily="34" charset="-122"/>
                <a:ea typeface="微软雅黑" panose="020B0503020204020204" pitchFamily="34" charset="-122"/>
              </a:rPr>
              <a:t>收入来源一</a:t>
            </a:r>
          </a:p>
        </p:txBody>
      </p:sp>
      <p:sp>
        <p:nvSpPr>
          <p:cNvPr id="4" name="TextBox 3"/>
          <p:cNvSpPr txBox="1"/>
          <p:nvPr/>
        </p:nvSpPr>
        <p:spPr>
          <a:xfrm>
            <a:off x="1454955" y="3700899"/>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100</a:t>
            </a:r>
            <a:endParaRPr lang="zh-CN" altLang="en-US" sz="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2774237" y="4155604"/>
            <a:ext cx="878967" cy="255400"/>
          </a:xfrm>
          <a:prstGeom prst="rect">
            <a:avLst/>
          </a:prstGeom>
          <a:noFill/>
        </p:spPr>
        <p:txBody>
          <a:bodyPr wrap="square" lIns="81456" tIns="40727" rIns="81456" bIns="40727" rtlCol="0">
            <a:spAutoFit/>
          </a:bodyPr>
          <a:lstStyle/>
          <a:p>
            <a:pPr algn="ctr"/>
            <a:r>
              <a:rPr lang="zh-CN" altLang="en-US" sz="1100" dirty="0">
                <a:latin typeface="微软雅黑" panose="020B0503020204020204" pitchFamily="34" charset="-122"/>
                <a:ea typeface="微软雅黑" panose="020B0503020204020204" pitchFamily="34" charset="-122"/>
              </a:rPr>
              <a:t>收入来源二</a:t>
            </a:r>
          </a:p>
        </p:txBody>
      </p:sp>
      <p:sp>
        <p:nvSpPr>
          <p:cNvPr id="6" name="TextBox 5"/>
          <p:cNvSpPr txBox="1"/>
          <p:nvPr/>
        </p:nvSpPr>
        <p:spPr>
          <a:xfrm>
            <a:off x="3763966" y="4155604"/>
            <a:ext cx="878967" cy="255400"/>
          </a:xfrm>
          <a:prstGeom prst="rect">
            <a:avLst/>
          </a:prstGeom>
          <a:noFill/>
        </p:spPr>
        <p:txBody>
          <a:bodyPr wrap="square" lIns="81456" tIns="40727" rIns="81456" bIns="40727" rtlCol="0">
            <a:spAutoFit/>
          </a:bodyPr>
          <a:lstStyle/>
          <a:p>
            <a:pPr algn="ctr"/>
            <a:r>
              <a:rPr lang="zh-CN" altLang="en-US" sz="1100" dirty="0">
                <a:latin typeface="微软雅黑" panose="020B0503020204020204" pitchFamily="34" charset="-122"/>
                <a:ea typeface="微软雅黑" panose="020B0503020204020204" pitchFamily="34" charset="-122"/>
              </a:rPr>
              <a:t>收入来源三</a:t>
            </a:r>
          </a:p>
        </p:txBody>
      </p:sp>
      <p:sp>
        <p:nvSpPr>
          <p:cNvPr id="7" name="TextBox 6"/>
          <p:cNvSpPr txBox="1"/>
          <p:nvPr/>
        </p:nvSpPr>
        <p:spPr>
          <a:xfrm>
            <a:off x="4753698" y="4155604"/>
            <a:ext cx="878967" cy="255400"/>
          </a:xfrm>
          <a:prstGeom prst="rect">
            <a:avLst/>
          </a:prstGeom>
          <a:noFill/>
        </p:spPr>
        <p:txBody>
          <a:bodyPr wrap="square" lIns="81456" tIns="40727" rIns="81456" bIns="40727" rtlCol="0">
            <a:spAutoFit/>
          </a:bodyPr>
          <a:lstStyle/>
          <a:p>
            <a:pPr algn="ctr"/>
            <a:r>
              <a:rPr lang="zh-CN" altLang="en-US" sz="1100" dirty="0">
                <a:latin typeface="微软雅黑" panose="020B0503020204020204" pitchFamily="34" charset="-122"/>
                <a:ea typeface="微软雅黑" panose="020B0503020204020204" pitchFamily="34" charset="-122"/>
              </a:rPr>
              <a:t>收入来源四</a:t>
            </a:r>
          </a:p>
        </p:txBody>
      </p:sp>
      <p:sp>
        <p:nvSpPr>
          <p:cNvPr id="8" name="TextBox 7"/>
          <p:cNvSpPr txBox="1"/>
          <p:nvPr/>
        </p:nvSpPr>
        <p:spPr>
          <a:xfrm>
            <a:off x="1454955" y="3372064"/>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200</a:t>
            </a:r>
            <a:endParaRPr lang="zh-CN" altLang="en-US" sz="800" dirty="0">
              <a:latin typeface="微软雅黑" panose="020B0503020204020204" pitchFamily="34" charset="-122"/>
              <a:ea typeface="微软雅黑" panose="020B0503020204020204" pitchFamily="34" charset="-122"/>
            </a:endParaRPr>
          </a:p>
        </p:txBody>
      </p:sp>
      <p:sp>
        <p:nvSpPr>
          <p:cNvPr id="9" name="TextBox 8"/>
          <p:cNvSpPr txBox="1"/>
          <p:nvPr/>
        </p:nvSpPr>
        <p:spPr>
          <a:xfrm>
            <a:off x="1454955" y="3043228"/>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300</a:t>
            </a:r>
            <a:endParaRPr lang="zh-CN" altLang="en-US" sz="8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1454955" y="2714392"/>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400</a:t>
            </a:r>
            <a:endParaRPr lang="zh-CN" altLang="en-US" sz="8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454955" y="2385556"/>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500</a:t>
            </a:r>
            <a:endParaRPr lang="zh-CN" altLang="en-US" sz="8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454955" y="2056720"/>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600</a:t>
            </a:r>
            <a:endParaRPr lang="zh-CN" altLang="en-US" sz="8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454955" y="1722321"/>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700</a:t>
            </a:r>
            <a:endParaRPr lang="zh-CN" altLang="en-US" sz="800" dirty="0">
              <a:latin typeface="微软雅黑" panose="020B0503020204020204" pitchFamily="34" charset="-122"/>
              <a:ea typeface="微软雅黑" panose="020B0503020204020204" pitchFamily="34" charset="-122"/>
            </a:endParaRPr>
          </a:p>
        </p:txBody>
      </p:sp>
      <p:grpSp>
        <p:nvGrpSpPr>
          <p:cNvPr id="2" name="组合 13"/>
          <p:cNvGrpSpPr/>
          <p:nvPr/>
        </p:nvGrpSpPr>
        <p:grpSpPr>
          <a:xfrm>
            <a:off x="1711612" y="1460753"/>
            <a:ext cx="3978207" cy="2630686"/>
            <a:chOff x="1126939" y="1350372"/>
            <a:chExt cx="4464496" cy="2952328"/>
          </a:xfrm>
        </p:grpSpPr>
        <p:cxnSp>
          <p:nvCxnSpPr>
            <p:cNvPr id="15" name="直接连接符 14"/>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454955" y="1399048"/>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800</a:t>
            </a:r>
            <a:endParaRPr lang="zh-CN" altLang="en-US" sz="8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1454955" y="4029734"/>
            <a:ext cx="192494" cy="126958"/>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0</a:t>
            </a:r>
            <a:endParaRPr lang="zh-CN" altLang="en-US" sz="800" dirty="0">
              <a:latin typeface="微软雅黑" panose="020B0503020204020204" pitchFamily="34" charset="-122"/>
              <a:ea typeface="微软雅黑" panose="020B0503020204020204" pitchFamily="34" charset="-122"/>
            </a:endParaRPr>
          </a:p>
        </p:txBody>
      </p:sp>
      <p:sp>
        <p:nvSpPr>
          <p:cNvPr id="26" name="矩形 25"/>
          <p:cNvSpPr/>
          <p:nvPr/>
        </p:nvSpPr>
        <p:spPr>
          <a:xfrm>
            <a:off x="1944035" y="1789589"/>
            <a:ext cx="577482" cy="2301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56" tIns="40727" rIns="81456" bIns="40727" rtlCol="0" anchor="ctr"/>
          <a:lstStyle/>
          <a:p>
            <a:pPr algn="ctr"/>
            <a:endParaRPr lang="zh-CN" altLang="en-US" sz="1800" dirty="0">
              <a:ea typeface="微软雅黑" panose="020B0503020204020204" pitchFamily="34" charset="-122"/>
            </a:endParaRPr>
          </a:p>
        </p:txBody>
      </p:sp>
      <p:sp>
        <p:nvSpPr>
          <p:cNvPr id="28" name="矩形 27"/>
          <p:cNvSpPr/>
          <p:nvPr/>
        </p:nvSpPr>
        <p:spPr>
          <a:xfrm>
            <a:off x="2924978" y="2447262"/>
            <a:ext cx="577482" cy="16441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56" tIns="40727" rIns="81456" bIns="40727" rtlCol="0" anchor="ctr"/>
          <a:lstStyle/>
          <a:p>
            <a:pPr algn="ctr"/>
            <a:endParaRPr lang="zh-CN" altLang="en-US" sz="1800" dirty="0">
              <a:ea typeface="微软雅黑" panose="020B0503020204020204" pitchFamily="34" charset="-122"/>
            </a:endParaRPr>
          </a:p>
        </p:txBody>
      </p:sp>
      <p:sp>
        <p:nvSpPr>
          <p:cNvPr id="30" name="矩形 29"/>
          <p:cNvSpPr/>
          <p:nvPr/>
        </p:nvSpPr>
        <p:spPr>
          <a:xfrm>
            <a:off x="3914709" y="2940515"/>
            <a:ext cx="577482" cy="11509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56" tIns="40727" rIns="81456" bIns="40727" rtlCol="0" anchor="ctr"/>
          <a:lstStyle/>
          <a:p>
            <a:pPr algn="ctr"/>
            <a:endParaRPr lang="zh-CN" altLang="en-US" sz="1800" dirty="0">
              <a:ea typeface="微软雅黑" panose="020B0503020204020204" pitchFamily="34" charset="-122"/>
            </a:endParaRPr>
          </a:p>
        </p:txBody>
      </p:sp>
      <p:sp>
        <p:nvSpPr>
          <p:cNvPr id="32" name="矩形 31"/>
          <p:cNvSpPr/>
          <p:nvPr/>
        </p:nvSpPr>
        <p:spPr>
          <a:xfrm>
            <a:off x="4909754" y="3104933"/>
            <a:ext cx="577482" cy="986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56" tIns="40727" rIns="81456" bIns="40727" rtlCol="0" anchor="ctr"/>
          <a:lstStyle/>
          <a:p>
            <a:pPr algn="ctr"/>
            <a:endParaRPr lang="zh-CN" altLang="en-US" sz="1800" dirty="0">
              <a:ea typeface="微软雅黑" panose="020B0503020204020204" pitchFamily="34" charset="-122"/>
            </a:endParaRPr>
          </a:p>
        </p:txBody>
      </p:sp>
      <p:sp>
        <p:nvSpPr>
          <p:cNvPr id="34" name="TextBox 33"/>
          <p:cNvSpPr txBox="1"/>
          <p:nvPr/>
        </p:nvSpPr>
        <p:spPr>
          <a:xfrm>
            <a:off x="6085088" y="1779111"/>
            <a:ext cx="2181598" cy="923045"/>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r>
              <a:rPr lang="zh-CN" altLang="en-US" sz="1000" dirty="0">
                <a:solidFill>
                  <a:schemeClr val="bg2"/>
                </a:solidFill>
                <a:latin typeface="微软雅黑" panose="020B0503020204020204" pitchFamily="34" charset="-122"/>
                <a:ea typeface="微软雅黑" panose="020B0503020204020204" pitchFamily="34" charset="-122"/>
              </a:rPr>
              <a:t>。</a:t>
            </a:r>
          </a:p>
        </p:txBody>
      </p:sp>
      <p:sp>
        <p:nvSpPr>
          <p:cNvPr id="35" name="TextBox 34"/>
          <p:cNvSpPr txBox="1"/>
          <p:nvPr/>
        </p:nvSpPr>
        <p:spPr>
          <a:xfrm>
            <a:off x="6085088" y="1347616"/>
            <a:ext cx="1835033" cy="277608"/>
          </a:xfrm>
          <a:prstGeom prst="rect">
            <a:avLst/>
          </a:prstGeom>
          <a:noFill/>
        </p:spPr>
        <p:txBody>
          <a:bodyPr wrap="square" lIns="0" tIns="0" rIns="0" bIns="0" rtlCol="0">
            <a:spAutoFit/>
          </a:bodyPr>
          <a:lstStyle/>
          <a:p>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36" name="TextBox 35"/>
          <p:cNvSpPr txBox="1"/>
          <p:nvPr/>
        </p:nvSpPr>
        <p:spPr>
          <a:xfrm>
            <a:off x="6064717" y="3035982"/>
            <a:ext cx="2027526" cy="415498"/>
          </a:xfrm>
          <a:prstGeom prst="rect">
            <a:avLst/>
          </a:prstGeom>
          <a:noFill/>
        </p:spPr>
        <p:txBody>
          <a:bodyPr wrap="square" lIns="0" tIns="0" rIns="0" bIns="0" rtlCol="0">
            <a:spAutoFit/>
          </a:bodyPr>
          <a:lstStyle/>
          <a:p>
            <a:r>
              <a:rPr lang="en-US" altLang="zh-CN" sz="2700" dirty="0">
                <a:solidFill>
                  <a:schemeClr val="tx1">
                    <a:lumMod val="75000"/>
                    <a:lumOff val="25000"/>
                  </a:schemeClr>
                </a:solidFill>
                <a:latin typeface="微软雅黑" panose="020B0503020204020204" pitchFamily="34" charset="-122"/>
                <a:ea typeface="微软雅黑" panose="020B0503020204020204" pitchFamily="34" charset="-122"/>
              </a:rPr>
              <a:t>18,500,000</a:t>
            </a:r>
            <a:endParaRPr lang="zh-CN" altLang="en-US" sz="2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085088" y="2824657"/>
            <a:ext cx="1283293" cy="200055"/>
          </a:xfrm>
          <a:prstGeom prst="rect">
            <a:avLst/>
          </a:prstGeom>
          <a:noFill/>
        </p:spPr>
        <p:txBody>
          <a:bodyPr wrap="square" lIns="0" tIns="0" rIns="0" bIns="0" rtlCol="0">
            <a:spAutoFit/>
          </a:bodyPr>
          <a:lstStyle/>
          <a:p>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全年总额：</a:t>
            </a:r>
          </a:p>
        </p:txBody>
      </p:sp>
      <p:sp>
        <p:nvSpPr>
          <p:cNvPr id="38" name="TextBox 37"/>
          <p:cNvSpPr txBox="1"/>
          <p:nvPr/>
        </p:nvSpPr>
        <p:spPr>
          <a:xfrm>
            <a:off x="6094803" y="3846874"/>
            <a:ext cx="565768" cy="200055"/>
          </a:xfrm>
          <a:prstGeom prst="rect">
            <a:avLst/>
          </a:prstGeom>
          <a:noFill/>
        </p:spPr>
        <p:txBody>
          <a:bodyPr wrap="square" lIns="0" tIns="0" rIns="0" bIns="0" rtlCol="0">
            <a:spAutoFit/>
          </a:bodyPr>
          <a:lstStyle/>
          <a:p>
            <a:r>
              <a:rPr lang="zh-CN" altLang="en-US" sz="1300" dirty="0">
                <a:solidFill>
                  <a:schemeClr val="bg2"/>
                </a:solidFill>
                <a:latin typeface="微软雅黑" panose="020B0503020204020204" pitchFamily="34" charset="-122"/>
                <a:ea typeface="微软雅黑" panose="020B0503020204020204" pitchFamily="34" charset="-122"/>
              </a:rPr>
              <a:t>毛利润</a:t>
            </a:r>
          </a:p>
        </p:txBody>
      </p:sp>
      <p:sp>
        <p:nvSpPr>
          <p:cNvPr id="39" name="TextBox 38"/>
          <p:cNvSpPr txBox="1"/>
          <p:nvPr/>
        </p:nvSpPr>
        <p:spPr>
          <a:xfrm>
            <a:off x="6094803" y="4153662"/>
            <a:ext cx="565768" cy="200055"/>
          </a:xfrm>
          <a:prstGeom prst="rect">
            <a:avLst/>
          </a:prstGeom>
          <a:noFill/>
        </p:spPr>
        <p:txBody>
          <a:bodyPr wrap="square" lIns="0" tIns="0" rIns="0" bIns="0" rtlCol="0">
            <a:spAutoFit/>
          </a:bodyPr>
          <a:lstStyle/>
          <a:p>
            <a:r>
              <a:rPr lang="zh-CN" altLang="en-US" sz="1300" dirty="0">
                <a:solidFill>
                  <a:schemeClr val="bg2"/>
                </a:solidFill>
                <a:latin typeface="微软雅黑" panose="020B0503020204020204" pitchFamily="34" charset="-122"/>
                <a:ea typeface="微软雅黑" panose="020B0503020204020204" pitchFamily="34" charset="-122"/>
              </a:rPr>
              <a:t>纯利润</a:t>
            </a:r>
          </a:p>
        </p:txBody>
      </p:sp>
      <p:sp>
        <p:nvSpPr>
          <p:cNvPr id="40" name="TextBox 9"/>
          <p:cNvSpPr txBox="1">
            <a:spLocks noChangeArrowheads="1"/>
          </p:cNvSpPr>
          <p:nvPr/>
        </p:nvSpPr>
        <p:spPr bwMode="auto">
          <a:xfrm>
            <a:off x="3973513" y="2691945"/>
            <a:ext cx="474425" cy="1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350</a:t>
            </a: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万</a:t>
            </a:r>
          </a:p>
        </p:txBody>
      </p:sp>
      <p:sp>
        <p:nvSpPr>
          <p:cNvPr id="41" name="TextBox 9"/>
          <p:cNvSpPr txBox="1">
            <a:spLocks noChangeArrowheads="1"/>
          </p:cNvSpPr>
          <p:nvPr/>
        </p:nvSpPr>
        <p:spPr bwMode="auto">
          <a:xfrm>
            <a:off x="2976509" y="2215059"/>
            <a:ext cx="474425" cy="1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500</a:t>
            </a: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万</a:t>
            </a:r>
          </a:p>
        </p:txBody>
      </p:sp>
      <p:sp>
        <p:nvSpPr>
          <p:cNvPr id="42" name="TextBox 9"/>
          <p:cNvSpPr txBox="1">
            <a:spLocks noChangeArrowheads="1"/>
          </p:cNvSpPr>
          <p:nvPr/>
        </p:nvSpPr>
        <p:spPr bwMode="auto">
          <a:xfrm>
            <a:off x="4958455" y="2878514"/>
            <a:ext cx="474425" cy="1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300</a:t>
            </a: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万</a:t>
            </a:r>
          </a:p>
        </p:txBody>
      </p:sp>
      <p:sp>
        <p:nvSpPr>
          <p:cNvPr id="43" name="TextBox 42"/>
          <p:cNvSpPr txBox="1"/>
          <p:nvPr/>
        </p:nvSpPr>
        <p:spPr>
          <a:xfrm>
            <a:off x="1299972" y="4176170"/>
            <a:ext cx="470955" cy="205323"/>
          </a:xfrm>
          <a:prstGeom prst="rect">
            <a:avLst/>
          </a:prstGeom>
          <a:noFill/>
        </p:spPr>
        <p:txBody>
          <a:bodyPr wrap="square" lIns="81456" tIns="40727" rIns="81456" bIns="40727" rtlCol="0">
            <a:spAutoFit/>
          </a:bodyPr>
          <a:lstStyle/>
          <a:p>
            <a:pPr algn="ctr"/>
            <a:r>
              <a:rPr lang="zh-CN" altLang="en-US" sz="800" dirty="0">
                <a:latin typeface="微软雅黑" panose="020B0503020204020204" pitchFamily="34" charset="-122"/>
                <a:ea typeface="微软雅黑" panose="020B0503020204020204" pitchFamily="34" charset="-122"/>
              </a:rPr>
              <a:t>（万元）</a:t>
            </a:r>
          </a:p>
        </p:txBody>
      </p:sp>
      <p:sp>
        <p:nvSpPr>
          <p:cNvPr id="48" name="矩形 47"/>
          <p:cNvSpPr/>
          <p:nvPr/>
        </p:nvSpPr>
        <p:spPr>
          <a:xfrm>
            <a:off x="6660572" y="3870038"/>
            <a:ext cx="342032" cy="1642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456" tIns="40727" rIns="81456" bIns="40727" rtlCol="0" anchor="ctr"/>
          <a:lstStyle/>
          <a:p>
            <a:pPr algn="ctr"/>
            <a:endParaRPr lang="zh-CN" altLang="en-US" sz="1800">
              <a:solidFill>
                <a:schemeClr val="bg2"/>
              </a:solidFill>
            </a:endParaRPr>
          </a:p>
        </p:txBody>
      </p:sp>
      <p:sp>
        <p:nvSpPr>
          <p:cNvPr id="49" name="矩形 48"/>
          <p:cNvSpPr/>
          <p:nvPr/>
        </p:nvSpPr>
        <p:spPr>
          <a:xfrm>
            <a:off x="6660572" y="4167506"/>
            <a:ext cx="342032" cy="1642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1456" tIns="40727" rIns="81456" bIns="40727" rtlCol="0" anchor="ctr"/>
          <a:lstStyle/>
          <a:p>
            <a:pPr algn="ctr"/>
            <a:endParaRPr lang="zh-CN" altLang="en-US" sz="1800">
              <a:solidFill>
                <a:schemeClr val="bg2"/>
              </a:solidFill>
            </a:endParaRPr>
          </a:p>
        </p:txBody>
      </p:sp>
      <p:sp>
        <p:nvSpPr>
          <p:cNvPr id="50" name="TextBox 9"/>
          <p:cNvSpPr txBox="1">
            <a:spLocks noChangeArrowheads="1"/>
          </p:cNvSpPr>
          <p:nvPr/>
        </p:nvSpPr>
        <p:spPr bwMode="auto">
          <a:xfrm>
            <a:off x="2006830" y="1573428"/>
            <a:ext cx="474425" cy="19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300" b="1" dirty="0">
                <a:solidFill>
                  <a:schemeClr val="tx1">
                    <a:lumMod val="75000"/>
                    <a:lumOff val="25000"/>
                  </a:schemeClr>
                </a:solidFill>
                <a:latin typeface="微软雅黑" panose="020B0503020204020204" pitchFamily="34" charset="-122"/>
                <a:ea typeface="微软雅黑" panose="020B0503020204020204" pitchFamily="34" charset="-122"/>
              </a:rPr>
              <a:t>700</a:t>
            </a:r>
            <a:r>
              <a:rPr lang="zh-CN" altLang="en-US" sz="1300" b="1" dirty="0">
                <a:solidFill>
                  <a:schemeClr val="tx1">
                    <a:lumMod val="75000"/>
                    <a:lumOff val="25000"/>
                  </a:schemeClr>
                </a:solidFill>
                <a:latin typeface="微软雅黑" panose="020B0503020204020204" pitchFamily="34" charset="-122"/>
                <a:ea typeface="微软雅黑" panose="020B0503020204020204" pitchFamily="34" charset="-122"/>
              </a:rPr>
              <a:t>万</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 fill="hold"/>
                                        <p:tgtEl>
                                          <p:spTgt spid="25"/>
                                        </p:tgtEl>
                                        <p:attrNameLst>
                                          <p:attrName>ppt_x</p:attrName>
                                        </p:attrNameLst>
                                      </p:cBhvr>
                                      <p:tavLst>
                                        <p:tav tm="0">
                                          <p:val>
                                            <p:strVal val="0-#ppt_w/2"/>
                                          </p:val>
                                        </p:tav>
                                        <p:tav tm="100000">
                                          <p:val>
                                            <p:strVal val="#ppt_x"/>
                                          </p:val>
                                        </p:tav>
                                      </p:tavLst>
                                    </p:anim>
                                    <p:anim calcmode="lin" valueType="num">
                                      <p:cBhvr additive="base">
                                        <p:cTn id="12" dur="1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 fill="hold"/>
                                        <p:tgtEl>
                                          <p:spTgt spid="4"/>
                                        </p:tgtEl>
                                        <p:attrNameLst>
                                          <p:attrName>ppt_x</p:attrName>
                                        </p:attrNameLst>
                                      </p:cBhvr>
                                      <p:tavLst>
                                        <p:tav tm="0">
                                          <p:val>
                                            <p:strVal val="0-#ppt_w/2"/>
                                          </p:val>
                                        </p:tav>
                                        <p:tav tm="100000">
                                          <p:val>
                                            <p:strVal val="#ppt_x"/>
                                          </p:val>
                                        </p:tav>
                                      </p:tavLst>
                                    </p:anim>
                                    <p:anim calcmode="lin" valueType="num">
                                      <p:cBhvr additive="base">
                                        <p:cTn id="17" dur="1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 fill="hold"/>
                                        <p:tgtEl>
                                          <p:spTgt spid="8"/>
                                        </p:tgtEl>
                                        <p:attrNameLst>
                                          <p:attrName>ppt_x</p:attrName>
                                        </p:attrNameLst>
                                      </p:cBhvr>
                                      <p:tavLst>
                                        <p:tav tm="0">
                                          <p:val>
                                            <p:strVal val="0-#ppt_w/2"/>
                                          </p:val>
                                        </p:tav>
                                        <p:tav tm="100000">
                                          <p:val>
                                            <p:strVal val="#ppt_x"/>
                                          </p:val>
                                        </p:tav>
                                      </p:tavLst>
                                    </p:anim>
                                    <p:anim calcmode="lin" valueType="num">
                                      <p:cBhvr additive="base">
                                        <p:cTn id="22" dur="1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 fill="hold"/>
                                        <p:tgtEl>
                                          <p:spTgt spid="9"/>
                                        </p:tgtEl>
                                        <p:attrNameLst>
                                          <p:attrName>ppt_x</p:attrName>
                                        </p:attrNameLst>
                                      </p:cBhvr>
                                      <p:tavLst>
                                        <p:tav tm="0">
                                          <p:val>
                                            <p:strVal val="0-#ppt_w/2"/>
                                          </p:val>
                                        </p:tav>
                                        <p:tav tm="100000">
                                          <p:val>
                                            <p:strVal val="#ppt_x"/>
                                          </p:val>
                                        </p:tav>
                                      </p:tavLst>
                                    </p:anim>
                                    <p:anim calcmode="lin" valueType="num">
                                      <p:cBhvr additive="base">
                                        <p:cTn id="27" dur="1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 fill="hold"/>
                                        <p:tgtEl>
                                          <p:spTgt spid="10"/>
                                        </p:tgtEl>
                                        <p:attrNameLst>
                                          <p:attrName>ppt_x</p:attrName>
                                        </p:attrNameLst>
                                      </p:cBhvr>
                                      <p:tavLst>
                                        <p:tav tm="0">
                                          <p:val>
                                            <p:strVal val="0-#ppt_w/2"/>
                                          </p:val>
                                        </p:tav>
                                        <p:tav tm="100000">
                                          <p:val>
                                            <p:strVal val="#ppt_x"/>
                                          </p:val>
                                        </p:tav>
                                      </p:tavLst>
                                    </p:anim>
                                    <p:anim calcmode="lin" valueType="num">
                                      <p:cBhvr additive="base">
                                        <p:cTn id="32" dur="1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 fill="hold"/>
                                        <p:tgtEl>
                                          <p:spTgt spid="11"/>
                                        </p:tgtEl>
                                        <p:attrNameLst>
                                          <p:attrName>ppt_x</p:attrName>
                                        </p:attrNameLst>
                                      </p:cBhvr>
                                      <p:tavLst>
                                        <p:tav tm="0">
                                          <p:val>
                                            <p:strVal val="0-#ppt_w/2"/>
                                          </p:val>
                                        </p:tav>
                                        <p:tav tm="100000">
                                          <p:val>
                                            <p:strVal val="#ppt_x"/>
                                          </p:val>
                                        </p:tav>
                                      </p:tavLst>
                                    </p:anim>
                                    <p:anim calcmode="lin" valueType="num">
                                      <p:cBhvr additive="base">
                                        <p:cTn id="37" dur="1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00" fill="hold"/>
                                        <p:tgtEl>
                                          <p:spTgt spid="12"/>
                                        </p:tgtEl>
                                        <p:attrNameLst>
                                          <p:attrName>ppt_x</p:attrName>
                                        </p:attrNameLst>
                                      </p:cBhvr>
                                      <p:tavLst>
                                        <p:tav tm="0">
                                          <p:val>
                                            <p:strVal val="0-#ppt_w/2"/>
                                          </p:val>
                                        </p:tav>
                                        <p:tav tm="100000">
                                          <p:val>
                                            <p:strVal val="#ppt_x"/>
                                          </p:val>
                                        </p:tav>
                                      </p:tavLst>
                                    </p:anim>
                                    <p:anim calcmode="lin" valueType="num">
                                      <p:cBhvr additive="base">
                                        <p:cTn id="42" dur="1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100" fill="hold"/>
                                        <p:tgtEl>
                                          <p:spTgt spid="13"/>
                                        </p:tgtEl>
                                        <p:attrNameLst>
                                          <p:attrName>ppt_x</p:attrName>
                                        </p:attrNameLst>
                                      </p:cBhvr>
                                      <p:tavLst>
                                        <p:tav tm="0">
                                          <p:val>
                                            <p:strVal val="0-#ppt_w/2"/>
                                          </p:val>
                                        </p:tav>
                                        <p:tav tm="100000">
                                          <p:val>
                                            <p:strVal val="#ppt_x"/>
                                          </p:val>
                                        </p:tav>
                                      </p:tavLst>
                                    </p:anim>
                                    <p:anim calcmode="lin" valueType="num">
                                      <p:cBhvr additive="base">
                                        <p:cTn id="47" dur="1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 fill="hold"/>
                                        <p:tgtEl>
                                          <p:spTgt spid="24"/>
                                        </p:tgtEl>
                                        <p:attrNameLst>
                                          <p:attrName>ppt_x</p:attrName>
                                        </p:attrNameLst>
                                      </p:cBhvr>
                                      <p:tavLst>
                                        <p:tav tm="0">
                                          <p:val>
                                            <p:strVal val="0-#ppt_w/2"/>
                                          </p:val>
                                        </p:tav>
                                        <p:tav tm="100000">
                                          <p:val>
                                            <p:strVal val="#ppt_x"/>
                                          </p:val>
                                        </p:tav>
                                      </p:tavLst>
                                    </p:anim>
                                    <p:anim calcmode="lin" valueType="num">
                                      <p:cBhvr additive="base">
                                        <p:cTn id="52" dur="10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200" fill="hold"/>
                                        <p:tgtEl>
                                          <p:spTgt spid="43"/>
                                        </p:tgtEl>
                                        <p:attrNameLst>
                                          <p:attrName>ppt_x</p:attrName>
                                        </p:attrNameLst>
                                      </p:cBhvr>
                                      <p:tavLst>
                                        <p:tav tm="0">
                                          <p:val>
                                            <p:strVal val="0-#ppt_w/2"/>
                                          </p:val>
                                        </p:tav>
                                        <p:tav tm="100000">
                                          <p:val>
                                            <p:strVal val="#ppt_x"/>
                                          </p:val>
                                        </p:tav>
                                      </p:tavLst>
                                    </p:anim>
                                    <p:anim calcmode="lin" valueType="num">
                                      <p:cBhvr additive="base">
                                        <p:cTn id="57" dur="200" fill="hold"/>
                                        <p:tgtEl>
                                          <p:spTgt spid="4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200" fill="hold"/>
                                        <p:tgtEl>
                                          <p:spTgt spid="3"/>
                                        </p:tgtEl>
                                        <p:attrNameLst>
                                          <p:attrName>ppt_x</p:attrName>
                                        </p:attrNameLst>
                                      </p:cBhvr>
                                      <p:tavLst>
                                        <p:tav tm="0">
                                          <p:val>
                                            <p:strVal val="0-#ppt_w/2"/>
                                          </p:val>
                                        </p:tav>
                                        <p:tav tm="100000">
                                          <p:val>
                                            <p:strVal val="#ppt_x"/>
                                          </p:val>
                                        </p:tav>
                                      </p:tavLst>
                                    </p:anim>
                                    <p:anim calcmode="lin" valueType="num">
                                      <p:cBhvr additive="base">
                                        <p:cTn id="62" dur="200" fill="hold"/>
                                        <p:tgtEl>
                                          <p:spTgt spid="3"/>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300"/>
                                        <p:tgtEl>
                                          <p:spTgt spid="26"/>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Effect transition="in" filter="fade">
                                      <p:cBhvr>
                                        <p:cTn id="72" dur="300"/>
                                        <p:tgtEl>
                                          <p:spTgt spid="50"/>
                                        </p:tgtEl>
                                      </p:cBhvr>
                                    </p:animEffect>
                                  </p:childTnLst>
                                </p:cTn>
                              </p:par>
                            </p:childTnLst>
                          </p:cTn>
                        </p:par>
                        <p:par>
                          <p:cTn id="73" fill="hold">
                            <p:stCondLst>
                              <p:cond delay="7000"/>
                            </p:stCondLst>
                            <p:childTnLst>
                              <p:par>
                                <p:cTn id="74" presetID="2" presetClass="entr" presetSubtype="8"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200" fill="hold"/>
                                        <p:tgtEl>
                                          <p:spTgt spid="5"/>
                                        </p:tgtEl>
                                        <p:attrNameLst>
                                          <p:attrName>ppt_x</p:attrName>
                                        </p:attrNameLst>
                                      </p:cBhvr>
                                      <p:tavLst>
                                        <p:tav tm="0">
                                          <p:val>
                                            <p:strVal val="0-#ppt_w/2"/>
                                          </p:val>
                                        </p:tav>
                                        <p:tav tm="100000">
                                          <p:val>
                                            <p:strVal val="#ppt_x"/>
                                          </p:val>
                                        </p:tav>
                                      </p:tavLst>
                                    </p:anim>
                                    <p:anim calcmode="lin" valueType="num">
                                      <p:cBhvr additive="base">
                                        <p:cTn id="77" dur="200" fill="hold"/>
                                        <p:tgtEl>
                                          <p:spTgt spid="5"/>
                                        </p:tgtEl>
                                        <p:attrNameLst>
                                          <p:attrName>ppt_y</p:attrName>
                                        </p:attrNameLst>
                                      </p:cBhvr>
                                      <p:tavLst>
                                        <p:tav tm="0">
                                          <p:val>
                                            <p:strVal val="#ppt_y"/>
                                          </p:val>
                                        </p:tav>
                                        <p:tav tm="100000">
                                          <p:val>
                                            <p:strVal val="#ppt_y"/>
                                          </p:val>
                                        </p:tav>
                                      </p:tavLst>
                                    </p:anim>
                                  </p:childTnLst>
                                </p:cTn>
                              </p:par>
                            </p:childTnLst>
                          </p:cTn>
                        </p:par>
                        <p:par>
                          <p:cTn id="78" fill="hold">
                            <p:stCondLst>
                              <p:cond delay="7500"/>
                            </p:stCondLst>
                            <p:childTnLst>
                              <p:par>
                                <p:cTn id="79" presetID="22" presetClass="entr" presetSubtype="4"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down)">
                                      <p:cBhvr>
                                        <p:cTn id="81" dur="300"/>
                                        <p:tgtEl>
                                          <p:spTgt spid="28"/>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300" fill="hold"/>
                                        <p:tgtEl>
                                          <p:spTgt spid="41"/>
                                        </p:tgtEl>
                                        <p:attrNameLst>
                                          <p:attrName>ppt_w</p:attrName>
                                        </p:attrNameLst>
                                      </p:cBhvr>
                                      <p:tavLst>
                                        <p:tav tm="0">
                                          <p:val>
                                            <p:fltVal val="0"/>
                                          </p:val>
                                        </p:tav>
                                        <p:tav tm="100000">
                                          <p:val>
                                            <p:strVal val="#ppt_w"/>
                                          </p:val>
                                        </p:tav>
                                      </p:tavLst>
                                    </p:anim>
                                    <p:anim calcmode="lin" valueType="num">
                                      <p:cBhvr>
                                        <p:cTn id="86" dur="300" fill="hold"/>
                                        <p:tgtEl>
                                          <p:spTgt spid="41"/>
                                        </p:tgtEl>
                                        <p:attrNameLst>
                                          <p:attrName>ppt_h</p:attrName>
                                        </p:attrNameLst>
                                      </p:cBhvr>
                                      <p:tavLst>
                                        <p:tav tm="0">
                                          <p:val>
                                            <p:fltVal val="0"/>
                                          </p:val>
                                        </p:tav>
                                        <p:tav tm="100000">
                                          <p:val>
                                            <p:strVal val="#ppt_h"/>
                                          </p:val>
                                        </p:tav>
                                      </p:tavLst>
                                    </p:anim>
                                    <p:animEffect transition="in" filter="fade">
                                      <p:cBhvr>
                                        <p:cTn id="87" dur="300"/>
                                        <p:tgtEl>
                                          <p:spTgt spid="41"/>
                                        </p:tgtEl>
                                      </p:cBhvr>
                                    </p:animEffect>
                                  </p:childTnLst>
                                </p:cTn>
                              </p:par>
                            </p:childTnLst>
                          </p:cTn>
                        </p:par>
                        <p:par>
                          <p:cTn id="88" fill="hold">
                            <p:stCondLst>
                              <p:cond delay="8500"/>
                            </p:stCondLst>
                            <p:childTnLst>
                              <p:par>
                                <p:cTn id="89" presetID="2" presetClass="entr" presetSubtype="8" fill="hold" grpId="0" nodeType="after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200" fill="hold"/>
                                        <p:tgtEl>
                                          <p:spTgt spid="6"/>
                                        </p:tgtEl>
                                        <p:attrNameLst>
                                          <p:attrName>ppt_x</p:attrName>
                                        </p:attrNameLst>
                                      </p:cBhvr>
                                      <p:tavLst>
                                        <p:tav tm="0">
                                          <p:val>
                                            <p:strVal val="0-#ppt_w/2"/>
                                          </p:val>
                                        </p:tav>
                                        <p:tav tm="100000">
                                          <p:val>
                                            <p:strVal val="#ppt_x"/>
                                          </p:val>
                                        </p:tav>
                                      </p:tavLst>
                                    </p:anim>
                                    <p:anim calcmode="lin" valueType="num">
                                      <p:cBhvr additive="base">
                                        <p:cTn id="92" dur="200" fill="hold"/>
                                        <p:tgtEl>
                                          <p:spTgt spid="6"/>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22" presetClass="entr" presetSubtype="4"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down)">
                                      <p:cBhvr>
                                        <p:cTn id="96" dur="300"/>
                                        <p:tgtEl>
                                          <p:spTgt spid="30"/>
                                        </p:tgtEl>
                                      </p:cBhvr>
                                    </p:animEffect>
                                  </p:childTnLst>
                                </p:cTn>
                              </p:par>
                            </p:childTnLst>
                          </p:cTn>
                        </p:par>
                        <p:par>
                          <p:cTn id="97" fill="hold">
                            <p:stCondLst>
                              <p:cond delay="9500"/>
                            </p:stCondLst>
                            <p:childTnLst>
                              <p:par>
                                <p:cTn id="98" presetID="53" presetClass="entr" presetSubtype="16"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300" fill="hold"/>
                                        <p:tgtEl>
                                          <p:spTgt spid="40"/>
                                        </p:tgtEl>
                                        <p:attrNameLst>
                                          <p:attrName>ppt_w</p:attrName>
                                        </p:attrNameLst>
                                      </p:cBhvr>
                                      <p:tavLst>
                                        <p:tav tm="0">
                                          <p:val>
                                            <p:fltVal val="0"/>
                                          </p:val>
                                        </p:tav>
                                        <p:tav tm="100000">
                                          <p:val>
                                            <p:strVal val="#ppt_w"/>
                                          </p:val>
                                        </p:tav>
                                      </p:tavLst>
                                    </p:anim>
                                    <p:anim calcmode="lin" valueType="num">
                                      <p:cBhvr>
                                        <p:cTn id="101" dur="300" fill="hold"/>
                                        <p:tgtEl>
                                          <p:spTgt spid="40"/>
                                        </p:tgtEl>
                                        <p:attrNameLst>
                                          <p:attrName>ppt_h</p:attrName>
                                        </p:attrNameLst>
                                      </p:cBhvr>
                                      <p:tavLst>
                                        <p:tav tm="0">
                                          <p:val>
                                            <p:fltVal val="0"/>
                                          </p:val>
                                        </p:tav>
                                        <p:tav tm="100000">
                                          <p:val>
                                            <p:strVal val="#ppt_h"/>
                                          </p:val>
                                        </p:tav>
                                      </p:tavLst>
                                    </p:anim>
                                    <p:animEffect transition="in" filter="fade">
                                      <p:cBhvr>
                                        <p:cTn id="102" dur="300"/>
                                        <p:tgtEl>
                                          <p:spTgt spid="40"/>
                                        </p:tgtEl>
                                      </p:cBhvr>
                                    </p:animEffect>
                                  </p:childTnLst>
                                </p:cTn>
                              </p:par>
                            </p:childTnLst>
                          </p:cTn>
                        </p:par>
                        <p:par>
                          <p:cTn id="103" fill="hold">
                            <p:stCondLst>
                              <p:cond delay="10000"/>
                            </p:stCondLst>
                            <p:childTnLst>
                              <p:par>
                                <p:cTn id="104" presetID="2" presetClass="entr" presetSubtype="8" fill="hold" grpId="0" nodeType="afterEffect">
                                  <p:stCondLst>
                                    <p:cond delay="0"/>
                                  </p:stCondLst>
                                  <p:childTnLst>
                                    <p:set>
                                      <p:cBhvr>
                                        <p:cTn id="105" dur="1" fill="hold">
                                          <p:stCondLst>
                                            <p:cond delay="0"/>
                                          </p:stCondLst>
                                        </p:cTn>
                                        <p:tgtEl>
                                          <p:spTgt spid="7"/>
                                        </p:tgtEl>
                                        <p:attrNameLst>
                                          <p:attrName>style.visibility</p:attrName>
                                        </p:attrNameLst>
                                      </p:cBhvr>
                                      <p:to>
                                        <p:strVal val="visible"/>
                                      </p:to>
                                    </p:set>
                                    <p:anim calcmode="lin" valueType="num">
                                      <p:cBhvr additive="base">
                                        <p:cTn id="106" dur="200" fill="hold"/>
                                        <p:tgtEl>
                                          <p:spTgt spid="7"/>
                                        </p:tgtEl>
                                        <p:attrNameLst>
                                          <p:attrName>ppt_x</p:attrName>
                                        </p:attrNameLst>
                                      </p:cBhvr>
                                      <p:tavLst>
                                        <p:tav tm="0">
                                          <p:val>
                                            <p:strVal val="0-#ppt_w/2"/>
                                          </p:val>
                                        </p:tav>
                                        <p:tav tm="100000">
                                          <p:val>
                                            <p:strVal val="#ppt_x"/>
                                          </p:val>
                                        </p:tav>
                                      </p:tavLst>
                                    </p:anim>
                                    <p:anim calcmode="lin" valueType="num">
                                      <p:cBhvr additive="base">
                                        <p:cTn id="107" dur="200" fill="hold"/>
                                        <p:tgtEl>
                                          <p:spTgt spid="7"/>
                                        </p:tgtEl>
                                        <p:attrNameLst>
                                          <p:attrName>ppt_y</p:attrName>
                                        </p:attrNameLst>
                                      </p:cBhvr>
                                      <p:tavLst>
                                        <p:tav tm="0">
                                          <p:val>
                                            <p:strVal val="#ppt_y"/>
                                          </p:val>
                                        </p:tav>
                                        <p:tav tm="100000">
                                          <p:val>
                                            <p:strVal val="#ppt_y"/>
                                          </p:val>
                                        </p:tav>
                                      </p:tavLst>
                                    </p:anim>
                                  </p:childTnLst>
                                </p:cTn>
                              </p:par>
                            </p:childTnLst>
                          </p:cTn>
                        </p:par>
                        <p:par>
                          <p:cTn id="108" fill="hold">
                            <p:stCondLst>
                              <p:cond delay="10500"/>
                            </p:stCondLst>
                            <p:childTnLst>
                              <p:par>
                                <p:cTn id="109" presetID="22" presetClass="entr" presetSubtype="4" fill="hold" grpId="0" nodeType="after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wipe(down)">
                                      <p:cBhvr>
                                        <p:cTn id="111" dur="300"/>
                                        <p:tgtEl>
                                          <p:spTgt spid="32"/>
                                        </p:tgtEl>
                                      </p:cBhvr>
                                    </p:animEffect>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300" fill="hold"/>
                                        <p:tgtEl>
                                          <p:spTgt spid="42"/>
                                        </p:tgtEl>
                                        <p:attrNameLst>
                                          <p:attrName>ppt_w</p:attrName>
                                        </p:attrNameLst>
                                      </p:cBhvr>
                                      <p:tavLst>
                                        <p:tav tm="0">
                                          <p:val>
                                            <p:fltVal val="0"/>
                                          </p:val>
                                        </p:tav>
                                        <p:tav tm="100000">
                                          <p:val>
                                            <p:strVal val="#ppt_w"/>
                                          </p:val>
                                        </p:tav>
                                      </p:tavLst>
                                    </p:anim>
                                    <p:anim calcmode="lin" valueType="num">
                                      <p:cBhvr>
                                        <p:cTn id="116" dur="300" fill="hold"/>
                                        <p:tgtEl>
                                          <p:spTgt spid="42"/>
                                        </p:tgtEl>
                                        <p:attrNameLst>
                                          <p:attrName>ppt_h</p:attrName>
                                        </p:attrNameLst>
                                      </p:cBhvr>
                                      <p:tavLst>
                                        <p:tav tm="0">
                                          <p:val>
                                            <p:fltVal val="0"/>
                                          </p:val>
                                        </p:tav>
                                        <p:tav tm="100000">
                                          <p:val>
                                            <p:strVal val="#ppt_h"/>
                                          </p:val>
                                        </p:tav>
                                      </p:tavLst>
                                    </p:anim>
                                    <p:animEffect transition="in" filter="fade">
                                      <p:cBhvr>
                                        <p:cTn id="117" dur="300"/>
                                        <p:tgtEl>
                                          <p:spTgt spid="42"/>
                                        </p:tgtEl>
                                      </p:cBhvr>
                                    </p:animEffect>
                                  </p:childTnLst>
                                </p:cTn>
                              </p:par>
                            </p:childTnLst>
                          </p:cTn>
                        </p:par>
                        <p:par>
                          <p:cTn id="118" fill="hold">
                            <p:stCondLst>
                              <p:cond delay="11500"/>
                            </p:stCondLst>
                            <p:childTnLst>
                              <p:par>
                                <p:cTn id="119" presetID="2" presetClass="entr" presetSubtype="2" fill="hold" grpId="0" nodeType="after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300" fill="hold"/>
                                        <p:tgtEl>
                                          <p:spTgt spid="35"/>
                                        </p:tgtEl>
                                        <p:attrNameLst>
                                          <p:attrName>ppt_x</p:attrName>
                                        </p:attrNameLst>
                                      </p:cBhvr>
                                      <p:tavLst>
                                        <p:tav tm="0">
                                          <p:val>
                                            <p:strVal val="1+#ppt_w/2"/>
                                          </p:val>
                                        </p:tav>
                                        <p:tav tm="100000">
                                          <p:val>
                                            <p:strVal val="#ppt_x"/>
                                          </p:val>
                                        </p:tav>
                                      </p:tavLst>
                                    </p:anim>
                                    <p:anim calcmode="lin" valueType="num">
                                      <p:cBhvr additive="base">
                                        <p:cTn id="122" dur="300" fill="hold"/>
                                        <p:tgtEl>
                                          <p:spTgt spid="35"/>
                                        </p:tgtEl>
                                        <p:attrNameLst>
                                          <p:attrName>ppt_y</p:attrName>
                                        </p:attrNameLst>
                                      </p:cBhvr>
                                      <p:tavLst>
                                        <p:tav tm="0">
                                          <p:val>
                                            <p:strVal val="#ppt_y"/>
                                          </p:val>
                                        </p:tav>
                                        <p:tav tm="100000">
                                          <p:val>
                                            <p:strVal val="#ppt_y"/>
                                          </p:val>
                                        </p:tav>
                                      </p:tavLst>
                                    </p:anim>
                                  </p:childTnLst>
                                </p:cTn>
                              </p:par>
                            </p:childTnLst>
                          </p:cTn>
                        </p:par>
                        <p:par>
                          <p:cTn id="123" fill="hold">
                            <p:stCondLst>
                              <p:cond delay="120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300" fill="hold"/>
                                        <p:tgtEl>
                                          <p:spTgt spid="34"/>
                                        </p:tgtEl>
                                        <p:attrNameLst>
                                          <p:attrName>ppt_x</p:attrName>
                                        </p:attrNameLst>
                                      </p:cBhvr>
                                      <p:tavLst>
                                        <p:tav tm="0">
                                          <p:val>
                                            <p:strVal val="1+#ppt_w/2"/>
                                          </p:val>
                                        </p:tav>
                                        <p:tav tm="100000">
                                          <p:val>
                                            <p:strVal val="#ppt_x"/>
                                          </p:val>
                                        </p:tav>
                                      </p:tavLst>
                                    </p:anim>
                                    <p:anim calcmode="lin" valueType="num">
                                      <p:cBhvr additive="base">
                                        <p:cTn id="127" dur="300" fill="hold"/>
                                        <p:tgtEl>
                                          <p:spTgt spid="34"/>
                                        </p:tgtEl>
                                        <p:attrNameLst>
                                          <p:attrName>ppt_y</p:attrName>
                                        </p:attrNameLst>
                                      </p:cBhvr>
                                      <p:tavLst>
                                        <p:tav tm="0">
                                          <p:val>
                                            <p:strVal val="#ppt_y"/>
                                          </p:val>
                                        </p:tav>
                                        <p:tav tm="100000">
                                          <p:val>
                                            <p:strVal val="#ppt_y"/>
                                          </p:val>
                                        </p:tav>
                                      </p:tavLst>
                                    </p:anim>
                                  </p:childTnLst>
                                </p:cTn>
                              </p:par>
                            </p:childTnLst>
                          </p:cTn>
                        </p:par>
                        <p:par>
                          <p:cTn id="128" fill="hold">
                            <p:stCondLst>
                              <p:cond delay="12500"/>
                            </p:stCondLst>
                            <p:childTnLst>
                              <p:par>
                                <p:cTn id="129" presetID="22" presetClass="entr" presetSubtype="8"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childTnLst>
                          </p:cTn>
                        </p:par>
                        <p:par>
                          <p:cTn id="132" fill="hold">
                            <p:stCondLst>
                              <p:cond delay="13000"/>
                            </p:stCondLst>
                            <p:childTnLst>
                              <p:par>
                                <p:cTn id="133" presetID="22" presetClass="entr" presetSubtype="8"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ipe(left)">
                                      <p:cBhvr>
                                        <p:cTn id="135" dur="500"/>
                                        <p:tgtEl>
                                          <p:spTgt spid="36"/>
                                        </p:tgtEl>
                                      </p:cBhvr>
                                    </p:animEffect>
                                  </p:childTnLst>
                                </p:cTn>
                              </p:par>
                            </p:childTnLst>
                          </p:cTn>
                        </p:par>
                        <p:par>
                          <p:cTn id="136" fill="hold">
                            <p:stCondLst>
                              <p:cond delay="13500"/>
                            </p:stCondLst>
                            <p:childTnLst>
                              <p:par>
                                <p:cTn id="137" presetID="22" presetClass="entr" presetSubtype="8"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left)">
                                      <p:cBhvr>
                                        <p:cTn id="139" dur="500"/>
                                        <p:tgtEl>
                                          <p:spTgt spid="38"/>
                                        </p:tgtEl>
                                      </p:cBhvr>
                                    </p:animEffect>
                                  </p:childTnLst>
                                </p:cTn>
                              </p:par>
                            </p:childTnLst>
                          </p:cTn>
                        </p:par>
                        <p:par>
                          <p:cTn id="140" fill="hold">
                            <p:stCondLst>
                              <p:cond delay="14000"/>
                            </p:stCondLst>
                            <p:childTnLst>
                              <p:par>
                                <p:cTn id="141" presetID="22" presetClass="entr" presetSubtype="4"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wipe(down)">
                                      <p:cBhvr>
                                        <p:cTn id="143" dur="500"/>
                                        <p:tgtEl>
                                          <p:spTgt spid="48"/>
                                        </p:tgtEl>
                                      </p:cBhvr>
                                    </p:animEffect>
                                  </p:childTnLst>
                                </p:cTn>
                              </p:par>
                            </p:childTnLst>
                          </p:cTn>
                        </p:par>
                        <p:par>
                          <p:cTn id="144" fill="hold">
                            <p:stCondLst>
                              <p:cond delay="14500"/>
                            </p:stCondLst>
                            <p:childTnLst>
                              <p:par>
                                <p:cTn id="145" presetID="22" presetClass="entr" presetSubtype="8"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wipe(left)">
                                      <p:cBhvr>
                                        <p:cTn id="147" dur="500"/>
                                        <p:tgtEl>
                                          <p:spTgt spid="39"/>
                                        </p:tgtEl>
                                      </p:cBhvr>
                                    </p:animEffect>
                                  </p:childTnLst>
                                </p:cTn>
                              </p:par>
                            </p:childTnLst>
                          </p:cTn>
                        </p:par>
                        <p:par>
                          <p:cTn id="148" fill="hold">
                            <p:stCondLst>
                              <p:cond delay="15000"/>
                            </p:stCondLst>
                            <p:childTnLst>
                              <p:par>
                                <p:cTn id="149" presetID="22" presetClass="entr" presetSubtype="4" fill="hold" grpId="0" nodeType="afterEffect">
                                  <p:stCondLst>
                                    <p:cond delay="0"/>
                                  </p:stCondLst>
                                  <p:childTnLst>
                                    <p:set>
                                      <p:cBhvr>
                                        <p:cTn id="150" dur="1" fill="hold">
                                          <p:stCondLst>
                                            <p:cond delay="0"/>
                                          </p:stCondLst>
                                        </p:cTn>
                                        <p:tgtEl>
                                          <p:spTgt spid="49"/>
                                        </p:tgtEl>
                                        <p:attrNameLst>
                                          <p:attrName>style.visibility</p:attrName>
                                        </p:attrNameLst>
                                      </p:cBhvr>
                                      <p:to>
                                        <p:strVal val="visible"/>
                                      </p:to>
                                    </p:set>
                                    <p:animEffect transition="in" filter="wipe(down)">
                                      <p:cBhvr>
                                        <p:cTn id="1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24" grpId="0"/>
      <p:bldP spid="25" grpId="0"/>
      <p:bldP spid="26" grpId="0" animBg="1"/>
      <p:bldP spid="28" grpId="0" animBg="1"/>
      <p:bldP spid="30" grpId="0" animBg="1"/>
      <p:bldP spid="32" grpId="0" animBg="1"/>
      <p:bldP spid="34" grpId="0"/>
      <p:bldP spid="35" grpId="0"/>
      <p:bldP spid="36" grpId="0"/>
      <p:bldP spid="37" grpId="0"/>
      <p:bldP spid="38" grpId="0"/>
      <p:bldP spid="39" grpId="0"/>
      <p:bldP spid="40" grpId="0"/>
      <p:bldP spid="41" grpId="0"/>
      <p:bldP spid="42" grpId="0"/>
      <p:bldP spid="43" grpId="0"/>
      <p:bldP spid="48" grpId="0" animBg="1"/>
      <p:bldP spid="4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63125" y="1168002"/>
            <a:ext cx="2289446" cy="3579019"/>
            <a:chOff x="671513" y="1557336"/>
            <a:chExt cx="3052762" cy="4772025"/>
          </a:xfrm>
        </p:grpSpPr>
        <p:sp>
          <p:nvSpPr>
            <p:cNvPr id="6" name="Rectangle 5"/>
            <p:cNvSpPr/>
            <p:nvPr/>
          </p:nvSpPr>
          <p:spPr>
            <a:xfrm>
              <a:off x="671513" y="1557336"/>
              <a:ext cx="3052762" cy="47720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671513" y="5743575"/>
              <a:ext cx="3052762" cy="585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直接复制你的内容到此</a:t>
              </a:r>
              <a:endParaRPr lang="en-GB"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0"/>
          <p:cNvSpPr txBox="1"/>
          <p:nvPr/>
        </p:nvSpPr>
        <p:spPr>
          <a:xfrm>
            <a:off x="3119599" y="1588314"/>
            <a:ext cx="1823861" cy="218876"/>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3119599" y="1904731"/>
            <a:ext cx="5522559" cy="830997"/>
          </a:xfrm>
          <a:prstGeom prst="rect">
            <a:avLst/>
          </a:prstGeom>
        </p:spPr>
        <p:txBody>
          <a:bodyPr wrap="square" lIns="0" tIns="0" rIns="0" bIns="0">
            <a:spAutoFit/>
          </a:bodyPr>
          <a:lstStyle/>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16"/>
          <p:cNvGrpSpPr/>
          <p:nvPr/>
        </p:nvGrpSpPr>
        <p:grpSpPr>
          <a:xfrm>
            <a:off x="5424603" y="3257104"/>
            <a:ext cx="913524" cy="912800"/>
            <a:chOff x="6434437" y="4380470"/>
            <a:chExt cx="1218099" cy="1217066"/>
          </a:xfrm>
        </p:grpSpPr>
        <p:sp>
          <p:nvSpPr>
            <p:cNvPr id="18" name="Donut 17"/>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Block Arc 18"/>
            <p:cNvSpPr/>
            <p:nvPr/>
          </p:nvSpPr>
          <p:spPr>
            <a:xfrm rot="5400000" flipH="1">
              <a:off x="6434437" y="4380470"/>
              <a:ext cx="1216800" cy="1216800"/>
            </a:xfrm>
            <a:prstGeom prst="blockArc">
              <a:avLst>
                <a:gd name="adj1" fmla="val 2204812"/>
                <a:gd name="adj2" fmla="val 0"/>
                <a:gd name="adj3" fmla="val 126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AutoShape 4"/>
          <p:cNvSpPr/>
          <p:nvPr/>
        </p:nvSpPr>
        <p:spPr bwMode="auto">
          <a:xfrm>
            <a:off x="5733948" y="3573778"/>
            <a:ext cx="278454" cy="279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accent3"/>
          </a:solidFill>
          <a:ln>
            <a:noFill/>
          </a:ln>
          <a:effectLst/>
        </p:spPr>
        <p:txBody>
          <a:bodyPr lIns="14287" tIns="14287" rIns="14287" bIns="14287" anchor="ctr"/>
          <a:lstStyle/>
          <a:p>
            <a:pPr algn="ctr" defTabSz="171450" hangingPunct="0">
              <a:lnSpc>
                <a:spcPct val="150000"/>
              </a:lnSpc>
            </a:pPr>
            <a:endParaRPr lang="en-US" sz="11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20"/>
          <p:cNvGrpSpPr/>
          <p:nvPr/>
        </p:nvGrpSpPr>
        <p:grpSpPr>
          <a:xfrm>
            <a:off x="7729609" y="3257104"/>
            <a:ext cx="913524" cy="912800"/>
            <a:chOff x="6434437" y="4380470"/>
            <a:chExt cx="1218099" cy="1217066"/>
          </a:xfrm>
        </p:grpSpPr>
        <p:sp>
          <p:nvSpPr>
            <p:cNvPr id="22" name="Donut 21"/>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Block Arc 22"/>
            <p:cNvSpPr/>
            <p:nvPr/>
          </p:nvSpPr>
          <p:spPr>
            <a:xfrm rot="5400000" flipH="1">
              <a:off x="6434437" y="4380470"/>
              <a:ext cx="1216800" cy="1216800"/>
            </a:xfrm>
            <a:prstGeom prst="blockArc">
              <a:avLst>
                <a:gd name="adj1" fmla="val 7534591"/>
                <a:gd name="adj2" fmla="val 0"/>
                <a:gd name="adj3" fmla="val 126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3"/>
          <p:cNvGrpSpPr/>
          <p:nvPr/>
        </p:nvGrpSpPr>
        <p:grpSpPr>
          <a:xfrm>
            <a:off x="8042224" y="3592226"/>
            <a:ext cx="288293" cy="242555"/>
            <a:chOff x="5368132" y="2625725"/>
            <a:chExt cx="465138" cy="391319"/>
          </a:xfrm>
          <a:solidFill>
            <a:schemeClr val="accent5"/>
          </a:solidFill>
        </p:grpSpPr>
        <p:sp>
          <p:nvSpPr>
            <p:cNvPr id="25"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1" tIns="20091" rIns="20091" bIns="20091" anchor="ctr"/>
            <a:lstStyle/>
            <a:p>
              <a:pPr algn="ctr" defTabSz="171450" hangingPunct="0">
                <a:lnSpc>
                  <a:spcPct val="150000"/>
                </a:lnSpc>
              </a:pPr>
              <a:endParaRPr lang="en-US" sz="11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1" tIns="20091" rIns="20091" bIns="20091" anchor="ctr"/>
            <a:lstStyle/>
            <a:p>
              <a:pPr algn="ctr" defTabSz="171450" hangingPunct="0">
                <a:lnSpc>
                  <a:spcPct val="150000"/>
                </a:lnSpc>
              </a:pPr>
              <a:endParaRPr lang="en-US" sz="11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1" tIns="20091" rIns="20091" bIns="20091" anchor="ctr"/>
            <a:lstStyle/>
            <a:p>
              <a:pPr algn="ctr" defTabSz="171450" hangingPunct="0">
                <a:lnSpc>
                  <a:spcPct val="150000"/>
                </a:lnSpc>
              </a:pPr>
              <a:endParaRPr lang="en-US" sz="11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27"/>
          <p:cNvGrpSpPr/>
          <p:nvPr/>
        </p:nvGrpSpPr>
        <p:grpSpPr>
          <a:xfrm>
            <a:off x="6577105" y="3257104"/>
            <a:ext cx="913524" cy="912800"/>
            <a:chOff x="6434437" y="4380470"/>
            <a:chExt cx="1218099" cy="1217066"/>
          </a:xfrm>
        </p:grpSpPr>
        <p:sp>
          <p:nvSpPr>
            <p:cNvPr id="29" name="Donut 28"/>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Block Arc 29"/>
            <p:cNvSpPr/>
            <p:nvPr/>
          </p:nvSpPr>
          <p:spPr>
            <a:xfrm rot="5400000" flipH="1">
              <a:off x="6434437" y="4380470"/>
              <a:ext cx="1216800" cy="1216800"/>
            </a:xfrm>
            <a:prstGeom prst="blockArc">
              <a:avLst>
                <a:gd name="adj1" fmla="val 11223223"/>
                <a:gd name="adj2" fmla="val 0"/>
                <a:gd name="adj3" fmla="val 126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AutoShape 135"/>
          <p:cNvSpPr/>
          <p:nvPr/>
        </p:nvSpPr>
        <p:spPr bwMode="auto">
          <a:xfrm>
            <a:off x="6883167" y="3614367"/>
            <a:ext cx="288293" cy="1982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accent4"/>
          </a:solidFill>
          <a:ln>
            <a:noFill/>
          </a:ln>
          <a:effectLst/>
        </p:spPr>
        <p:txBody>
          <a:bodyPr lIns="14287" tIns="14287" rIns="14287" bIns="14287" anchor="ctr"/>
          <a:lstStyle/>
          <a:p>
            <a:pPr algn="ctr" defTabSz="171450" hangingPunct="0">
              <a:lnSpc>
                <a:spcPct val="150000"/>
              </a:lnSpc>
            </a:pPr>
            <a:endParaRPr lang="en-US" sz="11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31"/>
          <p:cNvGrpSpPr/>
          <p:nvPr/>
        </p:nvGrpSpPr>
        <p:grpSpPr>
          <a:xfrm>
            <a:off x="4272101" y="3257104"/>
            <a:ext cx="913524" cy="912800"/>
            <a:chOff x="6434437" y="4380470"/>
            <a:chExt cx="1218099" cy="1217066"/>
          </a:xfrm>
        </p:grpSpPr>
        <p:sp>
          <p:nvSpPr>
            <p:cNvPr id="33" name="Donut 32"/>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Block Arc 33"/>
            <p:cNvSpPr/>
            <p:nvPr/>
          </p:nvSpPr>
          <p:spPr>
            <a:xfrm rot="5400000" flipH="1">
              <a:off x="6434437" y="4380470"/>
              <a:ext cx="1216800" cy="1216800"/>
            </a:xfrm>
            <a:prstGeom prst="blockArc">
              <a:avLst>
                <a:gd name="adj1" fmla="val 9495697"/>
                <a:gd name="adj2" fmla="val 0"/>
                <a:gd name="adj3" fmla="val 126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34"/>
          <p:cNvGrpSpPr/>
          <p:nvPr/>
        </p:nvGrpSpPr>
        <p:grpSpPr>
          <a:xfrm>
            <a:off x="4575385" y="3569596"/>
            <a:ext cx="287800" cy="287816"/>
            <a:chOff x="4439444" y="1652588"/>
            <a:chExt cx="464344" cy="464344"/>
          </a:xfrm>
          <a:solidFill>
            <a:schemeClr val="accent2"/>
          </a:solidFill>
        </p:grpSpPr>
        <p:sp>
          <p:nvSpPr>
            <p:cNvPr id="36"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20091" tIns="20091" rIns="20091" bIns="20091" anchor="ctr"/>
            <a:lstStyle/>
            <a:p>
              <a:pPr algn="ctr" defTabSz="171450" hangingPunct="0">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20091" tIns="20091" rIns="20091" bIns="20091" anchor="ctr"/>
            <a:lstStyle/>
            <a:p>
              <a:pPr algn="ctr" defTabSz="171450" hangingPunct="0">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20091" tIns="20091" rIns="20091" bIns="20091" anchor="ctr"/>
            <a:lstStyle/>
            <a:p>
              <a:pPr algn="ctr" defTabSz="171450" hangingPunct="0">
                <a:lnSpc>
                  <a:spcPct val="15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38"/>
          <p:cNvSpPr txBox="1"/>
          <p:nvPr/>
        </p:nvSpPr>
        <p:spPr>
          <a:xfrm>
            <a:off x="3248066" y="4257323"/>
            <a:ext cx="923330" cy="276999"/>
          </a:xfrm>
          <a:prstGeom prst="rect">
            <a:avLst/>
          </a:prstGeom>
          <a:noFill/>
        </p:spPr>
        <p:txBody>
          <a:bodyPr wrap="none" lIns="0" tIns="0" rIns="0" bIns="0" rtlCol="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GB"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4400568" y="4257323"/>
            <a:ext cx="923330" cy="276999"/>
          </a:xfrm>
          <a:prstGeom prst="rect">
            <a:avLst/>
          </a:prstGeom>
          <a:noFill/>
        </p:spPr>
        <p:txBody>
          <a:bodyPr wrap="none" lIns="0" tIns="0" rIns="0" bIns="0" rtlCol="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GB"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5553070" y="4257323"/>
            <a:ext cx="923330" cy="276999"/>
          </a:xfrm>
          <a:prstGeom prst="rect">
            <a:avLst/>
          </a:prstGeom>
          <a:noFill/>
        </p:spPr>
        <p:txBody>
          <a:bodyPr wrap="none" lIns="0" tIns="0" rIns="0" bIns="0" rtlCol="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GB"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41"/>
          <p:cNvSpPr txBox="1"/>
          <p:nvPr/>
        </p:nvSpPr>
        <p:spPr>
          <a:xfrm>
            <a:off x="6705572" y="4257323"/>
            <a:ext cx="923330" cy="276999"/>
          </a:xfrm>
          <a:prstGeom prst="rect">
            <a:avLst/>
          </a:prstGeom>
          <a:noFill/>
        </p:spPr>
        <p:txBody>
          <a:bodyPr wrap="none" lIns="0" tIns="0" rIns="0" bIns="0" rtlCol="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GB" altLang="zh-CN"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7858075" y="4257323"/>
            <a:ext cx="923330" cy="276999"/>
          </a:xfrm>
          <a:prstGeom prst="rect">
            <a:avLst/>
          </a:prstGeom>
          <a:noFill/>
        </p:spPr>
        <p:txBody>
          <a:bodyPr wrap="none" lIns="0" tIns="0" rIns="0" bIns="0" rtlCol="0">
            <a:spAutoFit/>
          </a:bodyPr>
          <a:lstStyle/>
          <a:p>
            <a:r>
              <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GB"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43"/>
          <p:cNvGrpSpPr/>
          <p:nvPr/>
        </p:nvGrpSpPr>
        <p:grpSpPr>
          <a:xfrm>
            <a:off x="3119599" y="3257104"/>
            <a:ext cx="913524" cy="912800"/>
            <a:chOff x="6434437" y="4380470"/>
            <a:chExt cx="1218099" cy="1217066"/>
          </a:xfrm>
        </p:grpSpPr>
        <p:sp>
          <p:nvSpPr>
            <p:cNvPr id="45" name="Donut 44"/>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Block Arc 45"/>
            <p:cNvSpPr/>
            <p:nvPr/>
          </p:nvSpPr>
          <p:spPr>
            <a:xfrm rot="5400000" flipH="1">
              <a:off x="6434437" y="4380470"/>
              <a:ext cx="1216800" cy="1216800"/>
            </a:xfrm>
            <a:prstGeom prst="blockArc">
              <a:avLst>
                <a:gd name="adj1" fmla="val 4362058"/>
                <a:gd name="adj2" fmla="val 0"/>
                <a:gd name="adj3" fmla="val 126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46"/>
          <p:cNvGrpSpPr/>
          <p:nvPr/>
        </p:nvGrpSpPr>
        <p:grpSpPr>
          <a:xfrm>
            <a:off x="3448102" y="3597436"/>
            <a:ext cx="256518" cy="232135"/>
            <a:chOff x="5329238" y="1931988"/>
            <a:chExt cx="550862" cy="498475"/>
          </a:xfrm>
          <a:solidFill>
            <a:schemeClr val="accent1"/>
          </a:solidFill>
        </p:grpSpPr>
        <p:sp>
          <p:nvSpPr>
            <p:cNvPr id="48"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35" tIns="48218" rIns="96435" bIns="48218" numCol="1" anchor="t" anchorCtr="0" compatLnSpc="1"/>
            <a:lstStyle/>
            <a:p>
              <a:pP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35" tIns="48218" rIns="96435" bIns="48218" numCol="1" anchor="t" anchorCtr="0" compatLnSpc="1"/>
            <a:lstStyle/>
            <a:p>
              <a:pP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35" tIns="48218" rIns="96435" bIns="48218" numCol="1" anchor="t" anchorCtr="0" compatLnSpc="1"/>
            <a:lstStyle/>
            <a:p>
              <a:pP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35" tIns="48218" rIns="96435" bIns="48218" numCol="1" anchor="t" anchorCtr="0" compatLnSpc="1"/>
            <a:lstStyle/>
            <a:p>
              <a:pP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35" tIns="48218" rIns="96435" bIns="48218" numCol="1" anchor="t" anchorCtr="0" compatLnSpc="1"/>
            <a:lstStyle/>
            <a:p>
              <a:pP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35" tIns="48218" rIns="96435" bIns="48218" numCol="1" anchor="t" anchorCtr="0" compatLnSpc="1"/>
            <a:lstStyle/>
            <a:p>
              <a:pP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35" tIns="48218" rIns="96435" bIns="48218" numCol="1" anchor="t" anchorCtr="0" compatLnSpc="1"/>
            <a:lstStyle/>
            <a:p>
              <a:pP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 calcmode="lin" valueType="num">
                                      <p:cBhvr>
                                        <p:cTn id="22" dur="500" fill="hold"/>
                                        <p:tgtEl>
                                          <p:spTgt spid="12"/>
                                        </p:tgtEl>
                                        <p:attrNameLst>
                                          <p:attrName>style.rotation</p:attrName>
                                        </p:attrNameLst>
                                      </p:cBhvr>
                                      <p:tavLst>
                                        <p:tav tm="0">
                                          <p:val>
                                            <p:fltVal val="360"/>
                                          </p:val>
                                        </p:tav>
                                        <p:tav tm="100000">
                                          <p:val>
                                            <p:fltVal val="0"/>
                                          </p:val>
                                        </p:tav>
                                      </p:tavLst>
                                    </p:anim>
                                    <p:animEffect transition="in" filter="fade">
                                      <p:cBhvr>
                                        <p:cTn id="23" dur="500"/>
                                        <p:tgtEl>
                                          <p:spTgt spid="12"/>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 calcmode="lin" valueType="num">
                                      <p:cBhvr>
                                        <p:cTn id="29" dur="500" fill="hold"/>
                                        <p:tgtEl>
                                          <p:spTgt spid="13"/>
                                        </p:tgtEl>
                                        <p:attrNameLst>
                                          <p:attrName>style.rotation</p:attrName>
                                        </p:attrNameLst>
                                      </p:cBhvr>
                                      <p:tavLst>
                                        <p:tav tm="0">
                                          <p:val>
                                            <p:fltVal val="360"/>
                                          </p:val>
                                        </p:tav>
                                        <p:tav tm="100000">
                                          <p:val>
                                            <p:fltVal val="0"/>
                                          </p:val>
                                        </p:tav>
                                      </p:tavLst>
                                    </p:anim>
                                    <p:animEffect transition="in" filter="fade">
                                      <p:cBhvr>
                                        <p:cTn id="30" dur="500"/>
                                        <p:tgtEl>
                                          <p:spTgt spid="13"/>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 calcmode="lin" valueType="num">
                                      <p:cBhvr>
                                        <p:cTn id="41" dur="500" fill="hold"/>
                                        <p:tgtEl>
                                          <p:spTgt spid="9"/>
                                        </p:tgtEl>
                                        <p:attrNameLst>
                                          <p:attrName>style.rotation</p:attrName>
                                        </p:attrNameLst>
                                      </p:cBhvr>
                                      <p:tavLst>
                                        <p:tav tm="0">
                                          <p:val>
                                            <p:fltVal val="360"/>
                                          </p:val>
                                        </p:tav>
                                        <p:tav tm="100000">
                                          <p:val>
                                            <p:fltVal val="0"/>
                                          </p:val>
                                        </p:tav>
                                      </p:tavLst>
                                    </p:anim>
                                    <p:animEffect transition="in" filter="fade">
                                      <p:cBhvr>
                                        <p:cTn id="42" dur="500"/>
                                        <p:tgtEl>
                                          <p:spTgt spid="9"/>
                                        </p:tgtEl>
                                      </p:cBhvr>
                                    </p:animEffect>
                                  </p:childTnLst>
                                </p:cTn>
                              </p:par>
                            </p:childTnLst>
                          </p:cTn>
                        </p:par>
                        <p:par>
                          <p:cTn id="43" fill="hold">
                            <p:stCondLst>
                              <p:cond delay="350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ppt_x"/>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49" presetClass="entr" presetSubtype="0" decel="10000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500" fill="hold"/>
                                        <p:tgtEl>
                                          <p:spTgt spid="3"/>
                                        </p:tgtEl>
                                        <p:attrNameLst>
                                          <p:attrName>ppt_w</p:attrName>
                                        </p:attrNameLst>
                                      </p:cBhvr>
                                      <p:tavLst>
                                        <p:tav tm="0">
                                          <p:val>
                                            <p:fltVal val="0"/>
                                          </p:val>
                                        </p:tav>
                                        <p:tav tm="100000">
                                          <p:val>
                                            <p:strVal val="#ppt_w"/>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 calcmode="lin" valueType="num">
                                      <p:cBhvr>
                                        <p:cTn id="60" dur="500" fill="hold"/>
                                        <p:tgtEl>
                                          <p:spTgt spid="3"/>
                                        </p:tgtEl>
                                        <p:attrNameLst>
                                          <p:attrName>style.rotation</p:attrName>
                                        </p:attrNameLst>
                                      </p:cBhvr>
                                      <p:tavLst>
                                        <p:tav tm="0">
                                          <p:val>
                                            <p:fltVal val="360"/>
                                          </p:val>
                                        </p:tav>
                                        <p:tav tm="100000">
                                          <p:val>
                                            <p:fltVal val="0"/>
                                          </p:val>
                                        </p:tav>
                                      </p:tavLst>
                                    </p:anim>
                                    <p:animEffect transition="in" filter="fade">
                                      <p:cBhvr>
                                        <p:cTn id="61" dur="500"/>
                                        <p:tgtEl>
                                          <p:spTgt spid="3"/>
                                        </p:tgtEl>
                                      </p:cBhvr>
                                    </p:animEffect>
                                  </p:childTnLst>
                                </p:cTn>
                              </p:par>
                            </p:childTnLst>
                          </p:cTn>
                        </p:par>
                        <p:par>
                          <p:cTn id="62" fill="hold">
                            <p:stCondLst>
                              <p:cond delay="5000"/>
                            </p:stCondLst>
                            <p:childTnLst>
                              <p:par>
                                <p:cTn id="63" presetID="49"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 calcmode="lin" valueType="num">
                                      <p:cBhvr>
                                        <p:cTn id="67" dur="500" fill="hold"/>
                                        <p:tgtEl>
                                          <p:spTgt spid="20"/>
                                        </p:tgtEl>
                                        <p:attrNameLst>
                                          <p:attrName>style.rotation</p:attrName>
                                        </p:attrNameLst>
                                      </p:cBhvr>
                                      <p:tavLst>
                                        <p:tav tm="0">
                                          <p:val>
                                            <p:fltVal val="360"/>
                                          </p:val>
                                        </p:tav>
                                        <p:tav tm="100000">
                                          <p:val>
                                            <p:fltVal val="0"/>
                                          </p:val>
                                        </p:tav>
                                      </p:tavLst>
                                    </p:anim>
                                    <p:animEffect transition="in" filter="fade">
                                      <p:cBhvr>
                                        <p:cTn id="68" dur="500"/>
                                        <p:tgtEl>
                                          <p:spTgt spid="20"/>
                                        </p:tgtEl>
                                      </p:cBhvr>
                                    </p:animEffect>
                                  </p:childTnLst>
                                </p:cTn>
                              </p:par>
                            </p:childTnLst>
                          </p:cTn>
                        </p:par>
                        <p:par>
                          <p:cTn id="69" fill="hold">
                            <p:stCondLst>
                              <p:cond delay="5500"/>
                            </p:stCondLst>
                            <p:childTnLst>
                              <p:par>
                                <p:cTn id="70" presetID="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500" fill="hold"/>
                                        <p:tgtEl>
                                          <p:spTgt spid="41"/>
                                        </p:tgtEl>
                                        <p:attrNameLst>
                                          <p:attrName>ppt_x</p:attrName>
                                        </p:attrNameLst>
                                      </p:cBhvr>
                                      <p:tavLst>
                                        <p:tav tm="0">
                                          <p:val>
                                            <p:strVal val="#ppt_x"/>
                                          </p:val>
                                        </p:tav>
                                        <p:tav tm="100000">
                                          <p:val>
                                            <p:strVal val="#ppt_x"/>
                                          </p:val>
                                        </p:tav>
                                      </p:tavLst>
                                    </p:anim>
                                    <p:anim calcmode="lin" valueType="num">
                                      <p:cBhvr additive="base">
                                        <p:cTn id="73" dur="500" fill="hold"/>
                                        <p:tgtEl>
                                          <p:spTgt spid="41"/>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49" presetClass="entr" presetSubtype="0" decel="100000"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 calcmode="lin" valueType="num">
                                      <p:cBhvr>
                                        <p:cTn id="79" dur="500" fill="hold"/>
                                        <p:tgtEl>
                                          <p:spTgt spid="8"/>
                                        </p:tgtEl>
                                        <p:attrNameLst>
                                          <p:attrName>style.rotation</p:attrName>
                                        </p:attrNameLst>
                                      </p:cBhvr>
                                      <p:tavLst>
                                        <p:tav tm="0">
                                          <p:val>
                                            <p:fltVal val="360"/>
                                          </p:val>
                                        </p:tav>
                                        <p:tav tm="100000">
                                          <p:val>
                                            <p:fltVal val="0"/>
                                          </p:val>
                                        </p:tav>
                                      </p:tavLst>
                                    </p:anim>
                                    <p:animEffect transition="in" filter="fade">
                                      <p:cBhvr>
                                        <p:cTn id="80" dur="500"/>
                                        <p:tgtEl>
                                          <p:spTgt spid="8"/>
                                        </p:tgtEl>
                                      </p:cBhvr>
                                    </p:animEffect>
                                  </p:childTnLst>
                                </p:cTn>
                              </p:par>
                            </p:childTnLst>
                          </p:cTn>
                        </p:par>
                        <p:par>
                          <p:cTn id="81" fill="hold">
                            <p:stCondLst>
                              <p:cond delay="6500"/>
                            </p:stCondLst>
                            <p:childTnLst>
                              <p:par>
                                <p:cTn id="82" presetID="49" presetClass="entr" presetSubtype="0" decel="10000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 calcmode="lin" valueType="num">
                                      <p:cBhvr>
                                        <p:cTn id="86" dur="500" fill="hold"/>
                                        <p:tgtEl>
                                          <p:spTgt spid="31"/>
                                        </p:tgtEl>
                                        <p:attrNameLst>
                                          <p:attrName>style.rotation</p:attrName>
                                        </p:attrNameLst>
                                      </p:cBhvr>
                                      <p:tavLst>
                                        <p:tav tm="0">
                                          <p:val>
                                            <p:fltVal val="360"/>
                                          </p:val>
                                        </p:tav>
                                        <p:tav tm="100000">
                                          <p:val>
                                            <p:fltVal val="0"/>
                                          </p:val>
                                        </p:tav>
                                      </p:tavLst>
                                    </p:anim>
                                    <p:animEffect transition="in" filter="fade">
                                      <p:cBhvr>
                                        <p:cTn id="87" dur="500"/>
                                        <p:tgtEl>
                                          <p:spTgt spid="31"/>
                                        </p:tgtEl>
                                      </p:cBhvr>
                                    </p:animEffect>
                                  </p:childTnLst>
                                </p:cTn>
                              </p:par>
                            </p:childTnLst>
                          </p:cTn>
                        </p:par>
                        <p:par>
                          <p:cTn id="88" fill="hold">
                            <p:stCondLst>
                              <p:cond delay="70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7500"/>
                            </p:stCondLst>
                            <p:childTnLst>
                              <p:par>
                                <p:cTn id="94" presetID="49" presetClass="entr" presetSubtype="0" decel="100000"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 calcmode="lin" valueType="num">
                                      <p:cBhvr>
                                        <p:cTn id="98" dur="500" fill="hold"/>
                                        <p:tgtEl>
                                          <p:spTgt spid="4"/>
                                        </p:tgtEl>
                                        <p:attrNameLst>
                                          <p:attrName>style.rotation</p:attrName>
                                        </p:attrNameLst>
                                      </p:cBhvr>
                                      <p:tavLst>
                                        <p:tav tm="0">
                                          <p:val>
                                            <p:fltVal val="360"/>
                                          </p:val>
                                        </p:tav>
                                        <p:tav tm="100000">
                                          <p:val>
                                            <p:fltVal val="0"/>
                                          </p:val>
                                        </p:tav>
                                      </p:tavLst>
                                    </p:anim>
                                    <p:animEffect transition="in" filter="fade">
                                      <p:cBhvr>
                                        <p:cTn id="99" dur="500"/>
                                        <p:tgtEl>
                                          <p:spTgt spid="4"/>
                                        </p:tgtEl>
                                      </p:cBhvr>
                                    </p:animEffect>
                                  </p:childTnLst>
                                </p:cTn>
                              </p:par>
                            </p:childTnLst>
                          </p:cTn>
                        </p:par>
                        <p:par>
                          <p:cTn id="100" fill="hold">
                            <p:stCondLst>
                              <p:cond delay="8000"/>
                            </p:stCondLst>
                            <p:childTnLst>
                              <p:par>
                                <p:cTn id="101" presetID="49" presetClass="entr" presetSubtype="0" decel="100000"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anim calcmode="lin" valueType="num">
                                      <p:cBhvr>
                                        <p:cTn id="105" dur="500" fill="hold"/>
                                        <p:tgtEl>
                                          <p:spTgt spid="5"/>
                                        </p:tgtEl>
                                        <p:attrNameLst>
                                          <p:attrName>style.rotation</p:attrName>
                                        </p:attrNameLst>
                                      </p:cBhvr>
                                      <p:tavLst>
                                        <p:tav tm="0">
                                          <p:val>
                                            <p:fltVal val="360"/>
                                          </p:val>
                                        </p:tav>
                                        <p:tav tm="100000">
                                          <p:val>
                                            <p:fltVal val="0"/>
                                          </p:val>
                                        </p:tav>
                                      </p:tavLst>
                                    </p:anim>
                                    <p:animEffect transition="in" filter="fade">
                                      <p:cBhvr>
                                        <p:cTn id="106" dur="500"/>
                                        <p:tgtEl>
                                          <p:spTgt spid="5"/>
                                        </p:tgtEl>
                                      </p:cBhvr>
                                    </p:animEffect>
                                  </p:childTnLst>
                                </p:cTn>
                              </p:par>
                            </p:childTnLst>
                          </p:cTn>
                        </p:par>
                        <p:par>
                          <p:cTn id="107" fill="hold">
                            <p:stCondLst>
                              <p:cond delay="8500"/>
                            </p:stCondLst>
                            <p:childTnLst>
                              <p:par>
                                <p:cTn id="108" presetID="2" presetClass="entr" presetSubtype="4" fill="hold" grpId="0" nodeType="afterEffect">
                                  <p:stCondLst>
                                    <p:cond delay="0"/>
                                  </p:stCondLst>
                                  <p:childTnLst>
                                    <p:set>
                                      <p:cBhvr>
                                        <p:cTn id="109" dur="1" fill="hold">
                                          <p:stCondLst>
                                            <p:cond delay="0"/>
                                          </p:stCondLst>
                                        </p:cTn>
                                        <p:tgtEl>
                                          <p:spTgt spid="43"/>
                                        </p:tgtEl>
                                        <p:attrNameLst>
                                          <p:attrName>style.visibility</p:attrName>
                                        </p:attrNameLst>
                                      </p:cBhvr>
                                      <p:to>
                                        <p:strVal val="visible"/>
                                      </p:to>
                                    </p:set>
                                    <p:anim calcmode="lin" valueType="num">
                                      <p:cBhvr additive="base">
                                        <p:cTn id="110" dur="500" fill="hold"/>
                                        <p:tgtEl>
                                          <p:spTgt spid="43"/>
                                        </p:tgtEl>
                                        <p:attrNameLst>
                                          <p:attrName>ppt_x</p:attrName>
                                        </p:attrNameLst>
                                      </p:cBhvr>
                                      <p:tavLst>
                                        <p:tav tm="0">
                                          <p:val>
                                            <p:strVal val="#ppt_x"/>
                                          </p:val>
                                        </p:tav>
                                        <p:tav tm="100000">
                                          <p:val>
                                            <p:strVal val="#ppt_x"/>
                                          </p:val>
                                        </p:tav>
                                      </p:tavLst>
                                    </p:anim>
                                    <p:anim calcmode="lin" valueType="num">
                                      <p:cBhvr additive="base">
                                        <p:cTn id="11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animBg="1"/>
      <p:bldP spid="31" grpId="0" animBg="1"/>
      <p:bldP spid="39"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custDataLst>
              <p:tags r:id="rId1"/>
            </p:custDataLst>
          </p:nvPr>
        </p:nvSpPr>
        <p:spPr>
          <a:xfrm>
            <a:off x="3639194" y="1716101"/>
            <a:ext cx="2507617" cy="1711300"/>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a:defRPr/>
            </a:pPr>
            <a:endParaRPr lang="zh-CN" altLang="en-US" sz="28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6"/>
          <p:cNvSpPr txBox="1"/>
          <p:nvPr>
            <p:custDataLst>
              <p:tags r:id="rId2"/>
            </p:custDataLst>
          </p:nvPr>
        </p:nvSpPr>
        <p:spPr>
          <a:xfrm>
            <a:off x="5626094" y="1815436"/>
            <a:ext cx="408968" cy="1512630"/>
          </a:xfrm>
          <a:prstGeom prst="rect">
            <a:avLst/>
          </a:prstGeom>
          <a:noFill/>
        </p:spPr>
        <p:txBody>
          <a:bodyPr vert="vert" lIns="0" tIns="0" rIns="0" bIns="0" anchor="ctr"/>
          <a:lstStyle/>
          <a:p>
            <a:pPr algn="ctr">
              <a:defRPr/>
            </a:pPr>
            <a:r>
              <a:rPr lang="en-US" altLang="zh-CN"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3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506576" y="2154544"/>
            <a:ext cx="2819320" cy="969496"/>
          </a:xfrm>
          <a:prstGeom prst="rect">
            <a:avLst/>
          </a:prstGeom>
        </p:spPr>
        <p:txBody>
          <a:bodyPr wrap="square" lIns="0" tIns="0" rIns="0" bIns="0">
            <a:spAutoFit/>
          </a:bodyPr>
          <a:lstStyle/>
          <a:p>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自我评价</a:t>
            </a:r>
            <a:endParaRPr lang="zh-CN" altLang="en-US" sz="11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sz="3100" b="1"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11"/>
          <p:cNvSpPr txBox="1"/>
          <p:nvPr/>
        </p:nvSpPr>
        <p:spPr>
          <a:xfrm>
            <a:off x="2411760"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1"/>
          <p:cNvSpPr txBox="1"/>
          <p:nvPr/>
        </p:nvSpPr>
        <p:spPr>
          <a:xfrm>
            <a:off x="3611419" y="2686158"/>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1"/>
          <p:cNvSpPr txBox="1"/>
          <p:nvPr/>
        </p:nvSpPr>
        <p:spPr>
          <a:xfrm>
            <a:off x="2411760"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32"/>
          <p:cNvSpPr txBox="1"/>
          <p:nvPr/>
        </p:nvSpPr>
        <p:spPr>
          <a:xfrm>
            <a:off x="3611419" y="2877903"/>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Horizontal)">
                                      <p:cBhvr>
                                        <p:cTn id="7" dur="500"/>
                                        <p:tgtEl>
                                          <p:spTgt spid="27"/>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8"/>
                                        </p:tgtEl>
                                        <p:attrNameLst>
                                          <p:attrName>style.visibility</p:attrName>
                                        </p:attrNameLst>
                                      </p:cBhvr>
                                      <p:to>
                                        <p:strVal val="visible"/>
                                      </p:to>
                                    </p:set>
                                    <p:anim by="(-#ppt_w*2)" calcmode="lin" valueType="num">
                                      <p:cBhvr rctx="PPT">
                                        <p:cTn id="11" dur="500" autoRev="1" fill="hold">
                                          <p:stCondLst>
                                            <p:cond delay="0"/>
                                          </p:stCondLst>
                                        </p:cTn>
                                        <p:tgtEl>
                                          <p:spTgt spid="28"/>
                                        </p:tgtEl>
                                        <p:attrNameLst>
                                          <p:attrName>ppt_w</p:attrName>
                                        </p:attrNameLst>
                                      </p:cBhvr>
                                    </p:anim>
                                    <p:anim by="(#ppt_w*0.50)" calcmode="lin" valueType="num">
                                      <p:cBhvr>
                                        <p:cTn id="12" dur="500" decel="50000" autoRev="1" fill="hold">
                                          <p:stCondLst>
                                            <p:cond delay="0"/>
                                          </p:stCondLst>
                                        </p:cTn>
                                        <p:tgtEl>
                                          <p:spTgt spid="28"/>
                                        </p:tgtEl>
                                        <p:attrNameLst>
                                          <p:attrName>ppt_x</p:attrName>
                                        </p:attrNameLst>
                                      </p:cBhvr>
                                    </p:anim>
                                    <p:anim from="(-#ppt_h/2)" to="(#ppt_y)" calcmode="lin" valueType="num">
                                      <p:cBhvr>
                                        <p:cTn id="13" dur="1000" fill="hold">
                                          <p:stCondLst>
                                            <p:cond delay="0"/>
                                          </p:stCondLst>
                                        </p:cTn>
                                        <p:tgtEl>
                                          <p:spTgt spid="28"/>
                                        </p:tgtEl>
                                        <p:attrNameLst>
                                          <p:attrName>ppt_y</p:attrName>
                                        </p:attrNameLst>
                                      </p:cBhvr>
                                    </p:anim>
                                    <p:animRot by="21600000">
                                      <p:cBhvr>
                                        <p:cTn id="14" dur="1000" fill="hold">
                                          <p:stCondLst>
                                            <p:cond delay="0"/>
                                          </p:stCondLst>
                                        </p:cTn>
                                        <p:tgtEl>
                                          <p:spTgt spid="28"/>
                                        </p:tgtEl>
                                        <p:attrNameLst>
                                          <p:attrName>r</p:attrName>
                                        </p:attrNameLst>
                                      </p:cBhvr>
                                    </p:animRot>
                                  </p:childTnLst>
                                </p:cTn>
                              </p:par>
                            </p:childTnLst>
                          </p:cTn>
                        </p:par>
                        <p:par>
                          <p:cTn id="15" fill="hold">
                            <p:stCondLst>
                              <p:cond delay="1799"/>
                            </p:stCondLst>
                            <p:childTnLst>
                              <p:par>
                                <p:cTn id="16" presetID="2" presetClass="entr" presetSubtype="8"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0-#ppt_w/2"/>
                                          </p:val>
                                        </p:tav>
                                        <p:tav tm="100000">
                                          <p:val>
                                            <p:strVal val="#ppt_x"/>
                                          </p:val>
                                        </p:tav>
                                      </p:tavLst>
                                    </p:anim>
                                    <p:anim calcmode="lin" valueType="num">
                                      <p:cBhvr additive="base">
                                        <p:cTn id="19" dur="10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矩形 33"/>
          <p:cNvSpPr>
            <a:spLocks noChangeArrowheads="1"/>
          </p:cNvSpPr>
          <p:nvPr/>
        </p:nvSpPr>
        <p:spPr bwMode="auto">
          <a:xfrm>
            <a:off x="972036" y="834960"/>
            <a:ext cx="71429" cy="71548"/>
          </a:xfrm>
          <a:prstGeom prst="rect">
            <a:avLst/>
          </a:prstGeom>
          <a:solidFill>
            <a:srgbClr val="7F7F7F"/>
          </a:solidFill>
          <a:ln w="9525">
            <a:noFill/>
            <a:miter lim="800000"/>
          </a:ln>
        </p:spPr>
        <p:txBody>
          <a:bodyPr/>
          <a:lstStyle/>
          <a:p>
            <a:pPr>
              <a:buFont typeface="Arial" panose="020B0604020202020204" pitchFamily="34" charset="0"/>
              <a:buNone/>
            </a:pPr>
            <a:endParaRPr lang="zh-CN" altLang="en-US" sz="1800">
              <a:solidFill>
                <a:srgbClr val="000000"/>
              </a:solidFill>
              <a:latin typeface="Calibri" panose="020F0502020204030204" pitchFamily="34" charset="0"/>
            </a:endParaRPr>
          </a:p>
        </p:txBody>
      </p:sp>
      <p:grpSp>
        <p:nvGrpSpPr>
          <p:cNvPr id="32" name="组合 31"/>
          <p:cNvGrpSpPr/>
          <p:nvPr/>
        </p:nvGrpSpPr>
        <p:grpSpPr>
          <a:xfrm>
            <a:off x="1181833" y="1419184"/>
            <a:ext cx="2143463" cy="1076745"/>
            <a:chOff x="1180786" y="1419622"/>
            <a:chExt cx="2144125" cy="1077077"/>
          </a:xfrm>
        </p:grpSpPr>
        <p:sp>
          <p:nvSpPr>
            <p:cNvPr id="33" name="Freeform 7"/>
            <p:cNvSpPr/>
            <p:nvPr/>
          </p:nvSpPr>
          <p:spPr bwMode="auto">
            <a:xfrm>
              <a:off x="1180786" y="1419622"/>
              <a:ext cx="2144125" cy="1077077"/>
            </a:xfrm>
            <a:custGeom>
              <a:avLst/>
              <a:gdLst/>
              <a:ahLst/>
              <a:cxnLst>
                <a:cxn ang="0">
                  <a:pos x="233" y="0"/>
                </a:cxn>
                <a:cxn ang="0">
                  <a:pos x="0" y="233"/>
                </a:cxn>
                <a:cxn ang="0">
                  <a:pos x="465" y="233"/>
                </a:cxn>
                <a:cxn ang="0">
                  <a:pos x="233" y="0"/>
                </a:cxn>
              </a:cxnLst>
              <a:rect l="0" t="0" r="r" b="b"/>
              <a:pathLst>
                <a:path w="465" h="233">
                  <a:moveTo>
                    <a:pt x="233" y="0"/>
                  </a:moveTo>
                  <a:cubicBezTo>
                    <a:pt x="104" y="0"/>
                    <a:pt x="0" y="104"/>
                    <a:pt x="0" y="233"/>
                  </a:cubicBezTo>
                  <a:cubicBezTo>
                    <a:pt x="465" y="233"/>
                    <a:pt x="465" y="233"/>
                    <a:pt x="465" y="233"/>
                  </a:cubicBezTo>
                  <a:cubicBezTo>
                    <a:pt x="465" y="104"/>
                    <a:pt x="361" y="0"/>
                    <a:pt x="233" y="0"/>
                  </a:cubicBezTo>
                  <a:close/>
                </a:path>
              </a:pathLst>
            </a:cu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endParaRPr>
            </a:p>
          </p:txBody>
        </p:sp>
        <p:sp>
          <p:nvSpPr>
            <p:cNvPr id="34" name="TextBox 3"/>
            <p:cNvSpPr txBox="1"/>
            <p:nvPr/>
          </p:nvSpPr>
          <p:spPr>
            <a:xfrm>
              <a:off x="1857960" y="1828654"/>
              <a:ext cx="981508" cy="584775"/>
            </a:xfrm>
            <a:prstGeom prst="rect">
              <a:avLst/>
            </a:prstGeom>
            <a:noFill/>
          </p:spPr>
          <p:txBody>
            <a:bodyPr wrap="square" rtlCol="0">
              <a:spAutoFit/>
            </a:bodyPr>
            <a:lstStyle/>
            <a:p>
              <a:pPr defTabSz="934085"/>
              <a:r>
                <a:rPr lang="id-ID" sz="3200" spc="-300" dirty="0">
                  <a:solidFill>
                    <a:schemeClr val="bg1"/>
                  </a:solidFill>
                  <a:latin typeface="微软雅黑" panose="020B0503020204020204" pitchFamily="34" charset="-122"/>
                  <a:ea typeface="微软雅黑" panose="020B0503020204020204" pitchFamily="34" charset="-122"/>
                </a:rPr>
                <a:t>01</a:t>
              </a:r>
              <a:endParaRPr lang="en-US" sz="3200" spc="-300"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574489" y="2495927"/>
            <a:ext cx="2141516" cy="1072851"/>
            <a:chOff x="3574181" y="2496698"/>
            <a:chExt cx="2142177" cy="1073182"/>
          </a:xfrm>
          <a:solidFill>
            <a:schemeClr val="accent2"/>
          </a:solidFill>
        </p:grpSpPr>
        <p:sp>
          <p:nvSpPr>
            <p:cNvPr id="36" name="Freeform 9"/>
            <p:cNvSpPr/>
            <p:nvPr/>
          </p:nvSpPr>
          <p:spPr bwMode="auto">
            <a:xfrm>
              <a:off x="3574181" y="2496698"/>
              <a:ext cx="2142177" cy="1073182"/>
            </a:xfrm>
            <a:custGeom>
              <a:avLst/>
              <a:gdLst/>
              <a:ahLst/>
              <a:cxnLst>
                <a:cxn ang="0">
                  <a:pos x="233" y="232"/>
                </a:cxn>
                <a:cxn ang="0">
                  <a:pos x="465" y="0"/>
                </a:cxn>
                <a:cxn ang="0">
                  <a:pos x="0" y="0"/>
                </a:cxn>
                <a:cxn ang="0">
                  <a:pos x="233" y="232"/>
                </a:cxn>
              </a:cxnLst>
              <a:rect l="0" t="0" r="r" b="b"/>
              <a:pathLst>
                <a:path w="465" h="232">
                  <a:moveTo>
                    <a:pt x="233" y="232"/>
                  </a:moveTo>
                  <a:cubicBezTo>
                    <a:pt x="361" y="232"/>
                    <a:pt x="465" y="128"/>
                    <a:pt x="465" y="0"/>
                  </a:cubicBezTo>
                  <a:cubicBezTo>
                    <a:pt x="0" y="0"/>
                    <a:pt x="0" y="0"/>
                    <a:pt x="0" y="0"/>
                  </a:cubicBezTo>
                  <a:cubicBezTo>
                    <a:pt x="0" y="128"/>
                    <a:pt x="104" y="232"/>
                    <a:pt x="233" y="232"/>
                  </a:cubicBezTo>
                  <a:close/>
                </a:path>
              </a:pathLst>
            </a:custGeom>
            <a:grp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endParaRPr>
            </a:p>
          </p:txBody>
        </p:sp>
        <p:sp>
          <p:nvSpPr>
            <p:cNvPr id="37" name="TextBox 6"/>
            <p:cNvSpPr txBox="1"/>
            <p:nvPr/>
          </p:nvSpPr>
          <p:spPr>
            <a:xfrm>
              <a:off x="4254367" y="2496698"/>
              <a:ext cx="981508" cy="584775"/>
            </a:xfrm>
            <a:prstGeom prst="rect">
              <a:avLst/>
            </a:prstGeom>
            <a:grpFill/>
          </p:spPr>
          <p:txBody>
            <a:bodyPr wrap="square" rtlCol="0">
              <a:spAutoFit/>
            </a:bodyPr>
            <a:lstStyle/>
            <a:p>
              <a:pPr defTabSz="934085"/>
              <a:r>
                <a:rPr lang="id-ID" sz="3200" dirty="0">
                  <a:solidFill>
                    <a:schemeClr val="bg1"/>
                  </a:solidFill>
                  <a:latin typeface="微软雅黑" panose="020B0503020204020204" pitchFamily="34" charset="-122"/>
                  <a:ea typeface="微软雅黑" panose="020B0503020204020204" pitchFamily="34" charset="-122"/>
                </a:rPr>
                <a:t>02</a:t>
              </a:r>
              <a:endParaRPr lang="en-US" sz="32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969093" y="1419184"/>
            <a:ext cx="2139570" cy="1076745"/>
            <a:chOff x="5969524" y="1419622"/>
            <a:chExt cx="2140230" cy="1077077"/>
          </a:xfrm>
        </p:grpSpPr>
        <p:sp>
          <p:nvSpPr>
            <p:cNvPr id="39" name="Freeform 8"/>
            <p:cNvSpPr/>
            <p:nvPr/>
          </p:nvSpPr>
          <p:spPr bwMode="auto">
            <a:xfrm>
              <a:off x="5969524" y="1419622"/>
              <a:ext cx="2140230" cy="1077077"/>
            </a:xfrm>
            <a:custGeom>
              <a:avLst/>
              <a:gdLst/>
              <a:ahLst/>
              <a:cxnLst>
                <a:cxn ang="0">
                  <a:pos x="232" y="0"/>
                </a:cxn>
                <a:cxn ang="0">
                  <a:pos x="0" y="233"/>
                </a:cxn>
                <a:cxn ang="0">
                  <a:pos x="464" y="233"/>
                </a:cxn>
                <a:cxn ang="0">
                  <a:pos x="232" y="0"/>
                </a:cxn>
              </a:cxnLst>
              <a:rect l="0" t="0" r="r" b="b"/>
              <a:pathLst>
                <a:path w="464" h="233">
                  <a:moveTo>
                    <a:pt x="232" y="0"/>
                  </a:moveTo>
                  <a:cubicBezTo>
                    <a:pt x="104" y="0"/>
                    <a:pt x="0" y="104"/>
                    <a:pt x="0" y="233"/>
                  </a:cubicBezTo>
                  <a:cubicBezTo>
                    <a:pt x="464" y="233"/>
                    <a:pt x="464" y="233"/>
                    <a:pt x="464" y="233"/>
                  </a:cubicBezTo>
                  <a:cubicBezTo>
                    <a:pt x="464" y="104"/>
                    <a:pt x="360" y="0"/>
                    <a:pt x="232" y="0"/>
                  </a:cubicBezTo>
                  <a:close/>
                </a:path>
              </a:pathLst>
            </a:custGeom>
            <a:solidFill>
              <a:schemeClr val="accent3"/>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800">
                <a:solidFill>
                  <a:schemeClr val="bg1"/>
                </a:solidFill>
              </a:endParaRPr>
            </a:p>
          </p:txBody>
        </p:sp>
        <p:sp>
          <p:nvSpPr>
            <p:cNvPr id="40" name="TextBox 9"/>
            <p:cNvSpPr txBox="1"/>
            <p:nvPr/>
          </p:nvSpPr>
          <p:spPr>
            <a:xfrm>
              <a:off x="6633776" y="1864658"/>
              <a:ext cx="981508" cy="584775"/>
            </a:xfrm>
            <a:prstGeom prst="rect">
              <a:avLst/>
            </a:prstGeom>
            <a:noFill/>
          </p:spPr>
          <p:txBody>
            <a:bodyPr wrap="square" rtlCol="0">
              <a:spAutoFit/>
            </a:bodyPr>
            <a:lstStyle/>
            <a:p>
              <a:pPr defTabSz="934085"/>
              <a:r>
                <a:rPr lang="id-ID" sz="3200" dirty="0">
                  <a:solidFill>
                    <a:schemeClr val="bg1"/>
                  </a:solidFill>
                  <a:latin typeface="微软雅黑" panose="020B0503020204020204" pitchFamily="34" charset="-122"/>
                  <a:ea typeface="微软雅黑" panose="020B0503020204020204" pitchFamily="34" charset="-122"/>
                </a:rPr>
                <a:t>03</a:t>
              </a:r>
              <a:endParaRPr lang="en-US" sz="3200" dirty="0">
                <a:solidFill>
                  <a:schemeClr val="bg1"/>
                </a:solidFill>
                <a:latin typeface="微软雅黑" panose="020B0503020204020204" pitchFamily="34" charset="-122"/>
                <a:ea typeface="微软雅黑" panose="020B0503020204020204" pitchFamily="34" charset="-122"/>
              </a:endParaRPr>
            </a:p>
          </p:txBody>
        </p:sp>
      </p:grpSp>
      <p:sp>
        <p:nvSpPr>
          <p:cNvPr id="41" name="Content Placeholder 2"/>
          <p:cNvSpPr txBox="1"/>
          <p:nvPr/>
        </p:nvSpPr>
        <p:spPr>
          <a:xfrm>
            <a:off x="1187673" y="2589389"/>
            <a:ext cx="2066029" cy="913548"/>
          </a:xfrm>
          <a:prstGeom prst="rect">
            <a:avLst/>
          </a:prstGeom>
        </p:spPr>
        <p:txBody>
          <a:bodyPr vert="horz" lIns="91412" tIns="45706" rIns="91412" bIns="4570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Content Placeholder 2"/>
          <p:cNvSpPr txBox="1"/>
          <p:nvPr/>
        </p:nvSpPr>
        <p:spPr>
          <a:xfrm>
            <a:off x="3617320" y="1467861"/>
            <a:ext cx="2066029" cy="913548"/>
          </a:xfrm>
          <a:prstGeom prst="rect">
            <a:avLst/>
          </a:prstGeom>
        </p:spPr>
        <p:txBody>
          <a:bodyPr vert="horz" lIns="91412" tIns="45706" rIns="91412" bIns="4570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Content Placeholder 2"/>
          <p:cNvSpPr txBox="1"/>
          <p:nvPr/>
        </p:nvSpPr>
        <p:spPr>
          <a:xfrm>
            <a:off x="5953519" y="2589389"/>
            <a:ext cx="2066029" cy="913548"/>
          </a:xfrm>
          <a:prstGeom prst="rect">
            <a:avLst/>
          </a:prstGeom>
        </p:spPr>
        <p:txBody>
          <a:bodyPr vert="horz" lIns="91412" tIns="45706" rIns="91412" bIns="4570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ct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Content Placeholder 2"/>
          <p:cNvSpPr txBox="1"/>
          <p:nvPr/>
        </p:nvSpPr>
        <p:spPr>
          <a:xfrm>
            <a:off x="683380" y="3856696"/>
            <a:ext cx="7991809" cy="610525"/>
          </a:xfrm>
          <a:prstGeom prst="rect">
            <a:avLst/>
          </a:prstGeom>
        </p:spPr>
        <p:txBody>
          <a:bodyPr vert="horz" lIns="91429" tIns="45714" rIns="91429" bIns="45714"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分钟之内。</a:t>
            </a:r>
          </a:p>
        </p:txBody>
      </p:sp>
    </p:spTree>
  </p:cSld>
  <p:clrMapOvr>
    <a:masterClrMapping/>
  </p:clrMapOvr>
  <mc:AlternateContent xmlns:mc="http://schemas.openxmlformats.org/markup-compatibility/2006" xmlns:p14="http://schemas.microsoft.com/office/powerpoint/2010/main">
    <mc:Choice Requires="p14">
      <p:transition spd="slow" p14:dur="1250" advClick="0" advTm="3000">
        <p:comb/>
      </p:transition>
    </mc:Choice>
    <mc:Fallback xmlns="">
      <p:transition spd="slow" advClick="0" advTm="300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14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58"/>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1.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2.xml><?xml version="1.0" encoding="utf-8"?>
<p:tagLst xmlns:a="http://schemas.openxmlformats.org/drawingml/2006/main" xmlns:r="http://schemas.openxmlformats.org/officeDocument/2006/relationships" xmlns:p="http://schemas.openxmlformats.org/presentationml/2006/main">
  <p:tag name="TIMING" val="|8"/>
</p:tagLst>
</file>

<file path=ppt/tags/tag23.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4.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5.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6.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7.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8.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heme/theme1.xml><?xml version="1.0" encoding="utf-8"?>
<a:theme xmlns:a="http://schemas.openxmlformats.org/drawingml/2006/main" name="Office 主题​​">
  <a:themeElements>
    <a:clrScheme name="自定义 141">
      <a:dk1>
        <a:sysClr val="windowText" lastClr="000000"/>
      </a:dk1>
      <a:lt1>
        <a:sysClr val="window" lastClr="FFFFFF"/>
      </a:lt1>
      <a:dk2>
        <a:srgbClr val="5A6378"/>
      </a:dk2>
      <a:lt2>
        <a:srgbClr val="7F7F7F"/>
      </a:lt2>
      <a:accent1>
        <a:srgbClr val="3C8DBE"/>
      </a:accent1>
      <a:accent2>
        <a:srgbClr val="5CC2EB"/>
      </a:accent2>
      <a:accent3>
        <a:srgbClr val="3C8DBE"/>
      </a:accent3>
      <a:accent4>
        <a:srgbClr val="5CC2EB"/>
      </a:accent4>
      <a:accent5>
        <a:srgbClr val="3C8DBE"/>
      </a:accent5>
      <a:accent6>
        <a:srgbClr val="5CC2EB"/>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2742</Words>
  <Application>Microsoft Office PowerPoint</Application>
  <PresentationFormat>全屏显示(16:9)</PresentationFormat>
  <Paragraphs>258</Paragraphs>
  <Slides>23</Slides>
  <Notes>23</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方正兰亭纤黑简体</vt:lpstr>
      <vt:lpstr>方正兰亭中粗黑_GBK</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658</dc:title>
  <dc:creator>USER</dc:creator>
  <cp:lastModifiedBy>天 下</cp:lastModifiedBy>
  <cp:revision>411</cp:revision>
  <dcterms:created xsi:type="dcterms:W3CDTF">2014-11-09T01:07:00Z</dcterms:created>
  <dcterms:modified xsi:type="dcterms:W3CDTF">2021-01-06T00:38:04Z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