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4833" r:id="rId2"/>
    <p:sldId id="4953" r:id="rId3"/>
    <p:sldId id="4954" r:id="rId4"/>
    <p:sldId id="4941" r:id="rId5"/>
    <p:sldId id="4936" r:id="rId6"/>
    <p:sldId id="4946" r:id="rId7"/>
    <p:sldId id="4951" r:id="rId8"/>
    <p:sldId id="4948" r:id="rId9"/>
    <p:sldId id="4955" r:id="rId10"/>
    <p:sldId id="4943" r:id="rId11"/>
    <p:sldId id="4947" r:id="rId12"/>
    <p:sldId id="4940" r:id="rId13"/>
    <p:sldId id="4944" r:id="rId14"/>
    <p:sldId id="4952" r:id="rId15"/>
    <p:sldId id="4956" r:id="rId16"/>
    <p:sldId id="4939" r:id="rId17"/>
    <p:sldId id="4942" r:id="rId18"/>
    <p:sldId id="4934" r:id="rId19"/>
    <p:sldId id="4937" r:id="rId20"/>
    <p:sldId id="4949" r:id="rId21"/>
    <p:sldId id="4957" r:id="rId22"/>
    <p:sldId id="4935" r:id="rId23"/>
    <p:sldId id="4945" r:id="rId24"/>
    <p:sldId id="4933" r:id="rId25"/>
    <p:sldId id="4950"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B37D"/>
    <a:srgbClr val="FFFFFF"/>
    <a:srgbClr val="4A6694"/>
    <a:srgbClr val="EDD256"/>
    <a:srgbClr val="EB674B"/>
    <a:srgbClr val="2093D9"/>
    <a:srgbClr val="C00000"/>
    <a:srgbClr val="0070C0"/>
    <a:srgbClr val="166CA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8" autoAdjust="0"/>
    <p:restoredTop sz="95394" autoAdjust="0"/>
  </p:normalViewPr>
  <p:slideViewPr>
    <p:cSldViewPr>
      <p:cViewPr varScale="1">
        <p:scale>
          <a:sx n="68" d="100"/>
          <a:sy n="68" d="100"/>
        </p:scale>
        <p:origin x="624" y="240"/>
      </p:cViewPr>
      <p:guideLst>
        <p:guide orient="horz" pos="328"/>
        <p:guide pos="4050"/>
        <p:guide pos="557"/>
        <p:guide orient="horz" pos="4183"/>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0" y="0"/>
            <a:ext cx="12858750" cy="7232650"/>
          </a:xfrm>
          <a:prstGeom prst="roundRect">
            <a:avLst>
              <a:gd name="adj" fmla="val 0"/>
            </a:avLst>
          </a:prstGeom>
          <a:blipFill dpi="0" rotWithShape="1">
            <a:blip r:embed="rId5" cstate="print">
              <a:extLst>
                <a:ext uri="{28A0092B-C50C-407E-A947-70E740481C1C}">
                  <a14:useLocalDpi xmlns:a14="http://schemas.microsoft.com/office/drawing/2010/main" val="0"/>
                </a:ext>
              </a:extLst>
            </a:blip>
            <a:srcRect/>
            <a:stretch>
              <a:fillRect l="1037" r="1037"/>
            </a:stretch>
          </a:blipFill>
          <a:ln>
            <a:noFill/>
          </a:ln>
        </p:spPr>
        <p:txBody>
          <a:bodyPr wrap="none" anchor="ct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l" eaLnBrk="1" hangingPunct="1"/>
            <a:endParaRPr lang="zh-CN" altLang="en-US" b="0">
              <a:latin typeface="Calibri" panose="020F0502020204030204" pitchFamily="34" charset="0"/>
              <a:ea typeface="宋体" panose="02010600030101010101" pitchFamily="2" charset="-122"/>
            </a:endParaRPr>
          </a:p>
        </p:txBody>
      </p:sp>
      <p:sp>
        <p:nvSpPr>
          <p:cNvPr id="13" name="矩形 12"/>
          <p:cNvSpPr/>
          <p:nvPr/>
        </p:nvSpPr>
        <p:spPr>
          <a:xfrm>
            <a:off x="0" y="4065141"/>
            <a:ext cx="12858750" cy="2784371"/>
          </a:xfrm>
          <a:prstGeom prst="rect">
            <a:avLst/>
          </a:prstGeom>
          <a:solidFill>
            <a:srgbClr val="39B37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4807098" y="4667955"/>
            <a:ext cx="787216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dirty="0">
                <a:solidFill>
                  <a:schemeClr val="accent2"/>
                </a:solidFill>
                <a:cs typeface="Arial" panose="020B0604020202020204" pitchFamily="34" charset="0"/>
              </a:rPr>
              <a:t>财务分析</a:t>
            </a:r>
            <a:r>
              <a:rPr lang="en-US" altLang="zh-CN" sz="4000" b="1" dirty="0">
                <a:solidFill>
                  <a:schemeClr val="accent2"/>
                </a:solidFill>
                <a:cs typeface="Arial" panose="020B0604020202020204" pitchFamily="34" charset="0"/>
              </a:rPr>
              <a:t>POWERPOINT</a:t>
            </a:r>
            <a:endParaRPr lang="zh-CN" altLang="en-US" sz="4000" b="1" dirty="0">
              <a:solidFill>
                <a:schemeClr val="accent2"/>
              </a:solidFill>
              <a:cs typeface="Arial" panose="020B0604020202020204" pitchFamily="34" charset="0"/>
            </a:endParaRPr>
          </a:p>
        </p:txBody>
      </p:sp>
      <p:sp>
        <p:nvSpPr>
          <p:cNvPr id="16" name="矩形 259"/>
          <p:cNvSpPr>
            <a:spLocks noChangeArrowheads="1"/>
          </p:cNvSpPr>
          <p:nvPr/>
        </p:nvSpPr>
        <p:spPr bwMode="auto">
          <a:xfrm>
            <a:off x="4807099" y="6215149"/>
            <a:ext cx="1873874" cy="224790"/>
          </a:xfrm>
          <a:prstGeom prst="rect">
            <a:avLst/>
          </a:prstGeom>
          <a:noFill/>
          <a:ln w="9525">
            <a:solidFill>
              <a:schemeClr val="accent2"/>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000">
                <a:solidFill>
                  <a:schemeClr val="accent2"/>
                </a:solidFill>
                <a:latin typeface="Arial" panose="020B0604020202020204" pitchFamily="34" charset="0"/>
                <a:cs typeface="Arial" panose="020B0604020202020204" pitchFamily="34" charset="0"/>
                <a:sym typeface="Arial" panose="020B0604020202020204" pitchFamily="34" charset="0"/>
              </a:rPr>
              <a:t>汇报</a:t>
            </a:r>
            <a:r>
              <a:rPr lang="en-US" altLang="zh-CN" sz="1000">
                <a:solidFill>
                  <a:schemeClr val="accent2"/>
                </a:solidFill>
                <a:latin typeface="Arial" panose="020B0604020202020204" pitchFamily="34" charset="0"/>
                <a:cs typeface="Arial" panose="020B0604020202020204" pitchFamily="34" charset="0"/>
                <a:sym typeface="Arial" panose="020B0604020202020204" pitchFamily="34" charset="0"/>
              </a:rPr>
              <a:t>:xiazaii</a:t>
            </a:r>
            <a:endParaRPr lang="zh-CN" altLang="en-US" sz="1000"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17" name="矩形 259"/>
          <p:cNvSpPr>
            <a:spLocks noChangeArrowheads="1"/>
          </p:cNvSpPr>
          <p:nvPr/>
        </p:nvSpPr>
        <p:spPr bwMode="auto">
          <a:xfrm>
            <a:off x="7747458" y="6215149"/>
            <a:ext cx="1998762" cy="226591"/>
          </a:xfrm>
          <a:prstGeom prst="rect">
            <a:avLst/>
          </a:prstGeom>
          <a:noFill/>
          <a:ln w="9525">
            <a:solidFill>
              <a:schemeClr val="accent2"/>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000" dirty="0">
                <a:solidFill>
                  <a:schemeClr val="accent2"/>
                </a:solidFill>
                <a:latin typeface="Arial" panose="020B0604020202020204" pitchFamily="34" charset="0"/>
                <a:cs typeface="Arial" panose="020B0604020202020204" pitchFamily="34" charset="0"/>
                <a:sym typeface="Arial" panose="020B0604020202020204" pitchFamily="34" charset="0"/>
              </a:rPr>
              <a:t>Report: XXXXXX</a:t>
            </a:r>
          </a:p>
        </p:txBody>
      </p:sp>
      <p:sp>
        <p:nvSpPr>
          <p:cNvPr id="18" name="矩形 259"/>
          <p:cNvSpPr>
            <a:spLocks noChangeArrowheads="1"/>
          </p:cNvSpPr>
          <p:nvPr/>
        </p:nvSpPr>
        <p:spPr bwMode="auto">
          <a:xfrm>
            <a:off x="4807099" y="4338896"/>
            <a:ext cx="54763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800" dirty="0">
                <a:solidFill>
                  <a:schemeClr val="accent2"/>
                </a:solidFill>
                <a:cs typeface="Arial" panose="020B0604020202020204" pitchFamily="34" charset="0"/>
              </a:rPr>
              <a:t>FINANCIAL ANALYSIS PPT</a:t>
            </a:r>
            <a:endParaRPr lang="zh-CN" altLang="en-US" sz="2800" dirty="0">
              <a:solidFill>
                <a:schemeClr val="accent2"/>
              </a:solidFill>
              <a:cs typeface="Arial" panose="020B0604020202020204" pitchFamily="34" charset="0"/>
            </a:endParaRPr>
          </a:p>
        </p:txBody>
      </p:sp>
      <p:sp>
        <p:nvSpPr>
          <p:cNvPr id="9" name="矩形 259"/>
          <p:cNvSpPr>
            <a:spLocks noChangeArrowheads="1"/>
          </p:cNvSpPr>
          <p:nvPr/>
        </p:nvSpPr>
        <p:spPr bwMode="auto">
          <a:xfrm>
            <a:off x="616098" y="419805"/>
            <a:ext cx="27146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5400" dirty="0">
                <a:solidFill>
                  <a:schemeClr val="accent2"/>
                </a:solidFill>
                <a:latin typeface="Impact" panose="020B0806030902050204" pitchFamily="34" charset="0"/>
                <a:cs typeface="Arial" panose="020B0604020202020204" pitchFamily="34" charset="0"/>
              </a:rPr>
              <a:t>LOGO</a:t>
            </a:r>
            <a:endParaRPr lang="zh-CN" altLang="en-US" sz="2800" dirty="0">
              <a:solidFill>
                <a:schemeClr val="accent2"/>
              </a:solidFill>
              <a:latin typeface="Impact" panose="020B0806030902050204" pitchFamily="34" charset="0"/>
              <a:cs typeface="Arial" panose="020B0604020202020204" pitchFamily="34" charset="0"/>
            </a:endParaRPr>
          </a:p>
        </p:txBody>
      </p:sp>
      <p:sp>
        <p:nvSpPr>
          <p:cNvPr id="10" name="矩形 259"/>
          <p:cNvSpPr>
            <a:spLocks noChangeArrowheads="1"/>
          </p:cNvSpPr>
          <p:nvPr/>
        </p:nvSpPr>
        <p:spPr bwMode="auto">
          <a:xfrm>
            <a:off x="616098" y="1238955"/>
            <a:ext cx="27146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b="1" dirty="0">
                <a:solidFill>
                  <a:schemeClr val="accent2"/>
                </a:solidFill>
                <a:latin typeface="Impact" panose="020B0806030902050204" pitchFamily="34" charset="0"/>
                <a:cs typeface="Arial" panose="020B0604020202020204" pitchFamily="34" charset="0"/>
              </a:rPr>
              <a:t>代用名企业名称</a:t>
            </a:r>
          </a:p>
        </p:txBody>
      </p:sp>
      <p:pic>
        <p:nvPicPr>
          <p:cNvPr id="3"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232156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par>
                          <p:cTn id="27" fill="hold">
                            <p:stCondLst>
                              <p:cond delay="1149"/>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9"/>
                                        </p:tgtEl>
                                      </p:cBhvr>
                                    </p:animEffect>
                                    <p:animScale>
                                      <p:cBhvr>
                                        <p:cTn id="30" dur="250" autoRev="1" fill="hold"/>
                                        <p:tgtEl>
                                          <p:spTgt spid="9"/>
                                        </p:tgtEl>
                                      </p:cBhvr>
                                      <p:by x="105000" y="105000"/>
                                    </p:animScale>
                                  </p:childTnLst>
                                </p:cTn>
                              </p:par>
                            </p:childTnLst>
                          </p:cTn>
                        </p:par>
                        <p:par>
                          <p:cTn id="31" fill="hold">
                            <p:stCondLst>
                              <p:cond delay="164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 calcmode="lin" valueType="num">
                                      <p:cBhvr>
                                        <p:cTn id="3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gtEl>
                                      </p:cBhvr>
                                    </p:animEffect>
                                  </p:childTnLst>
                                </p:cTn>
                              </p:par>
                            </p:childTnLst>
                          </p:cTn>
                        </p:par>
                        <p:par>
                          <p:cTn id="39" fill="hold">
                            <p:stCondLst>
                              <p:cond delay="2449"/>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0"/>
                                        </p:tgtEl>
                                      </p:cBhvr>
                                    </p:animEffect>
                                    <p:animScale>
                                      <p:cBhvr>
                                        <p:cTn id="42" dur="250" autoRev="1" fill="hold"/>
                                        <p:tgtEl>
                                          <p:spTgt spid="10"/>
                                        </p:tgtEl>
                                      </p:cBhvr>
                                      <p:by x="105000" y="105000"/>
                                    </p:animScale>
                                  </p:childTnLst>
                                </p:cTn>
                              </p:par>
                            </p:childTnLst>
                          </p:cTn>
                        </p:par>
                        <p:par>
                          <p:cTn id="43" fill="hold">
                            <p:stCondLst>
                              <p:cond delay="294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8"/>
                                        </p:tgtEl>
                                        <p:attrNameLst>
                                          <p:attrName>ppt_y</p:attrName>
                                        </p:attrNameLst>
                                      </p:cBhvr>
                                      <p:tavLst>
                                        <p:tav tm="0">
                                          <p:val>
                                            <p:strVal val="#ppt_y"/>
                                          </p:val>
                                        </p:tav>
                                        <p:tav tm="100000">
                                          <p:val>
                                            <p:strVal val="#ppt_y"/>
                                          </p:val>
                                        </p:tav>
                                      </p:tavLst>
                                    </p:anim>
                                    <p:anim calcmode="lin" valueType="num">
                                      <p:cBhvr>
                                        <p:cTn id="4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8"/>
                                        </p:tgtEl>
                                      </p:cBhvr>
                                    </p:animEffect>
                                  </p:childTnLst>
                                </p:cTn>
                              </p:par>
                            </p:childTnLst>
                          </p:cTn>
                        </p:par>
                        <p:par>
                          <p:cTn id="51" fill="hold">
                            <p:stCondLst>
                              <p:cond delay="4500"/>
                            </p:stCondLst>
                            <p:childTnLst>
                              <p:par>
                                <p:cTn id="52" presetID="26" presetClass="emph" presetSubtype="0" fill="hold" grpId="1" nodeType="afterEffect">
                                  <p:stCondLst>
                                    <p:cond delay="0"/>
                                  </p:stCondLst>
                                  <p:iterate type="lt">
                                    <p:tmPct val="0"/>
                                  </p:iterate>
                                  <p:childTnLst>
                                    <p:animEffect transition="out" filter="fade">
                                      <p:cBhvr>
                                        <p:cTn id="53" dur="500" tmFilter="0, 0; .2, .5; .8, .5; 1, 0"/>
                                        <p:tgtEl>
                                          <p:spTgt spid="18"/>
                                        </p:tgtEl>
                                      </p:cBhvr>
                                    </p:animEffect>
                                    <p:animScale>
                                      <p:cBhvr>
                                        <p:cTn id="54" dur="250" autoRev="1" fill="hold"/>
                                        <p:tgtEl>
                                          <p:spTgt spid="18"/>
                                        </p:tgtEl>
                                      </p:cBhvr>
                                      <p:by x="105000" y="105000"/>
                                    </p:animScale>
                                  </p:childTnLst>
                                </p:cTn>
                              </p:par>
                            </p:childTnLst>
                          </p:cTn>
                        </p:par>
                        <p:par>
                          <p:cTn id="55" fill="hold">
                            <p:stCondLst>
                              <p:cond delay="50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childTnLst>
                          </p:cTn>
                        </p:par>
                        <p:par>
                          <p:cTn id="63" fill="hold">
                            <p:stCondLst>
                              <p:cond delay="6150"/>
                            </p:stCondLst>
                            <p:childTnLst>
                              <p:par>
                                <p:cTn id="64" presetID="26" presetClass="emph" presetSubtype="0" fill="hold" grpId="1" nodeType="afterEffect">
                                  <p:stCondLst>
                                    <p:cond delay="0"/>
                                  </p:stCondLst>
                                  <p:iterate type="lt">
                                    <p:tmPct val="0"/>
                                  </p:iterate>
                                  <p:childTnLst>
                                    <p:animEffect transition="out" filter="fade">
                                      <p:cBhvr>
                                        <p:cTn id="65" dur="500" tmFilter="0, 0; .2, .5; .8, .5; 1, 0"/>
                                        <p:tgtEl>
                                          <p:spTgt spid="15"/>
                                        </p:tgtEl>
                                      </p:cBhvr>
                                    </p:animEffect>
                                    <p:animScale>
                                      <p:cBhvr>
                                        <p:cTn id="66" dur="250" autoRev="1" fill="hold"/>
                                        <p:tgtEl>
                                          <p:spTgt spid="15"/>
                                        </p:tgtEl>
                                      </p:cBhvr>
                                      <p:by x="105000" y="105000"/>
                                    </p:animScale>
                                  </p:childTnLst>
                                </p:cTn>
                              </p:par>
                            </p:childTnLst>
                          </p:cTn>
                        </p:par>
                        <p:par>
                          <p:cTn id="67" fill="hold">
                            <p:stCondLst>
                              <p:cond delay="6650"/>
                            </p:stCondLst>
                            <p:childTnLst>
                              <p:par>
                                <p:cTn id="68" presetID="53" presetClass="entr" presetSubtype="16"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par>
                          <p:cTn id="73" fill="hold">
                            <p:stCondLst>
                              <p:cond delay="7150"/>
                            </p:stCondLst>
                            <p:childTnLst>
                              <p:par>
                                <p:cTn id="74" presetID="53" presetClass="entr" presetSubtype="16"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9" repeatCount="indefinite" fill="remove" display="0">
                  <p:stCondLst>
                    <p:cond delay="indefinite"/>
                  </p:stCondLst>
                  <p:endCondLst>
                    <p:cond evt="onStopAudio" delay="0">
                      <p:tgtEl>
                        <p:sldTgt/>
                      </p:tgtEl>
                    </p:cond>
                  </p:endCondLst>
                </p:cTn>
                <p:tgtEl>
                  <p:spTgt spid="3"/>
                </p:tgtEl>
              </p:cMediaNode>
            </p:audio>
          </p:childTnLst>
        </p:cTn>
      </p:par>
    </p:tnLst>
    <p:bldLst>
      <p:bldP spid="4098" grpId="0" animBg="1"/>
      <p:bldP spid="13" grpId="0" animBg="1"/>
      <p:bldP spid="15" grpId="0"/>
      <p:bldP spid="15" grpId="1"/>
      <p:bldP spid="16" grpId="0" bldLvl="0" animBg="1"/>
      <p:bldP spid="17" grpId="0" animBg="1"/>
      <p:bldP spid="18" grpId="0"/>
      <p:bldP spid="18" grpId="1"/>
      <p:bldP spid="9" grpId="0"/>
      <p:bldP spid="9"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1"/>
          <p:cNvGrpSpPr/>
          <p:nvPr/>
        </p:nvGrpSpPr>
        <p:grpSpPr>
          <a:xfrm>
            <a:off x="1162130" y="2075817"/>
            <a:ext cx="8033843" cy="3584787"/>
            <a:chOff x="179512" y="2060848"/>
            <a:chExt cx="7617691" cy="3399096"/>
          </a:xfrm>
        </p:grpSpPr>
        <p:sp>
          <p:nvSpPr>
            <p:cNvPr id="5" name="Oval 65"/>
            <p:cNvSpPr>
              <a:spLocks noChangeArrowheads="1"/>
            </p:cNvSpPr>
            <p:nvPr/>
          </p:nvSpPr>
          <p:spPr bwMode="auto">
            <a:xfrm>
              <a:off x="989905" y="4559851"/>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3"/>
            <p:cNvGrpSpPr/>
            <p:nvPr/>
          </p:nvGrpSpPr>
          <p:grpSpPr>
            <a:xfrm>
              <a:off x="179512" y="2060848"/>
              <a:ext cx="7617691" cy="3322593"/>
              <a:chOff x="683568" y="2266648"/>
              <a:chExt cx="7617691" cy="3322593"/>
            </a:xfrm>
          </p:grpSpPr>
          <p:sp>
            <p:nvSpPr>
              <p:cNvPr id="12" name="Freeform 6"/>
              <p:cNvSpPr/>
              <p:nvPr/>
            </p:nvSpPr>
            <p:spPr bwMode="auto">
              <a:xfrm>
                <a:off x="2628510" y="2428726"/>
                <a:ext cx="5186513" cy="2674281"/>
              </a:xfrm>
              <a:custGeom>
                <a:avLst/>
                <a:gdLst>
                  <a:gd name="T0" fmla="*/ 0 w 4608"/>
                  <a:gd name="T1" fmla="*/ 72 h 2376"/>
                  <a:gd name="T2" fmla="*/ 4608 w 4608"/>
                  <a:gd name="T3" fmla="*/ 2376 h 2376"/>
                  <a:gd name="T4" fmla="*/ 4608 w 4608"/>
                  <a:gd name="T5" fmla="*/ 2304 h 2376"/>
                  <a:gd name="T6" fmla="*/ 0 w 4608"/>
                  <a:gd name="T7" fmla="*/ 0 h 2376"/>
                  <a:gd name="T8" fmla="*/ 0 w 4608"/>
                  <a:gd name="T9" fmla="*/ 72 h 2376"/>
                  <a:gd name="T10" fmla="*/ 0 60000 65536"/>
                  <a:gd name="T11" fmla="*/ 0 60000 65536"/>
                  <a:gd name="T12" fmla="*/ 0 60000 65536"/>
                  <a:gd name="T13" fmla="*/ 0 60000 65536"/>
                  <a:gd name="T14" fmla="*/ 0 60000 65536"/>
                  <a:gd name="T15" fmla="*/ 0 w 4608"/>
                  <a:gd name="T16" fmla="*/ 0 h 2376"/>
                  <a:gd name="T17" fmla="*/ 4608 w 4608"/>
                  <a:gd name="T18" fmla="*/ 2376 h 2376"/>
                </a:gdLst>
                <a:ahLst/>
                <a:cxnLst>
                  <a:cxn ang="T10">
                    <a:pos x="T0" y="T1"/>
                  </a:cxn>
                  <a:cxn ang="T11">
                    <a:pos x="T2" y="T3"/>
                  </a:cxn>
                  <a:cxn ang="T12">
                    <a:pos x="T4" y="T5"/>
                  </a:cxn>
                  <a:cxn ang="T13">
                    <a:pos x="T6" y="T7"/>
                  </a:cxn>
                  <a:cxn ang="T14">
                    <a:pos x="T8" y="T9"/>
                  </a:cxn>
                </a:cxnLst>
                <a:rect l="T15" t="T16" r="T17" b="T18"/>
                <a:pathLst>
                  <a:path w="4608" h="2376">
                    <a:moveTo>
                      <a:pt x="0" y="72"/>
                    </a:moveTo>
                    <a:lnTo>
                      <a:pt x="4608" y="2376"/>
                    </a:lnTo>
                    <a:lnTo>
                      <a:pt x="4608" y="2304"/>
                    </a:lnTo>
                    <a:lnTo>
                      <a:pt x="0" y="0"/>
                    </a:lnTo>
                    <a:lnTo>
                      <a:pt x="0" y="72"/>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7"/>
              <p:cNvSpPr>
                <a:spLocks noChangeArrowheads="1"/>
              </p:cNvSpPr>
              <p:nvPr/>
            </p:nvSpPr>
            <p:spPr bwMode="auto">
              <a:xfrm>
                <a:off x="7652945" y="5103007"/>
                <a:ext cx="648314" cy="81039"/>
              </a:xfrm>
              <a:prstGeom prst="rect">
                <a:avLst/>
              </a:pr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
              <p:cNvSpPr/>
              <p:nvPr/>
            </p:nvSpPr>
            <p:spPr bwMode="auto">
              <a:xfrm>
                <a:off x="2628510" y="2266648"/>
                <a:ext cx="5672749" cy="2836359"/>
              </a:xfrm>
              <a:custGeom>
                <a:avLst/>
                <a:gdLst>
                  <a:gd name="T0" fmla="*/ 288 w 5040"/>
                  <a:gd name="T1" fmla="*/ 0 h 2520"/>
                  <a:gd name="T2" fmla="*/ 4896 w 5040"/>
                  <a:gd name="T3" fmla="*/ 2304 h 2520"/>
                  <a:gd name="T4" fmla="*/ 5040 w 5040"/>
                  <a:gd name="T5" fmla="*/ 2232 h 2520"/>
                  <a:gd name="T6" fmla="*/ 5040 w 5040"/>
                  <a:gd name="T7" fmla="*/ 2520 h 2520"/>
                  <a:gd name="T8" fmla="*/ 4464 w 5040"/>
                  <a:gd name="T9" fmla="*/ 2520 h 2520"/>
                  <a:gd name="T10" fmla="*/ 4608 w 5040"/>
                  <a:gd name="T11" fmla="*/ 2448 h 2520"/>
                  <a:gd name="T12" fmla="*/ 0 w 5040"/>
                  <a:gd name="T13" fmla="*/ 144 h 2520"/>
                  <a:gd name="T14" fmla="*/ 288 w 5040"/>
                  <a:gd name="T15" fmla="*/ 0 h 2520"/>
                  <a:gd name="T16" fmla="*/ 0 60000 65536"/>
                  <a:gd name="T17" fmla="*/ 0 60000 65536"/>
                  <a:gd name="T18" fmla="*/ 0 60000 65536"/>
                  <a:gd name="T19" fmla="*/ 0 60000 65536"/>
                  <a:gd name="T20" fmla="*/ 0 60000 65536"/>
                  <a:gd name="T21" fmla="*/ 0 60000 65536"/>
                  <a:gd name="T22" fmla="*/ 0 60000 65536"/>
                  <a:gd name="T23" fmla="*/ 0 60000 65536"/>
                  <a:gd name="T24" fmla="*/ 0 w 5040"/>
                  <a:gd name="T25" fmla="*/ 0 h 2520"/>
                  <a:gd name="T26" fmla="*/ 5040 w 5040"/>
                  <a:gd name="T27" fmla="*/ 2520 h 25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0" h="2520">
                    <a:moveTo>
                      <a:pt x="288" y="0"/>
                    </a:moveTo>
                    <a:lnTo>
                      <a:pt x="4896" y="2304"/>
                    </a:lnTo>
                    <a:lnTo>
                      <a:pt x="5040" y="2232"/>
                    </a:lnTo>
                    <a:lnTo>
                      <a:pt x="5040" y="2520"/>
                    </a:lnTo>
                    <a:lnTo>
                      <a:pt x="4464" y="2520"/>
                    </a:lnTo>
                    <a:lnTo>
                      <a:pt x="4608" y="2448"/>
                    </a:lnTo>
                    <a:lnTo>
                      <a:pt x="0" y="144"/>
                    </a:lnTo>
                    <a:lnTo>
                      <a:pt x="288" y="0"/>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
              <p:cNvSpPr/>
              <p:nvPr/>
            </p:nvSpPr>
            <p:spPr bwMode="auto">
              <a:xfrm>
                <a:off x="2304353" y="2428726"/>
                <a:ext cx="4538199" cy="2269087"/>
              </a:xfrm>
              <a:custGeom>
                <a:avLst/>
                <a:gdLst>
                  <a:gd name="T0" fmla="*/ 3744 w 4032"/>
                  <a:gd name="T1" fmla="*/ 2016 h 2016"/>
                  <a:gd name="T2" fmla="*/ 0 w 4032"/>
                  <a:gd name="T3" fmla="*/ 144 h 2016"/>
                  <a:gd name="T4" fmla="*/ 288 w 4032"/>
                  <a:gd name="T5" fmla="*/ 0 h 2016"/>
                  <a:gd name="T6" fmla="*/ 4032 w 4032"/>
                  <a:gd name="T7" fmla="*/ 1872 h 2016"/>
                  <a:gd name="T8" fmla="*/ 3744 w 4032"/>
                  <a:gd name="T9" fmla="*/ 2016 h 2016"/>
                  <a:gd name="T10" fmla="*/ 0 60000 65536"/>
                  <a:gd name="T11" fmla="*/ 0 60000 65536"/>
                  <a:gd name="T12" fmla="*/ 0 60000 65536"/>
                  <a:gd name="T13" fmla="*/ 0 60000 65536"/>
                  <a:gd name="T14" fmla="*/ 0 60000 65536"/>
                  <a:gd name="T15" fmla="*/ 0 w 4032"/>
                  <a:gd name="T16" fmla="*/ 0 h 2016"/>
                  <a:gd name="T17" fmla="*/ 4032 w 4032"/>
                  <a:gd name="T18" fmla="*/ 2016 h 2016"/>
                </a:gdLst>
                <a:ahLst/>
                <a:cxnLst>
                  <a:cxn ang="T10">
                    <a:pos x="T0" y="T1"/>
                  </a:cxn>
                  <a:cxn ang="T11">
                    <a:pos x="T2" y="T3"/>
                  </a:cxn>
                  <a:cxn ang="T12">
                    <a:pos x="T4" y="T5"/>
                  </a:cxn>
                  <a:cxn ang="T13">
                    <a:pos x="T6" y="T7"/>
                  </a:cxn>
                  <a:cxn ang="T14">
                    <a:pos x="T8" y="T9"/>
                  </a:cxn>
                </a:cxnLst>
                <a:rect l="T15" t="T16" r="T17" b="T18"/>
                <a:pathLst>
                  <a:path w="4032" h="2016">
                    <a:moveTo>
                      <a:pt x="3744" y="2016"/>
                    </a:moveTo>
                    <a:lnTo>
                      <a:pt x="0" y="144"/>
                    </a:lnTo>
                    <a:lnTo>
                      <a:pt x="288" y="0"/>
                    </a:lnTo>
                    <a:lnTo>
                      <a:pt x="4032" y="1872"/>
                    </a:lnTo>
                    <a:lnTo>
                      <a:pt x="3744" y="201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0"/>
              <p:cNvSpPr/>
              <p:nvPr/>
            </p:nvSpPr>
            <p:spPr bwMode="auto">
              <a:xfrm>
                <a:off x="2304353" y="2590803"/>
                <a:ext cx="4214042" cy="2755320"/>
              </a:xfrm>
              <a:custGeom>
                <a:avLst/>
                <a:gdLst>
                  <a:gd name="T0" fmla="*/ 0 w 3744"/>
                  <a:gd name="T1" fmla="*/ 0 h 2448"/>
                  <a:gd name="T2" fmla="*/ 0 w 3744"/>
                  <a:gd name="T3" fmla="*/ 72 h 2448"/>
                  <a:gd name="T4" fmla="*/ 3672 w 3744"/>
                  <a:gd name="T5" fmla="*/ 1908 h 2448"/>
                  <a:gd name="T6" fmla="*/ 3672 w 3744"/>
                  <a:gd name="T7" fmla="*/ 2412 h 2448"/>
                  <a:gd name="T8" fmla="*/ 3744 w 3744"/>
                  <a:gd name="T9" fmla="*/ 2448 h 2448"/>
                  <a:gd name="T10" fmla="*/ 3744 w 3744"/>
                  <a:gd name="T11" fmla="*/ 1872 h 2448"/>
                  <a:gd name="T12" fmla="*/ 0 w 3744"/>
                  <a:gd name="T13" fmla="*/ 0 h 2448"/>
                  <a:gd name="T14" fmla="*/ 0 60000 65536"/>
                  <a:gd name="T15" fmla="*/ 0 60000 65536"/>
                  <a:gd name="T16" fmla="*/ 0 60000 65536"/>
                  <a:gd name="T17" fmla="*/ 0 60000 65536"/>
                  <a:gd name="T18" fmla="*/ 0 60000 65536"/>
                  <a:gd name="T19" fmla="*/ 0 60000 65536"/>
                  <a:gd name="T20" fmla="*/ 0 60000 65536"/>
                  <a:gd name="T21" fmla="*/ 0 w 3744"/>
                  <a:gd name="T22" fmla="*/ 0 h 2448"/>
                  <a:gd name="T23" fmla="*/ 3744 w 3744"/>
                  <a:gd name="T24" fmla="*/ 2448 h 2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 h="2448">
                    <a:moveTo>
                      <a:pt x="0" y="0"/>
                    </a:moveTo>
                    <a:lnTo>
                      <a:pt x="0" y="72"/>
                    </a:lnTo>
                    <a:lnTo>
                      <a:pt x="3672" y="1908"/>
                    </a:lnTo>
                    <a:lnTo>
                      <a:pt x="3672" y="2412"/>
                    </a:lnTo>
                    <a:lnTo>
                      <a:pt x="3744" y="2448"/>
                    </a:lnTo>
                    <a:lnTo>
                      <a:pt x="3744" y="1872"/>
                    </a:lnTo>
                    <a:lnTo>
                      <a:pt x="0" y="0"/>
                    </a:lnTo>
                    <a:close/>
                  </a:path>
                </a:pathLst>
              </a:custGeom>
              <a:solidFill>
                <a:schemeClr val="accent6">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p:nvPr/>
            </p:nvSpPr>
            <p:spPr bwMode="auto">
              <a:xfrm>
                <a:off x="6275277" y="5305604"/>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p:nvPr/>
            </p:nvSpPr>
            <p:spPr bwMode="auto">
              <a:xfrm>
                <a:off x="6761513" y="5062488"/>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
              <p:cNvSpPr/>
              <p:nvPr/>
            </p:nvSpPr>
            <p:spPr bwMode="auto">
              <a:xfrm>
                <a:off x="6356317" y="4535735"/>
                <a:ext cx="648314" cy="1053506"/>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
              <p:cNvSpPr/>
              <p:nvPr/>
            </p:nvSpPr>
            <p:spPr bwMode="auto">
              <a:xfrm>
                <a:off x="1980196" y="2590803"/>
                <a:ext cx="3889885" cy="1944932"/>
              </a:xfrm>
              <a:custGeom>
                <a:avLst/>
                <a:gdLst>
                  <a:gd name="T0" fmla="*/ 3168 w 3456"/>
                  <a:gd name="T1" fmla="*/ 1728 h 1728"/>
                  <a:gd name="T2" fmla="*/ 0 w 3456"/>
                  <a:gd name="T3" fmla="*/ 144 h 1728"/>
                  <a:gd name="T4" fmla="*/ 288 w 3456"/>
                  <a:gd name="T5" fmla="*/ 0 h 1728"/>
                  <a:gd name="T6" fmla="*/ 3456 w 3456"/>
                  <a:gd name="T7" fmla="*/ 1584 h 1728"/>
                  <a:gd name="T8" fmla="*/ 3168 w 3456"/>
                  <a:gd name="T9" fmla="*/ 1728 h 1728"/>
                  <a:gd name="T10" fmla="*/ 0 60000 65536"/>
                  <a:gd name="T11" fmla="*/ 0 60000 65536"/>
                  <a:gd name="T12" fmla="*/ 0 60000 65536"/>
                  <a:gd name="T13" fmla="*/ 0 60000 65536"/>
                  <a:gd name="T14" fmla="*/ 0 60000 65536"/>
                  <a:gd name="T15" fmla="*/ 0 w 3456"/>
                  <a:gd name="T16" fmla="*/ 0 h 1728"/>
                  <a:gd name="T17" fmla="*/ 3456 w 3456"/>
                  <a:gd name="T18" fmla="*/ 1728 h 1728"/>
                </a:gdLst>
                <a:ahLst/>
                <a:cxnLst>
                  <a:cxn ang="T10">
                    <a:pos x="T0" y="T1"/>
                  </a:cxn>
                  <a:cxn ang="T11">
                    <a:pos x="T2" y="T3"/>
                  </a:cxn>
                  <a:cxn ang="T12">
                    <a:pos x="T4" y="T5"/>
                  </a:cxn>
                  <a:cxn ang="T13">
                    <a:pos x="T6" y="T7"/>
                  </a:cxn>
                  <a:cxn ang="T14">
                    <a:pos x="T8" y="T9"/>
                  </a:cxn>
                </a:cxnLst>
                <a:rect l="T15" t="T16" r="T17" b="T18"/>
                <a:pathLst>
                  <a:path w="3456" h="1728">
                    <a:moveTo>
                      <a:pt x="3168" y="1728"/>
                    </a:moveTo>
                    <a:lnTo>
                      <a:pt x="0" y="144"/>
                    </a:lnTo>
                    <a:lnTo>
                      <a:pt x="288" y="0"/>
                    </a:lnTo>
                    <a:lnTo>
                      <a:pt x="3456" y="1584"/>
                    </a:lnTo>
                    <a:lnTo>
                      <a:pt x="3168" y="1728"/>
                    </a:lnTo>
                    <a:close/>
                  </a:path>
                </a:pathLst>
              </a:custGeom>
              <a:solidFill>
                <a:schemeClr val="accent5"/>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
              <p:cNvSpPr/>
              <p:nvPr/>
            </p:nvSpPr>
            <p:spPr bwMode="auto">
              <a:xfrm>
                <a:off x="1980196" y="2752881"/>
                <a:ext cx="3565728" cy="2431165"/>
              </a:xfrm>
              <a:custGeom>
                <a:avLst/>
                <a:gdLst>
                  <a:gd name="T0" fmla="*/ 0 w 3168"/>
                  <a:gd name="T1" fmla="*/ 0 h 2160"/>
                  <a:gd name="T2" fmla="*/ 0 w 3168"/>
                  <a:gd name="T3" fmla="*/ 72 h 2160"/>
                  <a:gd name="T4" fmla="*/ 3096 w 3168"/>
                  <a:gd name="T5" fmla="*/ 1620 h 2160"/>
                  <a:gd name="T6" fmla="*/ 3096 w 3168"/>
                  <a:gd name="T7" fmla="*/ 2124 h 2160"/>
                  <a:gd name="T8" fmla="*/ 3168 w 3168"/>
                  <a:gd name="T9" fmla="*/ 2160 h 2160"/>
                  <a:gd name="T10" fmla="*/ 3168 w 3168"/>
                  <a:gd name="T11" fmla="*/ 1584 h 2160"/>
                  <a:gd name="T12" fmla="*/ 0 w 3168"/>
                  <a:gd name="T13" fmla="*/ 0 h 2160"/>
                  <a:gd name="T14" fmla="*/ 0 60000 65536"/>
                  <a:gd name="T15" fmla="*/ 0 60000 65536"/>
                  <a:gd name="T16" fmla="*/ 0 60000 65536"/>
                  <a:gd name="T17" fmla="*/ 0 60000 65536"/>
                  <a:gd name="T18" fmla="*/ 0 60000 65536"/>
                  <a:gd name="T19" fmla="*/ 0 60000 65536"/>
                  <a:gd name="T20" fmla="*/ 0 60000 65536"/>
                  <a:gd name="T21" fmla="*/ 0 w 3168"/>
                  <a:gd name="T22" fmla="*/ 0 h 2160"/>
                  <a:gd name="T23" fmla="*/ 3168 w 3168"/>
                  <a:gd name="T24" fmla="*/ 2160 h 2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160">
                    <a:moveTo>
                      <a:pt x="0" y="0"/>
                    </a:moveTo>
                    <a:lnTo>
                      <a:pt x="0" y="72"/>
                    </a:lnTo>
                    <a:lnTo>
                      <a:pt x="3096" y="1620"/>
                    </a:lnTo>
                    <a:lnTo>
                      <a:pt x="3096" y="2124"/>
                    </a:lnTo>
                    <a:lnTo>
                      <a:pt x="3168" y="2160"/>
                    </a:lnTo>
                    <a:lnTo>
                      <a:pt x="3168" y="1584"/>
                    </a:lnTo>
                    <a:lnTo>
                      <a:pt x="0" y="0"/>
                    </a:lnTo>
                    <a:close/>
                  </a:path>
                </a:pathLst>
              </a:custGeom>
              <a:solidFill>
                <a:schemeClr val="accent5">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p:nvPr/>
            </p:nvSpPr>
            <p:spPr bwMode="auto">
              <a:xfrm>
                <a:off x="5302806" y="514352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p:nvPr/>
            </p:nvSpPr>
            <p:spPr bwMode="auto">
              <a:xfrm>
                <a:off x="5789042" y="4900410"/>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p:nvPr/>
            </p:nvSpPr>
            <p:spPr bwMode="auto">
              <a:xfrm>
                <a:off x="5383845" y="4373658"/>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5"/>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p:nvPr/>
            </p:nvSpPr>
            <p:spPr bwMode="auto">
              <a:xfrm>
                <a:off x="1656039" y="2752881"/>
                <a:ext cx="3241571" cy="1620777"/>
              </a:xfrm>
              <a:custGeom>
                <a:avLst/>
                <a:gdLst>
                  <a:gd name="T0" fmla="*/ 2592 w 2880"/>
                  <a:gd name="T1" fmla="*/ 1440 h 1440"/>
                  <a:gd name="T2" fmla="*/ 0 w 2880"/>
                  <a:gd name="T3" fmla="*/ 144 h 1440"/>
                  <a:gd name="T4" fmla="*/ 288 w 2880"/>
                  <a:gd name="T5" fmla="*/ 0 h 1440"/>
                  <a:gd name="T6" fmla="*/ 2880 w 2880"/>
                  <a:gd name="T7" fmla="*/ 1296 h 1440"/>
                  <a:gd name="T8" fmla="*/ 2592 w 2880"/>
                  <a:gd name="T9" fmla="*/ 144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2592" y="1440"/>
                    </a:moveTo>
                    <a:lnTo>
                      <a:pt x="0" y="144"/>
                    </a:lnTo>
                    <a:lnTo>
                      <a:pt x="288" y="0"/>
                    </a:lnTo>
                    <a:lnTo>
                      <a:pt x="2880" y="1296"/>
                    </a:lnTo>
                    <a:lnTo>
                      <a:pt x="2592" y="1440"/>
                    </a:lnTo>
                    <a:close/>
                  </a:path>
                </a:pathLst>
              </a:custGeom>
              <a:solidFill>
                <a:schemeClr val="accent4"/>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p:nvPr/>
            </p:nvSpPr>
            <p:spPr bwMode="auto">
              <a:xfrm>
                <a:off x="1656039" y="2914959"/>
                <a:ext cx="2917414" cy="2107010"/>
              </a:xfrm>
              <a:custGeom>
                <a:avLst/>
                <a:gdLst>
                  <a:gd name="T0" fmla="*/ 0 w 2592"/>
                  <a:gd name="T1" fmla="*/ 0 h 1872"/>
                  <a:gd name="T2" fmla="*/ 0 w 2592"/>
                  <a:gd name="T3" fmla="*/ 72 h 1872"/>
                  <a:gd name="T4" fmla="*/ 2520 w 2592"/>
                  <a:gd name="T5" fmla="*/ 1332 h 1872"/>
                  <a:gd name="T6" fmla="*/ 2520 w 2592"/>
                  <a:gd name="T7" fmla="*/ 1836 h 1872"/>
                  <a:gd name="T8" fmla="*/ 2592 w 2592"/>
                  <a:gd name="T9" fmla="*/ 1872 h 1872"/>
                  <a:gd name="T10" fmla="*/ 2592 w 2592"/>
                  <a:gd name="T11" fmla="*/ 1296 h 1872"/>
                  <a:gd name="T12" fmla="*/ 0 w 2592"/>
                  <a:gd name="T13" fmla="*/ 0 h 1872"/>
                  <a:gd name="T14" fmla="*/ 0 60000 65536"/>
                  <a:gd name="T15" fmla="*/ 0 60000 65536"/>
                  <a:gd name="T16" fmla="*/ 0 60000 65536"/>
                  <a:gd name="T17" fmla="*/ 0 60000 65536"/>
                  <a:gd name="T18" fmla="*/ 0 60000 65536"/>
                  <a:gd name="T19" fmla="*/ 0 60000 65536"/>
                  <a:gd name="T20" fmla="*/ 0 60000 65536"/>
                  <a:gd name="T21" fmla="*/ 0 w 2592"/>
                  <a:gd name="T22" fmla="*/ 0 h 1872"/>
                  <a:gd name="T23" fmla="*/ 2592 w 2592"/>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872">
                    <a:moveTo>
                      <a:pt x="0" y="0"/>
                    </a:moveTo>
                    <a:lnTo>
                      <a:pt x="0" y="72"/>
                    </a:lnTo>
                    <a:lnTo>
                      <a:pt x="2520" y="1332"/>
                    </a:lnTo>
                    <a:lnTo>
                      <a:pt x="2520" y="1836"/>
                    </a:lnTo>
                    <a:lnTo>
                      <a:pt x="2592" y="1872"/>
                    </a:lnTo>
                    <a:lnTo>
                      <a:pt x="2592" y="1296"/>
                    </a:lnTo>
                    <a:lnTo>
                      <a:pt x="0" y="0"/>
                    </a:lnTo>
                    <a:close/>
                  </a:path>
                </a:pathLst>
              </a:custGeom>
              <a:solidFill>
                <a:schemeClr val="accent4">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4330335" y="498144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p:nvPr/>
            </p:nvSpPr>
            <p:spPr bwMode="auto">
              <a:xfrm>
                <a:off x="4816571" y="4738332"/>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4411374" y="4211580"/>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4"/>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4"/>
              <p:cNvSpPr/>
              <p:nvPr/>
            </p:nvSpPr>
            <p:spPr bwMode="auto">
              <a:xfrm>
                <a:off x="1331882" y="2914959"/>
                <a:ext cx="2593257" cy="1296621"/>
              </a:xfrm>
              <a:custGeom>
                <a:avLst/>
                <a:gdLst>
                  <a:gd name="T0" fmla="*/ 2016 w 2304"/>
                  <a:gd name="T1" fmla="*/ 1152 h 1152"/>
                  <a:gd name="T2" fmla="*/ 0 w 2304"/>
                  <a:gd name="T3" fmla="*/ 144 h 1152"/>
                  <a:gd name="T4" fmla="*/ 288 w 2304"/>
                  <a:gd name="T5" fmla="*/ 0 h 1152"/>
                  <a:gd name="T6" fmla="*/ 2304 w 2304"/>
                  <a:gd name="T7" fmla="*/ 1008 h 1152"/>
                  <a:gd name="T8" fmla="*/ 2016 w 2304"/>
                  <a:gd name="T9" fmla="*/ 1152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2016" y="1152"/>
                    </a:moveTo>
                    <a:lnTo>
                      <a:pt x="0" y="144"/>
                    </a:lnTo>
                    <a:lnTo>
                      <a:pt x="288" y="0"/>
                    </a:lnTo>
                    <a:lnTo>
                      <a:pt x="2304" y="1008"/>
                    </a:lnTo>
                    <a:lnTo>
                      <a:pt x="2016" y="1152"/>
                    </a:lnTo>
                    <a:close/>
                  </a:path>
                </a:pathLst>
              </a:custGeom>
              <a:solidFill>
                <a:schemeClr val="accent3"/>
              </a:solidFill>
              <a:ln>
                <a:noFill/>
              </a:ln>
            </p:spPr>
            <p:txBody>
              <a:bodyPr/>
              <a:lstStyle/>
              <a:p>
                <a:pPr algn="just" defTabSz="964565" latinLnBrk="1">
                  <a:lnSpc>
                    <a:spcPct val="120000"/>
                  </a:lnSpc>
                  <a:spcBef>
                    <a:spcPts val="0"/>
                  </a:spcBef>
                  <a:spcAft>
                    <a:spcPts val="0"/>
                  </a:spcAft>
                  <a:defRPr/>
                </a:pPr>
                <a:endParaRPr kumimoji="1"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1344408" y="3077036"/>
                <a:ext cx="2269099" cy="1782854"/>
              </a:xfrm>
              <a:custGeom>
                <a:avLst/>
                <a:gdLst>
                  <a:gd name="T0" fmla="*/ 0 w 2016"/>
                  <a:gd name="T1" fmla="*/ 0 h 1584"/>
                  <a:gd name="T2" fmla="*/ 0 w 2016"/>
                  <a:gd name="T3" fmla="*/ 72 h 1584"/>
                  <a:gd name="T4" fmla="*/ 1944 w 2016"/>
                  <a:gd name="T5" fmla="*/ 1044 h 1584"/>
                  <a:gd name="T6" fmla="*/ 1944 w 2016"/>
                  <a:gd name="T7" fmla="*/ 1548 h 1584"/>
                  <a:gd name="T8" fmla="*/ 2016 w 2016"/>
                  <a:gd name="T9" fmla="*/ 1584 h 1584"/>
                  <a:gd name="T10" fmla="*/ 2016 w 2016"/>
                  <a:gd name="T11" fmla="*/ 1008 h 1584"/>
                  <a:gd name="T12" fmla="*/ 0 w 2016"/>
                  <a:gd name="T13" fmla="*/ 0 h 1584"/>
                  <a:gd name="T14" fmla="*/ 0 60000 65536"/>
                  <a:gd name="T15" fmla="*/ 0 60000 65536"/>
                  <a:gd name="T16" fmla="*/ 0 60000 65536"/>
                  <a:gd name="T17" fmla="*/ 0 60000 65536"/>
                  <a:gd name="T18" fmla="*/ 0 60000 65536"/>
                  <a:gd name="T19" fmla="*/ 0 60000 65536"/>
                  <a:gd name="T20" fmla="*/ 0 60000 65536"/>
                  <a:gd name="T21" fmla="*/ 0 w 2016"/>
                  <a:gd name="T22" fmla="*/ 0 h 1584"/>
                  <a:gd name="T23" fmla="*/ 2016 w 2016"/>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584">
                    <a:moveTo>
                      <a:pt x="0" y="0"/>
                    </a:moveTo>
                    <a:lnTo>
                      <a:pt x="0" y="72"/>
                    </a:lnTo>
                    <a:lnTo>
                      <a:pt x="1944" y="1044"/>
                    </a:lnTo>
                    <a:lnTo>
                      <a:pt x="1944" y="1548"/>
                    </a:lnTo>
                    <a:lnTo>
                      <a:pt x="2016" y="1584"/>
                    </a:lnTo>
                    <a:lnTo>
                      <a:pt x="2016" y="1008"/>
                    </a:lnTo>
                    <a:lnTo>
                      <a:pt x="0" y="0"/>
                    </a:lnTo>
                    <a:close/>
                  </a:path>
                </a:pathLst>
              </a:custGeom>
              <a:solidFill>
                <a:schemeClr val="accent3">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6"/>
              <p:cNvSpPr/>
              <p:nvPr/>
            </p:nvSpPr>
            <p:spPr bwMode="auto">
              <a:xfrm>
                <a:off x="3370390" y="4819371"/>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3844099" y="4576255"/>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p:nvPr/>
            </p:nvSpPr>
            <p:spPr bwMode="auto">
              <a:xfrm>
                <a:off x="3438903" y="4049502"/>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3"/>
              </a:solidFill>
              <a:ln>
                <a:noFill/>
              </a:ln>
            </p:spPr>
            <p:txBody>
              <a:bodyPr/>
              <a:lstStyle/>
              <a:p>
                <a:pPr algn="just" defTabSz="964565" latinLnBrk="1">
                  <a:lnSpc>
                    <a:spcPct val="120000"/>
                  </a:lnSpc>
                  <a:spcBef>
                    <a:spcPts val="0"/>
                  </a:spcBef>
                  <a:spcAft>
                    <a:spcPts val="0"/>
                  </a:spcAft>
                  <a:defRPr/>
                </a:pPr>
                <a:endParaRPr kumimoji="1"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p:nvPr/>
            </p:nvSpPr>
            <p:spPr bwMode="auto">
              <a:xfrm>
                <a:off x="1007725" y="3077036"/>
                <a:ext cx="1944942" cy="972466"/>
              </a:xfrm>
              <a:custGeom>
                <a:avLst/>
                <a:gdLst>
                  <a:gd name="T0" fmla="*/ 1440 w 1728"/>
                  <a:gd name="T1" fmla="*/ 864 h 864"/>
                  <a:gd name="T2" fmla="*/ 0 w 1728"/>
                  <a:gd name="T3" fmla="*/ 144 h 864"/>
                  <a:gd name="T4" fmla="*/ 288 w 1728"/>
                  <a:gd name="T5" fmla="*/ 0 h 864"/>
                  <a:gd name="T6" fmla="*/ 1728 w 1728"/>
                  <a:gd name="T7" fmla="*/ 720 h 864"/>
                  <a:gd name="T8" fmla="*/ 1440 w 1728"/>
                  <a:gd name="T9" fmla="*/ 864 h 864"/>
                  <a:gd name="T10" fmla="*/ 0 60000 65536"/>
                  <a:gd name="T11" fmla="*/ 0 60000 65536"/>
                  <a:gd name="T12" fmla="*/ 0 60000 65536"/>
                  <a:gd name="T13" fmla="*/ 0 60000 65536"/>
                  <a:gd name="T14" fmla="*/ 0 60000 65536"/>
                  <a:gd name="T15" fmla="*/ 0 w 1728"/>
                  <a:gd name="T16" fmla="*/ 0 h 864"/>
                  <a:gd name="T17" fmla="*/ 1728 w 1728"/>
                  <a:gd name="T18" fmla="*/ 864 h 864"/>
                </a:gdLst>
                <a:ahLst/>
                <a:cxnLst>
                  <a:cxn ang="T10">
                    <a:pos x="T0" y="T1"/>
                  </a:cxn>
                  <a:cxn ang="T11">
                    <a:pos x="T2" y="T3"/>
                  </a:cxn>
                  <a:cxn ang="T12">
                    <a:pos x="T4" y="T5"/>
                  </a:cxn>
                  <a:cxn ang="T13">
                    <a:pos x="T6" y="T7"/>
                  </a:cxn>
                  <a:cxn ang="T14">
                    <a:pos x="T8" y="T9"/>
                  </a:cxn>
                </a:cxnLst>
                <a:rect l="T15" t="T16" r="T17" b="T18"/>
                <a:pathLst>
                  <a:path w="1728" h="864">
                    <a:moveTo>
                      <a:pt x="1440" y="864"/>
                    </a:moveTo>
                    <a:lnTo>
                      <a:pt x="0" y="144"/>
                    </a:lnTo>
                    <a:lnTo>
                      <a:pt x="288" y="0"/>
                    </a:lnTo>
                    <a:lnTo>
                      <a:pt x="1728" y="720"/>
                    </a:lnTo>
                    <a:lnTo>
                      <a:pt x="1440" y="864"/>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p:nvPr/>
            </p:nvSpPr>
            <p:spPr bwMode="auto">
              <a:xfrm>
                <a:off x="1007725" y="3239114"/>
                <a:ext cx="1620785" cy="1458699"/>
              </a:xfrm>
              <a:custGeom>
                <a:avLst/>
                <a:gdLst>
                  <a:gd name="T0" fmla="*/ 0 w 1440"/>
                  <a:gd name="T1" fmla="*/ 0 h 1296"/>
                  <a:gd name="T2" fmla="*/ 0 w 1440"/>
                  <a:gd name="T3" fmla="*/ 72 h 1296"/>
                  <a:gd name="T4" fmla="*/ 1368 w 1440"/>
                  <a:gd name="T5" fmla="*/ 756 h 1296"/>
                  <a:gd name="T6" fmla="*/ 1368 w 1440"/>
                  <a:gd name="T7" fmla="*/ 1260 h 1296"/>
                  <a:gd name="T8" fmla="*/ 1440 w 1440"/>
                  <a:gd name="T9" fmla="*/ 1296 h 1296"/>
                  <a:gd name="T10" fmla="*/ 1440 w 1440"/>
                  <a:gd name="T11" fmla="*/ 720 h 1296"/>
                  <a:gd name="T12" fmla="*/ 0 w 1440"/>
                  <a:gd name="T13" fmla="*/ 0 h 1296"/>
                  <a:gd name="T14" fmla="*/ 0 60000 65536"/>
                  <a:gd name="T15" fmla="*/ 0 60000 65536"/>
                  <a:gd name="T16" fmla="*/ 0 60000 65536"/>
                  <a:gd name="T17" fmla="*/ 0 60000 65536"/>
                  <a:gd name="T18" fmla="*/ 0 60000 65536"/>
                  <a:gd name="T19" fmla="*/ 0 60000 65536"/>
                  <a:gd name="T20" fmla="*/ 0 60000 65536"/>
                  <a:gd name="T21" fmla="*/ 0 w 1440"/>
                  <a:gd name="T22" fmla="*/ 0 h 1296"/>
                  <a:gd name="T23" fmla="*/ 1440 w 1440"/>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96">
                    <a:moveTo>
                      <a:pt x="0" y="0"/>
                    </a:moveTo>
                    <a:lnTo>
                      <a:pt x="0" y="72"/>
                    </a:lnTo>
                    <a:lnTo>
                      <a:pt x="1368" y="756"/>
                    </a:lnTo>
                    <a:lnTo>
                      <a:pt x="1368" y="1260"/>
                    </a:lnTo>
                    <a:lnTo>
                      <a:pt x="1440" y="1296"/>
                    </a:lnTo>
                    <a:lnTo>
                      <a:pt x="1440" y="720"/>
                    </a:lnTo>
                    <a:lnTo>
                      <a:pt x="0" y="0"/>
                    </a:lnTo>
                    <a:close/>
                  </a:path>
                </a:pathLst>
              </a:custGeom>
              <a:solidFill>
                <a:schemeClr val="accent2">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p:nvPr/>
            </p:nvSpPr>
            <p:spPr bwMode="auto">
              <a:xfrm>
                <a:off x="2385393" y="4657293"/>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p:nvPr/>
            </p:nvSpPr>
            <p:spPr bwMode="auto">
              <a:xfrm>
                <a:off x="2871628" y="4414177"/>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p:nvPr/>
            </p:nvSpPr>
            <p:spPr bwMode="auto">
              <a:xfrm>
                <a:off x="2466432" y="3887425"/>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4"/>
              <p:cNvSpPr/>
              <p:nvPr/>
            </p:nvSpPr>
            <p:spPr bwMode="auto">
              <a:xfrm>
                <a:off x="683568" y="3239114"/>
                <a:ext cx="1296628" cy="648311"/>
              </a:xfrm>
              <a:custGeom>
                <a:avLst/>
                <a:gdLst>
                  <a:gd name="T0" fmla="*/ 864 w 1152"/>
                  <a:gd name="T1" fmla="*/ 576 h 576"/>
                  <a:gd name="T2" fmla="*/ 0 w 1152"/>
                  <a:gd name="T3" fmla="*/ 144 h 576"/>
                  <a:gd name="T4" fmla="*/ 288 w 1152"/>
                  <a:gd name="T5" fmla="*/ 0 h 576"/>
                  <a:gd name="T6" fmla="*/ 1152 w 1152"/>
                  <a:gd name="T7" fmla="*/ 432 h 576"/>
                  <a:gd name="T8" fmla="*/ 864 w 1152"/>
                  <a:gd name="T9" fmla="*/ 576 h 576"/>
                  <a:gd name="T10" fmla="*/ 0 60000 65536"/>
                  <a:gd name="T11" fmla="*/ 0 60000 65536"/>
                  <a:gd name="T12" fmla="*/ 0 60000 65536"/>
                  <a:gd name="T13" fmla="*/ 0 60000 65536"/>
                  <a:gd name="T14" fmla="*/ 0 60000 65536"/>
                  <a:gd name="T15" fmla="*/ 0 w 1152"/>
                  <a:gd name="T16" fmla="*/ 0 h 576"/>
                  <a:gd name="T17" fmla="*/ 1152 w 1152"/>
                  <a:gd name="T18" fmla="*/ 576 h 576"/>
                </a:gdLst>
                <a:ahLst/>
                <a:cxnLst>
                  <a:cxn ang="T10">
                    <a:pos x="T0" y="T1"/>
                  </a:cxn>
                  <a:cxn ang="T11">
                    <a:pos x="T2" y="T3"/>
                  </a:cxn>
                  <a:cxn ang="T12">
                    <a:pos x="T4" y="T5"/>
                  </a:cxn>
                  <a:cxn ang="T13">
                    <a:pos x="T6" y="T7"/>
                  </a:cxn>
                  <a:cxn ang="T14">
                    <a:pos x="T8" y="T9"/>
                  </a:cxn>
                </a:cxnLst>
                <a:rect l="T15" t="T16" r="T17" b="T18"/>
                <a:pathLst>
                  <a:path w="1152" h="576">
                    <a:moveTo>
                      <a:pt x="864" y="576"/>
                    </a:moveTo>
                    <a:lnTo>
                      <a:pt x="0" y="144"/>
                    </a:lnTo>
                    <a:lnTo>
                      <a:pt x="288" y="0"/>
                    </a:lnTo>
                    <a:lnTo>
                      <a:pt x="1152" y="432"/>
                    </a:lnTo>
                    <a:lnTo>
                      <a:pt x="864" y="576"/>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5"/>
              <p:cNvSpPr/>
              <p:nvPr/>
            </p:nvSpPr>
            <p:spPr bwMode="auto">
              <a:xfrm>
                <a:off x="683568" y="3401192"/>
                <a:ext cx="972471" cy="1134544"/>
              </a:xfrm>
              <a:custGeom>
                <a:avLst/>
                <a:gdLst>
                  <a:gd name="T0" fmla="*/ 0 w 864"/>
                  <a:gd name="T1" fmla="*/ 0 h 1008"/>
                  <a:gd name="T2" fmla="*/ 0 w 864"/>
                  <a:gd name="T3" fmla="*/ 72 h 1008"/>
                  <a:gd name="T4" fmla="*/ 792 w 864"/>
                  <a:gd name="T5" fmla="*/ 468 h 1008"/>
                  <a:gd name="T6" fmla="*/ 792 w 864"/>
                  <a:gd name="T7" fmla="*/ 972 h 1008"/>
                  <a:gd name="T8" fmla="*/ 864 w 864"/>
                  <a:gd name="T9" fmla="*/ 1008 h 1008"/>
                  <a:gd name="T10" fmla="*/ 864 w 864"/>
                  <a:gd name="T11" fmla="*/ 432 h 1008"/>
                  <a:gd name="T12" fmla="*/ 0 w 864"/>
                  <a:gd name="T13" fmla="*/ 0 h 1008"/>
                  <a:gd name="T14" fmla="*/ 0 60000 65536"/>
                  <a:gd name="T15" fmla="*/ 0 60000 65536"/>
                  <a:gd name="T16" fmla="*/ 0 60000 65536"/>
                  <a:gd name="T17" fmla="*/ 0 60000 65536"/>
                  <a:gd name="T18" fmla="*/ 0 60000 65536"/>
                  <a:gd name="T19" fmla="*/ 0 60000 65536"/>
                  <a:gd name="T20" fmla="*/ 0 60000 65536"/>
                  <a:gd name="T21" fmla="*/ 0 w 864"/>
                  <a:gd name="T22" fmla="*/ 0 h 1008"/>
                  <a:gd name="T23" fmla="*/ 864 w 864"/>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1008">
                    <a:moveTo>
                      <a:pt x="0" y="0"/>
                    </a:moveTo>
                    <a:lnTo>
                      <a:pt x="0" y="72"/>
                    </a:lnTo>
                    <a:lnTo>
                      <a:pt x="792" y="468"/>
                    </a:lnTo>
                    <a:lnTo>
                      <a:pt x="792" y="972"/>
                    </a:lnTo>
                    <a:lnTo>
                      <a:pt x="864" y="1008"/>
                    </a:lnTo>
                    <a:lnTo>
                      <a:pt x="864" y="432"/>
                    </a:lnTo>
                    <a:lnTo>
                      <a:pt x="0" y="0"/>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6"/>
              <p:cNvSpPr/>
              <p:nvPr/>
            </p:nvSpPr>
            <p:spPr bwMode="auto">
              <a:xfrm>
                <a:off x="1412921" y="449521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7"/>
              <p:cNvSpPr/>
              <p:nvPr/>
            </p:nvSpPr>
            <p:spPr bwMode="auto">
              <a:xfrm>
                <a:off x="1899157" y="425209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8"/>
              <p:cNvSpPr/>
              <p:nvPr/>
            </p:nvSpPr>
            <p:spPr bwMode="auto">
              <a:xfrm>
                <a:off x="1493961" y="3725347"/>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1"/>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65"/>
            <p:cNvSpPr>
              <a:spLocks noChangeArrowheads="1"/>
            </p:cNvSpPr>
            <p:nvPr/>
          </p:nvSpPr>
          <p:spPr bwMode="auto">
            <a:xfrm>
              <a:off x="1970103" y="468851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65"/>
            <p:cNvSpPr>
              <a:spLocks noChangeArrowheads="1"/>
            </p:cNvSpPr>
            <p:nvPr/>
          </p:nvSpPr>
          <p:spPr bwMode="auto">
            <a:xfrm>
              <a:off x="2925489" y="486652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5"/>
            <p:cNvSpPr>
              <a:spLocks noChangeArrowheads="1"/>
            </p:cNvSpPr>
            <p:nvPr/>
          </p:nvSpPr>
          <p:spPr bwMode="auto">
            <a:xfrm>
              <a:off x="3905927" y="5046045"/>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65"/>
            <p:cNvSpPr>
              <a:spLocks noChangeArrowheads="1"/>
            </p:cNvSpPr>
            <p:nvPr/>
          </p:nvSpPr>
          <p:spPr bwMode="auto">
            <a:xfrm>
              <a:off x="4886365" y="5221363"/>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5"/>
            <p:cNvSpPr>
              <a:spLocks noChangeArrowheads="1"/>
            </p:cNvSpPr>
            <p:nvPr/>
          </p:nvSpPr>
          <p:spPr bwMode="auto">
            <a:xfrm>
              <a:off x="5871864" y="5383439"/>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6"/>
          <p:cNvSpPr txBox="1"/>
          <p:nvPr/>
        </p:nvSpPr>
        <p:spPr>
          <a:xfrm>
            <a:off x="7170220" y="5789176"/>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135999" y="559281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5101612" y="539645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063482" y="520009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3063815" y="5003737"/>
            <a:ext cx="439992"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020438" y="480737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7589061" y="2327318"/>
            <a:ext cx="1256754" cy="236219"/>
          </a:xfrm>
          <a:prstGeom prst="rect">
            <a:avLst/>
          </a:prstGeom>
          <a:noFill/>
        </p:spPr>
        <p:txBody>
          <a:bodyPr wrap="none" lIns="0" tIns="0" rIns="0" bIns="0"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7589061" y="2585320"/>
            <a:ext cx="4102387" cy="443198"/>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9304456" y="5380360"/>
            <a:ext cx="821839" cy="840209"/>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9086997" y="6255891"/>
            <a:ext cx="1256754" cy="236219"/>
          </a:xfrm>
          <a:prstGeom prst="rect">
            <a:avLst/>
          </a:prstGeom>
          <a:noFill/>
        </p:spPr>
        <p:txBody>
          <a:bodyPr wrap="none" lIns="0" tIns="0" rIns="0" bIns="0"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2" grpId="0"/>
      <p:bldP spid="53" grpId="0"/>
      <p:bldP spid="54" grpId="0"/>
      <p:bldP spid="57" grpId="0"/>
      <p:bldP spid="60" grpId="0" animBg="1"/>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799" y="1670791"/>
            <a:ext cx="2586211" cy="29811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695112" y="1665233"/>
            <a:ext cx="2586211" cy="29811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577425" y="1670791"/>
            <a:ext cx="2586211" cy="29811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9459738" y="1670788"/>
            <a:ext cx="2586211" cy="29811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793166" y="4950503"/>
            <a:ext cx="2605844"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0" name="TextBox 9"/>
          <p:cNvSpPr txBox="1"/>
          <p:nvPr/>
        </p:nvSpPr>
        <p:spPr>
          <a:xfrm>
            <a:off x="3695112" y="4949783"/>
            <a:ext cx="2586211"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1" name="TextBox 10"/>
          <p:cNvSpPr txBox="1"/>
          <p:nvPr/>
        </p:nvSpPr>
        <p:spPr>
          <a:xfrm>
            <a:off x="6577424" y="4949063"/>
            <a:ext cx="2586211"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2" name="TextBox 11"/>
          <p:cNvSpPr txBox="1"/>
          <p:nvPr/>
        </p:nvSpPr>
        <p:spPr>
          <a:xfrm>
            <a:off x="9459737" y="4948341"/>
            <a:ext cx="2586214"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cxnSp>
        <p:nvCxnSpPr>
          <p:cNvPr id="13" name="Straight Connector 12"/>
          <p:cNvCxnSpPr/>
          <p:nvPr/>
        </p:nvCxnSpPr>
        <p:spPr>
          <a:xfrm>
            <a:off x="805851" y="5769689"/>
            <a:ext cx="11242590" cy="0"/>
          </a:xfrm>
          <a:prstGeom prst="line">
            <a:avLst/>
          </a:prstGeom>
          <a:ln w="9525">
            <a:solidFill>
              <a:schemeClr val="bg1">
                <a:lumMod val="6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2801" y="5985713"/>
            <a:ext cx="11233150" cy="553998"/>
          </a:xfrm>
          <a:prstGeom prst="rect">
            <a:avLst/>
          </a:prstGeom>
          <a:noFill/>
        </p:spPr>
        <p:txBody>
          <a:bodyPr wrap="square" lIns="0" tIns="0" rIns="0" bIns="0" numCol="1" spcCol="36000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5"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1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fill="hold"/>
                                        <p:tgtEl>
                                          <p:spTgt spid="14"/>
                                        </p:tgtEl>
                                        <p:attrNameLst>
                                          <p:attrName>ppt_x</p:attrName>
                                        </p:attrNameLst>
                                      </p:cBhvr>
                                      <p:tavLst>
                                        <p:tav tm="0">
                                          <p:val>
                                            <p:strVal val="#ppt_x"/>
                                          </p:val>
                                        </p:tav>
                                        <p:tav tm="100000">
                                          <p:val>
                                            <p:strVal val="#ppt_x"/>
                                          </p:val>
                                        </p:tav>
                                      </p:tavLst>
                                    </p:anim>
                                    <p:anim calcmode="lin" valueType="num">
                                      <p:cBhvr additive="base">
                                        <p:cTn id="4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780192" y="2351314"/>
            <a:ext cx="3298368" cy="4118306"/>
            <a:chOff x="4731074" y="3558159"/>
            <a:chExt cx="2569838" cy="3208672"/>
          </a:xfrm>
        </p:grpSpPr>
        <p:grpSp>
          <p:nvGrpSpPr>
            <p:cNvPr id="28" name="组合 72"/>
            <p:cNvGrpSpPr/>
            <p:nvPr/>
          </p:nvGrpSpPr>
          <p:grpSpPr>
            <a:xfrm>
              <a:off x="6096000" y="4175841"/>
              <a:ext cx="1204912" cy="2428808"/>
              <a:chOff x="4281488" y="2009843"/>
              <a:chExt cx="1204912" cy="2428808"/>
            </a:xfrm>
          </p:grpSpPr>
          <p:sp>
            <p:nvSpPr>
              <p:cNvPr id="29"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chemeClr val="accent2"/>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07"/>
            <p:cNvGrpSpPr/>
            <p:nvPr/>
          </p:nvGrpSpPr>
          <p:grpSpPr>
            <a:xfrm>
              <a:off x="5472339" y="3558159"/>
              <a:ext cx="1084733" cy="3208672"/>
              <a:chOff x="4089129" y="1275606"/>
              <a:chExt cx="1084733" cy="3208672"/>
            </a:xfrm>
          </p:grpSpPr>
          <p:sp>
            <p:nvSpPr>
              <p:cNvPr id="34"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chemeClr val="accent1"/>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组合 208"/>
            <p:cNvGrpSpPr/>
            <p:nvPr/>
          </p:nvGrpSpPr>
          <p:grpSpPr>
            <a:xfrm>
              <a:off x="4731074" y="4973788"/>
              <a:ext cx="1185392" cy="1769046"/>
              <a:chOff x="3347864" y="2691235"/>
              <a:chExt cx="1185392" cy="1769046"/>
            </a:xfrm>
          </p:grpSpPr>
          <p:sp>
            <p:nvSpPr>
              <p:cNvPr id="38"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3"/>
          <p:cNvGrpSpPr/>
          <p:nvPr/>
        </p:nvGrpSpPr>
        <p:grpSpPr>
          <a:xfrm>
            <a:off x="8230728" y="3124666"/>
            <a:ext cx="2862461" cy="739953"/>
            <a:chOff x="8130600" y="2810798"/>
            <a:chExt cx="3856715" cy="701626"/>
          </a:xfrm>
        </p:grpSpPr>
        <p:sp>
          <p:nvSpPr>
            <p:cNvPr id="47" name="TextBox 46"/>
            <p:cNvSpPr txBox="1"/>
            <p:nvPr/>
          </p:nvSpPr>
          <p:spPr>
            <a:xfrm>
              <a:off x="8130600" y="2810798"/>
              <a:ext cx="1942086" cy="311533"/>
            </a:xfrm>
            <a:prstGeom prst="rect">
              <a:avLst/>
            </a:prstGeom>
            <a:noFill/>
          </p:spPr>
          <p:txBody>
            <a:bodyPr wrap="non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8130600" y="3156750"/>
              <a:ext cx="3856715" cy="355674"/>
            </a:xfrm>
            <a:prstGeom prst="rect">
              <a:avLst/>
            </a:prstGeom>
          </p:spPr>
          <p:txBody>
            <a:bodyPr wrap="square">
              <a:spAutoFit/>
            </a:bodyPr>
            <a:lstStyle/>
            <a:p>
              <a:pPr>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1756705" y="4111295"/>
            <a:ext cx="2880524" cy="739953"/>
            <a:chOff x="163141" y="3887744"/>
            <a:chExt cx="3881053" cy="701626"/>
          </a:xfrm>
        </p:grpSpPr>
        <p:sp>
          <p:nvSpPr>
            <p:cNvPr id="49" name="TextBox 48"/>
            <p:cNvSpPr txBox="1"/>
            <p:nvPr/>
          </p:nvSpPr>
          <p:spPr>
            <a:xfrm>
              <a:off x="163141" y="3887744"/>
              <a:ext cx="1942087" cy="311533"/>
            </a:xfrm>
            <a:prstGeom prst="rect">
              <a:avLst/>
            </a:prstGeom>
            <a:noFill/>
          </p:spPr>
          <p:txBody>
            <a:bodyPr wrap="non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187479" y="4233696"/>
              <a:ext cx="3856715" cy="355674"/>
            </a:xfrm>
            <a:prstGeom prst="rect">
              <a:avLst/>
            </a:prstGeom>
          </p:spPr>
          <p:txBody>
            <a:bodyPr wrap="square">
              <a:spAutoFit/>
            </a:bodyPr>
            <a:lstStyle/>
            <a:p>
              <a:pPr>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2851062" y="1835480"/>
            <a:ext cx="2862459" cy="739954"/>
            <a:chOff x="1251208" y="1633722"/>
            <a:chExt cx="3856715" cy="701623"/>
          </a:xfrm>
        </p:grpSpPr>
        <p:sp>
          <p:nvSpPr>
            <p:cNvPr id="52" name="TextBox 51"/>
            <p:cNvSpPr txBox="1"/>
            <p:nvPr/>
          </p:nvSpPr>
          <p:spPr>
            <a:xfrm>
              <a:off x="1251208" y="1633722"/>
              <a:ext cx="1942088" cy="311532"/>
            </a:xfrm>
            <a:prstGeom prst="rect">
              <a:avLst/>
            </a:prstGeom>
            <a:noFill/>
          </p:spPr>
          <p:txBody>
            <a:bodyPr wrap="none" rtlCol="0">
              <a:spAutoFit/>
            </a:bodyPr>
            <a:lstStyle/>
            <a:p>
              <a:pPr algn="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1251208" y="1979673"/>
              <a:ext cx="3856715" cy="355672"/>
            </a:xfrm>
            <a:prstGeom prst="rect">
              <a:avLst/>
            </a:prstGeom>
          </p:spPr>
          <p:txBody>
            <a:bodyPr wrap="square">
              <a:spAutoFit/>
            </a:bodyPr>
            <a:lstStyle/>
            <a:p>
              <a:pPr>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929" y="2619369"/>
            <a:ext cx="12854894" cy="1195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847344"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570" y="2240482"/>
            <a:ext cx="2733428" cy="2151414"/>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3">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68"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70" y="2860338"/>
            <a:ext cx="2535952" cy="70775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739"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93"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739"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93"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3886" y="2380204"/>
            <a:ext cx="2520000" cy="28792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6443886" y="2380202"/>
            <a:ext cx="2520000" cy="287924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817" name="AutoShape 1"/>
          <p:cNvSpPr/>
          <p:nvPr/>
        </p:nvSpPr>
        <p:spPr bwMode="auto">
          <a:xfrm>
            <a:off x="392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18" name="AutoShape 2"/>
          <p:cNvSpPr/>
          <p:nvPr/>
        </p:nvSpPr>
        <p:spPr bwMode="auto">
          <a:xfrm>
            <a:off x="8963886" y="2380203"/>
            <a:ext cx="2520000" cy="2879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0" name="AutoShape 4"/>
          <p:cNvSpPr/>
          <p:nvPr/>
        </p:nvSpPr>
        <p:spPr bwMode="auto">
          <a:xfrm>
            <a:off x="3923886" y="2380201"/>
            <a:ext cx="2520000" cy="2879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2" name="AutoShape 6"/>
          <p:cNvSpPr/>
          <p:nvPr/>
        </p:nvSpPr>
        <p:spPr bwMode="auto">
          <a:xfrm>
            <a:off x="140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3" name="AutoShape 7"/>
          <p:cNvSpPr/>
          <p:nvPr/>
        </p:nvSpPr>
        <p:spPr bwMode="auto">
          <a:xfrm>
            <a:off x="644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4" name="AutoShape 8"/>
          <p:cNvSpPr/>
          <p:nvPr/>
        </p:nvSpPr>
        <p:spPr bwMode="auto">
          <a:xfrm>
            <a:off x="8963886" y="5259450"/>
            <a:ext cx="252000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5" name="AutoShape 9"/>
          <p:cNvSpPr/>
          <p:nvPr/>
        </p:nvSpPr>
        <p:spPr bwMode="auto">
          <a:xfrm>
            <a:off x="1579169" y="5985568"/>
            <a:ext cx="2103840"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4827" name="AutoShape 11"/>
          <p:cNvSpPr/>
          <p:nvPr/>
        </p:nvSpPr>
        <p:spPr bwMode="auto">
          <a:xfrm>
            <a:off x="6675147" y="5985568"/>
            <a:ext cx="210599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4832" name="AutoShape 16"/>
          <p:cNvSpPr/>
          <p:nvPr/>
        </p:nvSpPr>
        <p:spPr bwMode="auto">
          <a:xfrm>
            <a:off x="1772294" y="5633915"/>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6869350" y="5633915"/>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AutoShape 9"/>
          <p:cNvSpPr/>
          <p:nvPr/>
        </p:nvSpPr>
        <p:spPr bwMode="auto">
          <a:xfrm>
            <a:off x="4104655" y="3640566"/>
            <a:ext cx="2103840"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7" name="AutoShape 11"/>
          <p:cNvSpPr/>
          <p:nvPr/>
        </p:nvSpPr>
        <p:spPr bwMode="auto">
          <a:xfrm>
            <a:off x="9200633" y="3640566"/>
            <a:ext cx="210599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8" name="AutoShape 16"/>
          <p:cNvSpPr/>
          <p:nvPr/>
        </p:nvSpPr>
        <p:spPr bwMode="auto">
          <a:xfrm>
            <a:off x="4297780" y="3288913"/>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9" name="AutoShape 17"/>
          <p:cNvSpPr/>
          <p:nvPr/>
        </p:nvSpPr>
        <p:spPr bwMode="auto">
          <a:xfrm>
            <a:off x="9394836" y="3288913"/>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0" name="AutoShape 11"/>
          <p:cNvSpPr/>
          <p:nvPr/>
        </p:nvSpPr>
        <p:spPr bwMode="auto">
          <a:xfrm>
            <a:off x="1348919" y="1663722"/>
            <a:ext cx="10160910"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 name="AutoShape 17"/>
          <p:cNvSpPr/>
          <p:nvPr/>
        </p:nvSpPr>
        <p:spPr bwMode="auto">
          <a:xfrm>
            <a:off x="5570579" y="1312069"/>
            <a:ext cx="1717591"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2"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825"/>
                                        </p:tgtEl>
                                        <p:attrNameLst>
                                          <p:attrName>style.visibility</p:attrName>
                                        </p:attrNameLst>
                                      </p:cBhvr>
                                      <p:to>
                                        <p:strVal val="visible"/>
                                      </p:to>
                                    </p:set>
                                    <p:animEffect transition="in" filter="fade">
                                      <p:cBhvr>
                                        <p:cTn id="31" dur="500"/>
                                        <p:tgtEl>
                                          <p:spTgt spid="34825"/>
                                        </p:tgtEl>
                                      </p:cBhvr>
                                    </p:animEffect>
                                    <p:anim calcmode="lin" valueType="num">
                                      <p:cBhvr>
                                        <p:cTn id="32" dur="500" fill="hold"/>
                                        <p:tgtEl>
                                          <p:spTgt spid="34825"/>
                                        </p:tgtEl>
                                        <p:attrNameLst>
                                          <p:attrName>ppt_x</p:attrName>
                                        </p:attrNameLst>
                                      </p:cBhvr>
                                      <p:tavLst>
                                        <p:tav tm="0">
                                          <p:val>
                                            <p:strVal val="#ppt_x"/>
                                          </p:val>
                                        </p:tav>
                                        <p:tav tm="100000">
                                          <p:val>
                                            <p:strVal val="#ppt_x"/>
                                          </p:val>
                                        </p:tav>
                                      </p:tavLst>
                                    </p:anim>
                                    <p:anim calcmode="lin" valueType="num">
                                      <p:cBhvr>
                                        <p:cTn id="33" dur="500" fill="hold"/>
                                        <p:tgtEl>
                                          <p:spTgt spid="348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34833"/>
                                        </p:tgtEl>
                                        <p:attrNameLst>
                                          <p:attrName>style.visibility</p:attrName>
                                        </p:attrNameLst>
                                      </p:cBhvr>
                                      <p:to>
                                        <p:strVal val="visible"/>
                                      </p:to>
                                    </p:set>
                                    <p:anim calcmode="lin" valueType="num">
                                      <p:cBhvr additive="base">
                                        <p:cTn id="37" dur="500" fill="hold"/>
                                        <p:tgtEl>
                                          <p:spTgt spid="34833"/>
                                        </p:tgtEl>
                                        <p:attrNameLst>
                                          <p:attrName>ppt_x</p:attrName>
                                        </p:attrNameLst>
                                      </p:cBhvr>
                                      <p:tavLst>
                                        <p:tav tm="0">
                                          <p:val>
                                            <p:strVal val="1+#ppt_w/2"/>
                                          </p:val>
                                        </p:tav>
                                        <p:tav tm="100000">
                                          <p:val>
                                            <p:strVal val="#ppt_x"/>
                                          </p:val>
                                        </p:tav>
                                      </p:tavLst>
                                    </p:anim>
                                    <p:anim calcmode="lin" valueType="num">
                                      <p:cBhvr additive="base">
                                        <p:cTn id="38" dur="500" fill="hold"/>
                                        <p:tgtEl>
                                          <p:spTgt spid="34833"/>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827"/>
                                        </p:tgtEl>
                                        <p:attrNameLst>
                                          <p:attrName>style.visibility</p:attrName>
                                        </p:attrNameLst>
                                      </p:cBhvr>
                                      <p:to>
                                        <p:strVal val="visible"/>
                                      </p:to>
                                    </p:set>
                                    <p:animEffect transition="in" filter="fade">
                                      <p:cBhvr>
                                        <p:cTn id="41" dur="500"/>
                                        <p:tgtEl>
                                          <p:spTgt spid="34827"/>
                                        </p:tgtEl>
                                      </p:cBhvr>
                                    </p:animEffect>
                                    <p:anim calcmode="lin" valueType="num">
                                      <p:cBhvr>
                                        <p:cTn id="42" dur="500" fill="hold"/>
                                        <p:tgtEl>
                                          <p:spTgt spid="34827"/>
                                        </p:tgtEl>
                                        <p:attrNameLst>
                                          <p:attrName>ppt_x</p:attrName>
                                        </p:attrNameLst>
                                      </p:cBhvr>
                                      <p:tavLst>
                                        <p:tav tm="0">
                                          <p:val>
                                            <p:strVal val="#ppt_x"/>
                                          </p:val>
                                        </p:tav>
                                        <p:tav tm="100000">
                                          <p:val>
                                            <p:strVal val="#ppt_x"/>
                                          </p:val>
                                        </p:tav>
                                      </p:tavLst>
                                    </p:anim>
                                    <p:anim calcmode="lin" valueType="num">
                                      <p:cBhvr>
                                        <p:cTn id="43" dur="500" fill="hold"/>
                                        <p:tgtEl>
                                          <p:spTgt spid="3482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34822"/>
                                        </p:tgtEl>
                                        <p:attrNameLst>
                                          <p:attrName>style.visibility</p:attrName>
                                        </p:attrNameLst>
                                      </p:cBhvr>
                                      <p:to>
                                        <p:strVal val="visible"/>
                                      </p:to>
                                    </p:set>
                                    <p:anim calcmode="lin" valueType="num">
                                      <p:cBhvr additive="base">
                                        <p:cTn id="47" dur="500" fill="hold"/>
                                        <p:tgtEl>
                                          <p:spTgt spid="34822"/>
                                        </p:tgtEl>
                                        <p:attrNameLst>
                                          <p:attrName>ppt_x</p:attrName>
                                        </p:attrNameLst>
                                      </p:cBhvr>
                                      <p:tavLst>
                                        <p:tav tm="0">
                                          <p:val>
                                            <p:strVal val="1+#ppt_w/2"/>
                                          </p:val>
                                        </p:tav>
                                        <p:tav tm="100000">
                                          <p:val>
                                            <p:strVal val="#ppt_x"/>
                                          </p:val>
                                        </p:tav>
                                      </p:tavLst>
                                    </p:anim>
                                    <p:anim calcmode="lin" valueType="num">
                                      <p:cBhvr additive="base">
                                        <p:cTn id="48" dur="500" fill="hold"/>
                                        <p:tgtEl>
                                          <p:spTgt spid="34822"/>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34817"/>
                                        </p:tgtEl>
                                        <p:attrNameLst>
                                          <p:attrName>style.visibility</p:attrName>
                                        </p:attrNameLst>
                                      </p:cBhvr>
                                      <p:to>
                                        <p:strVal val="visible"/>
                                      </p:to>
                                    </p:set>
                                    <p:anim calcmode="lin" valueType="num">
                                      <p:cBhvr additive="base">
                                        <p:cTn id="52" dur="500" fill="hold"/>
                                        <p:tgtEl>
                                          <p:spTgt spid="34817"/>
                                        </p:tgtEl>
                                        <p:attrNameLst>
                                          <p:attrName>ppt_x</p:attrName>
                                        </p:attrNameLst>
                                      </p:cBhvr>
                                      <p:tavLst>
                                        <p:tav tm="0">
                                          <p:val>
                                            <p:strVal val="1+#ppt_w/2"/>
                                          </p:val>
                                        </p:tav>
                                        <p:tav tm="100000">
                                          <p:val>
                                            <p:strVal val="#ppt_x"/>
                                          </p:val>
                                        </p:tav>
                                      </p:tavLst>
                                    </p:anim>
                                    <p:anim calcmode="lin" valueType="num">
                                      <p:cBhvr additive="base">
                                        <p:cTn id="53" dur="500" fill="hold"/>
                                        <p:tgtEl>
                                          <p:spTgt spid="34817"/>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2" fill="hold" nodeType="afterEffect">
                                  <p:stCondLst>
                                    <p:cond delay="0"/>
                                  </p:stCondLst>
                                  <p:childTnLst>
                                    <p:set>
                                      <p:cBhvr>
                                        <p:cTn id="56" dur="1" fill="hold">
                                          <p:stCondLst>
                                            <p:cond delay="0"/>
                                          </p:stCondLst>
                                        </p:cTn>
                                        <p:tgtEl>
                                          <p:spTgt spid="34823"/>
                                        </p:tgtEl>
                                        <p:attrNameLst>
                                          <p:attrName>style.visibility</p:attrName>
                                        </p:attrNameLst>
                                      </p:cBhvr>
                                      <p:to>
                                        <p:strVal val="visible"/>
                                      </p:to>
                                    </p:set>
                                    <p:anim calcmode="lin" valueType="num">
                                      <p:cBhvr additive="base">
                                        <p:cTn id="57" dur="500" fill="hold"/>
                                        <p:tgtEl>
                                          <p:spTgt spid="34823"/>
                                        </p:tgtEl>
                                        <p:attrNameLst>
                                          <p:attrName>ppt_x</p:attrName>
                                        </p:attrNameLst>
                                      </p:cBhvr>
                                      <p:tavLst>
                                        <p:tav tm="0">
                                          <p:val>
                                            <p:strVal val="1+#ppt_w/2"/>
                                          </p:val>
                                        </p:tav>
                                        <p:tav tm="100000">
                                          <p:val>
                                            <p:strVal val="#ppt_x"/>
                                          </p:val>
                                        </p:tav>
                                      </p:tavLst>
                                    </p:anim>
                                    <p:anim calcmode="lin" valueType="num">
                                      <p:cBhvr additive="base">
                                        <p:cTn id="58" dur="500" fill="hold"/>
                                        <p:tgtEl>
                                          <p:spTgt spid="3482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nodeType="afterEffect">
                                  <p:stCondLst>
                                    <p:cond delay="0"/>
                                  </p:stCondLst>
                                  <p:childTnLst>
                                    <p:set>
                                      <p:cBhvr>
                                        <p:cTn id="61" dur="1" fill="hold">
                                          <p:stCondLst>
                                            <p:cond delay="0"/>
                                          </p:stCondLst>
                                        </p:cTn>
                                        <p:tgtEl>
                                          <p:spTgt spid="34824"/>
                                        </p:tgtEl>
                                        <p:attrNameLst>
                                          <p:attrName>style.visibility</p:attrName>
                                        </p:attrNameLst>
                                      </p:cBhvr>
                                      <p:to>
                                        <p:strVal val="visible"/>
                                      </p:to>
                                    </p:set>
                                    <p:anim calcmode="lin" valueType="num">
                                      <p:cBhvr additive="base">
                                        <p:cTn id="62" dur="500" fill="hold"/>
                                        <p:tgtEl>
                                          <p:spTgt spid="34824"/>
                                        </p:tgtEl>
                                        <p:attrNameLst>
                                          <p:attrName>ppt_x</p:attrName>
                                        </p:attrNameLst>
                                      </p:cBhvr>
                                      <p:tavLst>
                                        <p:tav tm="0">
                                          <p:val>
                                            <p:strVal val="1+#ppt_w/2"/>
                                          </p:val>
                                        </p:tav>
                                        <p:tav tm="100000">
                                          <p:val>
                                            <p:strVal val="#ppt_x"/>
                                          </p:val>
                                        </p:tav>
                                      </p:tavLst>
                                    </p:anim>
                                    <p:anim calcmode="lin" valueType="num">
                                      <p:cBhvr additive="base">
                                        <p:cTn id="63" dur="500" fill="hold"/>
                                        <p:tgtEl>
                                          <p:spTgt spid="34824"/>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anim calcmode="lin" valueType="num">
                                      <p:cBhvr>
                                        <p:cTn id="72" dur="500" fill="hold"/>
                                        <p:tgtEl>
                                          <p:spTgt spid="16"/>
                                        </p:tgtEl>
                                        <p:attrNameLst>
                                          <p:attrName>ppt_x</p:attrName>
                                        </p:attrNameLst>
                                      </p:cBhvr>
                                      <p:tavLst>
                                        <p:tav tm="0">
                                          <p:val>
                                            <p:strVal val="#ppt_x"/>
                                          </p:val>
                                        </p:tav>
                                        <p:tav tm="100000">
                                          <p:val>
                                            <p:strVal val="#ppt_x"/>
                                          </p:val>
                                        </p:tav>
                                      </p:tavLst>
                                    </p:anim>
                                    <p:anim calcmode="lin" valueType="num">
                                      <p:cBhvr>
                                        <p:cTn id="73" dur="50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2" presetClass="entr" presetSubtype="2"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anim calcmode="lin" valueType="num">
                                      <p:cBhvr>
                                        <p:cTn id="82" dur="500" fill="hold"/>
                                        <p:tgtEl>
                                          <p:spTgt spid="17"/>
                                        </p:tgtEl>
                                        <p:attrNameLst>
                                          <p:attrName>ppt_x</p:attrName>
                                        </p:attrNameLst>
                                      </p:cBhvr>
                                      <p:tavLst>
                                        <p:tav tm="0">
                                          <p:val>
                                            <p:strVal val="#ppt_x"/>
                                          </p:val>
                                        </p:tav>
                                        <p:tav tm="100000">
                                          <p:val>
                                            <p:strVal val="#ppt_x"/>
                                          </p:val>
                                        </p:tav>
                                      </p:tavLst>
                                    </p:anim>
                                    <p:anim calcmode="lin" valueType="num">
                                      <p:cBhvr>
                                        <p:cTn id="83" dur="500" fill="hold"/>
                                        <p:tgtEl>
                                          <p:spTgt spid="17"/>
                                        </p:tgtEl>
                                        <p:attrNameLst>
                                          <p:attrName>ppt_y</p:attrName>
                                        </p:attrNameLst>
                                      </p:cBhvr>
                                      <p:tavLst>
                                        <p:tav tm="0">
                                          <p:val>
                                            <p:strVal val="#ppt_y+.1"/>
                                          </p:val>
                                        </p:tav>
                                        <p:tav tm="100000">
                                          <p:val>
                                            <p:strVal val="#ppt_y"/>
                                          </p:val>
                                        </p:tav>
                                      </p:tavLst>
                                    </p:anim>
                                  </p:childTnLst>
                                </p:cTn>
                              </p:par>
                            </p:childTnLst>
                          </p:cTn>
                        </p:par>
                        <p:par>
                          <p:cTn id="84" fill="hold">
                            <p:stCondLst>
                              <p:cond delay="6000"/>
                            </p:stCondLst>
                            <p:childTnLst>
                              <p:par>
                                <p:cTn id="85" presetID="2" presetClass="entr" presetSubtype="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anim calcmode="lin" valueType="num">
                                      <p:cBhvr>
                                        <p:cTn id="92" dur="500" fill="hold"/>
                                        <p:tgtEl>
                                          <p:spTgt spid="20"/>
                                        </p:tgtEl>
                                        <p:attrNameLst>
                                          <p:attrName>ppt_x</p:attrName>
                                        </p:attrNameLst>
                                      </p:cBhvr>
                                      <p:tavLst>
                                        <p:tav tm="0">
                                          <p:val>
                                            <p:strVal val="#ppt_x"/>
                                          </p:val>
                                        </p:tav>
                                        <p:tav tm="100000">
                                          <p:val>
                                            <p:strVal val="#ppt_x"/>
                                          </p:val>
                                        </p:tav>
                                      </p:tavLst>
                                    </p:anim>
                                    <p:anim calcmode="lin" valueType="num">
                                      <p:cBhvr>
                                        <p:cTn id="9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7" grpId="0"/>
      <p:bldP spid="34832" grpId="0" autoUpdateAnimBg="0"/>
      <p:bldP spid="34833" grpId="0" autoUpdateAnimBg="0"/>
      <p:bldP spid="16" grpId="0"/>
      <p:bldP spid="17" grpId="0"/>
      <p:bldP spid="18" grpId="0" autoUpdateAnimBg="0"/>
      <p:bldP spid="19" grpId="0" autoUpdateAnimBg="0"/>
      <p:bldP spid="20" grpId="0"/>
      <p:bldP spid="2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p:nvPr/>
        </p:nvSpPr>
        <p:spPr bwMode="auto">
          <a:xfrm>
            <a:off x="-9524" y="1960141"/>
            <a:ext cx="6438899"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nvGrpSpPr>
          <p:cNvPr id="18" name="组合 19"/>
          <p:cNvGrpSpPr/>
          <p:nvPr/>
        </p:nvGrpSpPr>
        <p:grpSpPr bwMode="auto">
          <a:xfrm>
            <a:off x="812800" y="5343108"/>
            <a:ext cx="11233150" cy="871014"/>
            <a:chOff x="1160463" y="2907288"/>
            <a:chExt cx="9421420" cy="619317"/>
          </a:xfrm>
        </p:grpSpPr>
        <p:sp>
          <p:nvSpPr>
            <p:cNvPr id="19" name="Text Box 11"/>
            <p:cNvSpPr txBox="1">
              <a:spLocks noChangeArrowheads="1"/>
            </p:cNvSpPr>
            <p:nvPr/>
          </p:nvSpPr>
          <p:spPr bwMode="auto">
            <a:xfrm>
              <a:off x="1160463" y="2907288"/>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ts val="0"/>
                </a:spcBef>
                <a:spcAft>
                  <a:spcPts val="0"/>
                </a:spcAft>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 name="矩形 18"/>
            <p:cNvSpPr>
              <a:spLocks noChangeArrowheads="1"/>
            </p:cNvSpPr>
            <p:nvPr/>
          </p:nvSpPr>
          <p:spPr bwMode="auto">
            <a:xfrm>
              <a:off x="1160463" y="3132696"/>
              <a:ext cx="9421420" cy="39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15"/>
          <p:cNvSpPr txBox="1"/>
          <p:nvPr/>
        </p:nvSpPr>
        <p:spPr>
          <a:xfrm>
            <a:off x="812799" y="2966843"/>
            <a:ext cx="5256535" cy="1107996"/>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3" name="AutoShape 1"/>
          <p:cNvSpPr/>
          <p:nvPr/>
        </p:nvSpPr>
        <p:spPr bwMode="auto">
          <a:xfrm>
            <a:off x="6429375" y="1960141"/>
            <a:ext cx="6429376"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8"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1+#ppt_w/2"/>
                                          </p:val>
                                        </p:tav>
                                        <p:tav tm="100000">
                                          <p:val>
                                            <p:strVal val="#ppt_x"/>
                                          </p:val>
                                        </p:tav>
                                      </p:tavLst>
                                    </p:anim>
                                    <p:anim calcmode="lin" valueType="num">
                                      <p:cBhvr additive="base">
                                        <p:cTn id="8" dur="500" fill="hold"/>
                                        <p:tgtEl>
                                          <p:spTgt spid="143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p:nvPr/>
        </p:nvGrpSpPr>
        <p:grpSpPr bwMode="auto">
          <a:xfrm>
            <a:off x="353" y="1573890"/>
            <a:ext cx="2571609" cy="5058390"/>
            <a:chOff x="-1" y="0"/>
            <a:chExt cx="1829063" cy="3596384"/>
          </a:xfrm>
        </p:grpSpPr>
        <p:sp>
          <p:nvSpPr>
            <p:cNvPr id="19458"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9459"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9460" name="AutoShape 4"/>
            <p:cNvSpPr/>
            <p:nvPr/>
          </p:nvSpPr>
          <p:spPr bwMode="auto">
            <a:xfrm>
              <a:off x="187351" y="2493345"/>
              <a:ext cx="1436893" cy="5251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9461" name="AutoShape 5"/>
            <p:cNvSpPr/>
            <p:nvPr/>
          </p:nvSpPr>
          <p:spPr bwMode="auto">
            <a:xfrm>
              <a:off x="275469" y="2281610"/>
              <a:ext cx="1260656" cy="153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19462" name="Group 6"/>
          <p:cNvGrpSpPr/>
          <p:nvPr/>
        </p:nvGrpSpPr>
        <p:grpSpPr bwMode="auto">
          <a:xfrm>
            <a:off x="5141340" y="1573890"/>
            <a:ext cx="2573840" cy="5058390"/>
            <a:chOff x="0" y="-1"/>
            <a:chExt cx="1830362" cy="3596385"/>
          </a:xfrm>
        </p:grpSpPr>
        <p:pic>
          <p:nvPicPr>
            <p:cNvPr id="19463" name="Picture 7" descr="pic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828775" cy="1798193"/>
            </a:xfrm>
            <a:prstGeom prst="rect">
              <a:avLst/>
            </a:prstGeom>
            <a:noFill/>
            <a:ln>
              <a:noFill/>
            </a:ln>
            <a:effectLst/>
          </p:spPr>
        </p:pic>
        <p:sp>
          <p:nvSpPr>
            <p:cNvPr id="2" name="AutoShape 8"/>
            <p:cNvSpPr/>
            <p:nvPr/>
          </p:nvSpPr>
          <p:spPr bwMode="auto">
            <a:xfrm>
              <a:off x="1587" y="1798192"/>
              <a:ext cx="1828775"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19465" name="AutoShape 9"/>
          <p:cNvSpPr/>
          <p:nvPr/>
        </p:nvSpPr>
        <p:spPr bwMode="auto">
          <a:xfrm>
            <a:off x="5399314" y="5078600"/>
            <a:ext cx="2006548" cy="73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9466" name="AutoShape 10"/>
          <p:cNvSpPr/>
          <p:nvPr/>
        </p:nvSpPr>
        <p:spPr bwMode="auto">
          <a:xfrm>
            <a:off x="5418146" y="4723777"/>
            <a:ext cx="1988691"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p>
            <a:pPr algn="ct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9467" name="Group 11"/>
          <p:cNvGrpSpPr/>
          <p:nvPr/>
        </p:nvGrpSpPr>
        <p:grpSpPr bwMode="auto">
          <a:xfrm>
            <a:off x="7712948" y="1573890"/>
            <a:ext cx="2571609" cy="5058390"/>
            <a:chOff x="-1" y="0"/>
            <a:chExt cx="1829063" cy="3596384"/>
          </a:xfrm>
        </p:grpSpPr>
        <p:sp>
          <p:nvSpPr>
            <p:cNvPr id="19468" name="AutoShape 12"/>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pic>
          <p:nvPicPr>
            <p:cNvPr id="19469" name="Picture 13" descr="pic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798192"/>
              <a:ext cx="1829063" cy="1798192"/>
            </a:xfrm>
            <a:prstGeom prst="rect">
              <a:avLst/>
            </a:prstGeom>
            <a:noFill/>
            <a:ln>
              <a:noFill/>
            </a:ln>
            <a:effectLst/>
          </p:spPr>
        </p:pic>
        <p:sp>
          <p:nvSpPr>
            <p:cNvPr id="19470" name="AutoShape 14"/>
            <p:cNvSpPr/>
            <p:nvPr/>
          </p:nvSpPr>
          <p:spPr bwMode="auto">
            <a:xfrm>
              <a:off x="193014" y="674521"/>
              <a:ext cx="1443033" cy="5251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9471" name="AutoShape 15"/>
            <p:cNvSpPr/>
            <p:nvPr/>
          </p:nvSpPr>
          <p:spPr bwMode="auto">
            <a:xfrm>
              <a:off x="106377" y="393602"/>
              <a:ext cx="1616307" cy="307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lgn="ct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19472" name="Group 16"/>
          <p:cNvGrpSpPr/>
          <p:nvPr/>
        </p:nvGrpSpPr>
        <p:grpSpPr bwMode="auto">
          <a:xfrm>
            <a:off x="10287141" y="1573890"/>
            <a:ext cx="2571609" cy="5058390"/>
            <a:chOff x="-1" y="0"/>
            <a:chExt cx="1829063" cy="3596384"/>
          </a:xfrm>
        </p:grpSpPr>
        <p:pic>
          <p:nvPicPr>
            <p:cNvPr id="19473" name="Picture 17" descr="pic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829063" cy="1798192"/>
            </a:xfrm>
            <a:prstGeom prst="rect">
              <a:avLst/>
            </a:prstGeom>
            <a:noFill/>
            <a:ln>
              <a:noFill/>
            </a:ln>
            <a:effectLst/>
          </p:spPr>
        </p:pic>
        <p:sp>
          <p:nvSpPr>
            <p:cNvPr id="19474" name="AutoShape 18"/>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9475" name="AutoShape 19"/>
            <p:cNvSpPr/>
            <p:nvPr/>
          </p:nvSpPr>
          <p:spPr bwMode="auto">
            <a:xfrm>
              <a:off x="197773" y="2493345"/>
              <a:ext cx="1431928" cy="5251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9476" name="AutoShape 20"/>
            <p:cNvSpPr/>
            <p:nvPr/>
          </p:nvSpPr>
          <p:spPr bwMode="auto">
            <a:xfrm>
              <a:off x="177825" y="2260548"/>
              <a:ext cx="1471824" cy="175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gn="ct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19477" name="Group 21"/>
          <p:cNvGrpSpPr/>
          <p:nvPr/>
        </p:nvGrpSpPr>
        <p:grpSpPr bwMode="auto">
          <a:xfrm>
            <a:off x="2565266" y="1573889"/>
            <a:ext cx="2573840" cy="5056159"/>
            <a:chOff x="-1" y="0"/>
            <a:chExt cx="1829063" cy="3596384"/>
          </a:xfrm>
        </p:grpSpPr>
        <p:sp>
          <p:nvSpPr>
            <p:cNvPr id="19478" name="AutoShape 22"/>
            <p:cNvSpPr/>
            <p:nvPr/>
          </p:nvSpPr>
          <p:spPr bwMode="auto">
            <a:xfrm>
              <a:off x="-1" y="0"/>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pic>
          <p:nvPicPr>
            <p:cNvPr id="19479" name="Picture 23" descr="pic13.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797398"/>
              <a:ext cx="1829063" cy="1798986"/>
            </a:xfrm>
            <a:prstGeom prst="rect">
              <a:avLst/>
            </a:prstGeom>
            <a:noFill/>
            <a:ln>
              <a:noFill/>
            </a:ln>
            <a:effectLst/>
          </p:spPr>
        </p:pic>
        <p:sp>
          <p:nvSpPr>
            <p:cNvPr id="19480" name="AutoShape 24"/>
            <p:cNvSpPr/>
            <p:nvPr/>
          </p:nvSpPr>
          <p:spPr bwMode="auto">
            <a:xfrm>
              <a:off x="221189" y="674819"/>
              <a:ext cx="1421373" cy="5254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9481" name="AutoShape 25"/>
            <p:cNvSpPr/>
            <p:nvPr/>
          </p:nvSpPr>
          <p:spPr bwMode="auto">
            <a:xfrm>
              <a:off x="123630" y="441919"/>
              <a:ext cx="1616492" cy="175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p>
              <a:pPr algn="ct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27"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wipe(down)">
                                      <p:cBhvr>
                                        <p:cTn id="11" dur="500"/>
                                        <p:tgtEl>
                                          <p:spTgt spid="1947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up)">
                                      <p:cBhvr>
                                        <p:cTn id="19" dur="500"/>
                                        <p:tgtEl>
                                          <p:spTgt spid="19472"/>
                                        </p:tgtEl>
                                      </p:cBhvr>
                                    </p:animEffect>
                                  </p:childTnLst>
                                </p:cTn>
                              </p:par>
                            </p:childTnLst>
                          </p:cTn>
                        </p:par>
                        <p:par>
                          <p:cTn id="20" fill="hold">
                            <p:stCondLst>
                              <p:cond delay="2000"/>
                            </p:stCondLst>
                            <p:childTnLst>
                              <p:par>
                                <p:cTn id="21" presetID="22" presetClass="entr" presetSubtype="4" fill="hold" nodeType="afterEffect">
                                  <p:stCondLst>
                                    <p:cond delay="500"/>
                                  </p:stCondLst>
                                  <p:childTnLst>
                                    <p:set>
                                      <p:cBhvr>
                                        <p:cTn id="22" dur="1" fill="hold">
                                          <p:stCondLst>
                                            <p:cond delay="0"/>
                                          </p:stCondLst>
                                        </p:cTn>
                                        <p:tgtEl>
                                          <p:spTgt spid="19462"/>
                                        </p:tgtEl>
                                        <p:attrNameLst>
                                          <p:attrName>style.visibility</p:attrName>
                                        </p:attrNameLst>
                                      </p:cBhvr>
                                      <p:to>
                                        <p:strVal val="visible"/>
                                      </p:to>
                                    </p:set>
                                    <p:animEffect transition="in" filter="wipe(down)">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5"/>
          <p:cNvSpPr/>
          <p:nvPr/>
        </p:nvSpPr>
        <p:spPr bwMode="auto">
          <a:xfrm rot="16200000">
            <a:off x="426408" y="1071200"/>
            <a:ext cx="5499194" cy="4697486"/>
          </a:xfrm>
          <a:custGeom>
            <a:avLst/>
            <a:gdLst>
              <a:gd name="T0" fmla="*/ 0 w 830"/>
              <a:gd name="T1" fmla="*/ 0 h 709"/>
              <a:gd name="T2" fmla="*/ 830 w 830"/>
              <a:gd name="T3" fmla="*/ 0 h 709"/>
              <a:gd name="T4" fmla="*/ 416 w 830"/>
              <a:gd name="T5" fmla="*/ 709 h 709"/>
              <a:gd name="T6" fmla="*/ 0 w 830"/>
              <a:gd name="T7" fmla="*/ 0 h 709"/>
            </a:gdLst>
            <a:ahLst/>
            <a:cxnLst>
              <a:cxn ang="0">
                <a:pos x="T0" y="T1"/>
              </a:cxn>
              <a:cxn ang="0">
                <a:pos x="T2" y="T3"/>
              </a:cxn>
              <a:cxn ang="0">
                <a:pos x="T4" y="T5"/>
              </a:cxn>
              <a:cxn ang="0">
                <a:pos x="T6" y="T7"/>
              </a:cxn>
            </a:cxnLst>
            <a:rect l="0" t="0" r="r" b="b"/>
            <a:pathLst>
              <a:path w="830" h="709">
                <a:moveTo>
                  <a:pt x="0" y="0"/>
                </a:moveTo>
                <a:lnTo>
                  <a:pt x="830" y="0"/>
                </a:lnTo>
                <a:lnTo>
                  <a:pt x="416" y="709"/>
                </a:lnTo>
                <a:lnTo>
                  <a:pt x="0" y="0"/>
                </a:lnTo>
                <a:close/>
              </a:path>
            </a:pathLst>
          </a:custGeom>
          <a:solidFill>
            <a:schemeClr val="tx2"/>
          </a:solidFill>
          <a:ln w="0">
            <a:noFill/>
            <a:prstDash val="solid"/>
            <a:round/>
          </a:ln>
        </p:spPr>
        <p:txBody>
          <a:bodyPr vert="horz" wrap="square" lIns="91425" tIns="45712" rIns="91425" bIns="45712" numCol="1" anchor="t" anchorCtr="0" compatLnSpc="1"/>
          <a:lstStyle/>
          <a:p>
            <a:endParaRPr lang="zh-CN" altLang="en-US" sz="2000"/>
          </a:p>
        </p:txBody>
      </p:sp>
      <p:sp>
        <p:nvSpPr>
          <p:cNvPr id="16" name="Freeform 15"/>
          <p:cNvSpPr/>
          <p:nvPr/>
        </p:nvSpPr>
        <p:spPr bwMode="auto">
          <a:xfrm>
            <a:off x="1019418" y="2332522"/>
            <a:ext cx="3828188" cy="3270093"/>
          </a:xfrm>
          <a:custGeom>
            <a:avLst/>
            <a:gdLst>
              <a:gd name="T0" fmla="*/ 0 w 830"/>
              <a:gd name="T1" fmla="*/ 0 h 709"/>
              <a:gd name="T2" fmla="*/ 830 w 830"/>
              <a:gd name="T3" fmla="*/ 0 h 709"/>
              <a:gd name="T4" fmla="*/ 416 w 830"/>
              <a:gd name="T5" fmla="*/ 709 h 709"/>
              <a:gd name="T6" fmla="*/ 0 w 830"/>
              <a:gd name="T7" fmla="*/ 0 h 709"/>
            </a:gdLst>
            <a:ahLst/>
            <a:cxnLst>
              <a:cxn ang="0">
                <a:pos x="T0" y="T1"/>
              </a:cxn>
              <a:cxn ang="0">
                <a:pos x="T2" y="T3"/>
              </a:cxn>
              <a:cxn ang="0">
                <a:pos x="T4" y="T5"/>
              </a:cxn>
              <a:cxn ang="0">
                <a:pos x="T6" y="T7"/>
              </a:cxn>
            </a:cxnLst>
            <a:rect l="0" t="0" r="r" b="b"/>
            <a:pathLst>
              <a:path w="830" h="709">
                <a:moveTo>
                  <a:pt x="0" y="0"/>
                </a:moveTo>
                <a:lnTo>
                  <a:pt x="830" y="0"/>
                </a:lnTo>
                <a:lnTo>
                  <a:pt x="416" y="709"/>
                </a:lnTo>
                <a:lnTo>
                  <a:pt x="0" y="0"/>
                </a:lnTo>
                <a:close/>
              </a:path>
            </a:pathLst>
          </a:custGeom>
          <a:solidFill>
            <a:schemeClr val="accent2">
              <a:alpha val="69804"/>
            </a:schemeClr>
          </a:solidFill>
          <a:ln w="0">
            <a:noFill/>
            <a:prstDash val="solid"/>
            <a:round/>
          </a:ln>
        </p:spPr>
        <p:txBody>
          <a:bodyPr vert="horz" wrap="square" lIns="91425" tIns="45712" rIns="91425" bIns="45712" numCol="1" anchor="t" anchorCtr="0" compatLnSpc="1"/>
          <a:lstStyle/>
          <a:p>
            <a:endParaRPr lang="zh-CN" altLang="en-US" sz="2000"/>
          </a:p>
        </p:txBody>
      </p:sp>
      <p:sp>
        <p:nvSpPr>
          <p:cNvPr id="79" name="MH_Entry_1"/>
          <p:cNvSpPr/>
          <p:nvPr>
            <p:custDataLst>
              <p:tags r:id="rId2"/>
            </p:custDataLst>
          </p:nvPr>
        </p:nvSpPr>
        <p:spPr>
          <a:xfrm flipH="1">
            <a:off x="7365376" y="1813649"/>
            <a:ext cx="3487524" cy="579240"/>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3"/>
            </p:custDataLst>
          </p:nvPr>
        </p:nvSpPr>
        <p:spPr>
          <a:xfrm flipH="1">
            <a:off x="6461443" y="1799459"/>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4"/>
            </p:custDataLst>
          </p:nvPr>
        </p:nvSpPr>
        <p:spPr>
          <a:xfrm flipH="1">
            <a:off x="7365376" y="2894541"/>
            <a:ext cx="3487524" cy="579240"/>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5"/>
            </p:custDataLst>
          </p:nvPr>
        </p:nvSpPr>
        <p:spPr>
          <a:xfrm flipH="1">
            <a:off x="6461443" y="2880351"/>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6"/>
            </p:custDataLst>
          </p:nvPr>
        </p:nvSpPr>
        <p:spPr>
          <a:xfrm flipH="1">
            <a:off x="7365376" y="3975435"/>
            <a:ext cx="3487524" cy="579240"/>
          </a:xfrm>
          <a:prstGeom prst="roundRect">
            <a:avLst>
              <a:gd name="adj" fmla="val 23973"/>
            </a:avLst>
          </a:prstGeom>
          <a:solidFill>
            <a:schemeClr val="accent3"/>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7"/>
            </p:custDataLst>
          </p:nvPr>
        </p:nvSpPr>
        <p:spPr>
          <a:xfrm flipH="1">
            <a:off x="6461443" y="3961245"/>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3"/>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8"/>
            </p:custDataLst>
          </p:nvPr>
        </p:nvSpPr>
        <p:spPr>
          <a:xfrm flipH="1">
            <a:off x="7365376" y="5056329"/>
            <a:ext cx="3487524" cy="579240"/>
          </a:xfrm>
          <a:prstGeom prst="roundRect">
            <a:avLst>
              <a:gd name="adj" fmla="val 23973"/>
            </a:avLst>
          </a:prstGeom>
          <a:solidFill>
            <a:schemeClr val="accent4"/>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9"/>
            </p:custDataLst>
          </p:nvPr>
        </p:nvSpPr>
        <p:spPr>
          <a:xfrm flipH="1">
            <a:off x="6461443" y="5042139"/>
            <a:ext cx="800918" cy="607620"/>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4"/>
          </a:solidFill>
          <a:ln w="12700" cap="flat" cmpd="sng" algn="ctr">
            <a:noFill/>
            <a:prstDash val="solid"/>
          </a:ln>
          <a:effectLst/>
        </p:spPr>
        <p:txBody>
          <a:bodyPr wrap="square" lIns="0" tIns="49352" rIns="189812" bIns="49352"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10"/>
            </p:custDataLst>
          </p:nvPr>
        </p:nvSpPr>
        <p:spPr>
          <a:xfrm>
            <a:off x="1770706" y="2495734"/>
            <a:ext cx="2278556" cy="1353769"/>
          </a:xfrm>
          <a:prstGeom prst="rect">
            <a:avLst/>
          </a:prstGeom>
          <a:noFill/>
        </p:spPr>
        <p:txBody>
          <a:bodyPr vert="horz" wrap="square" lIns="0" tIns="0" rIns="0" bIns="0" rtlCol="0" anchor="t" anchorCtr="0">
            <a:spAutoFit/>
          </a:bodyPr>
          <a:lstStyle/>
          <a:p>
            <a:pPr algn="ctr"/>
            <a:r>
              <a:rPr lang="zh-CN" altLang="en-US" sz="8795"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4" name="MH_Others_2"/>
          <p:cNvSpPr txBox="1"/>
          <p:nvPr>
            <p:custDataLst>
              <p:tags r:id="rId11"/>
            </p:custDataLst>
          </p:nvPr>
        </p:nvSpPr>
        <p:spPr>
          <a:xfrm>
            <a:off x="1716902" y="3781881"/>
            <a:ext cx="2386166" cy="430887"/>
          </a:xfrm>
          <a:prstGeom prst="rect">
            <a:avLst/>
          </a:prstGeom>
          <a:noFill/>
        </p:spPr>
        <p:txBody>
          <a:bodyPr wrap="square" lIns="0" tIns="0" rIns="0" bIns="0" anchor="t" anchorCtr="0">
            <a:spAutoFit/>
          </a:bodyPr>
          <a:lstStyle/>
          <a:p>
            <a:pPr algn="ctr">
              <a:defRPr/>
            </a:pP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 calcmode="lin" valueType="num">
                                      <p:cBhvr>
                                        <p:cTn id="9" dur="750" fill="hold"/>
                                        <p:tgtEl>
                                          <p:spTgt spid="16"/>
                                        </p:tgtEl>
                                        <p:attrNameLst>
                                          <p:attrName>style.rotation</p:attrName>
                                        </p:attrNameLst>
                                      </p:cBhvr>
                                      <p:tavLst>
                                        <p:tav tm="0">
                                          <p:val>
                                            <p:fltVal val="90"/>
                                          </p:val>
                                        </p:tav>
                                        <p:tav tm="100000">
                                          <p:val>
                                            <p:fltVal val="0"/>
                                          </p:val>
                                        </p:tav>
                                      </p:tavLst>
                                    </p:anim>
                                    <p:animEffect transition="in" filter="fade">
                                      <p:cBhvr>
                                        <p:cTn id="10" dur="7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750" fill="hold"/>
                                        <p:tgtEl>
                                          <p:spTgt spid="17"/>
                                        </p:tgtEl>
                                        <p:attrNameLst>
                                          <p:attrName>ppt_w</p:attrName>
                                        </p:attrNameLst>
                                      </p:cBhvr>
                                      <p:tavLst>
                                        <p:tav tm="0">
                                          <p:val>
                                            <p:fltVal val="0"/>
                                          </p:val>
                                        </p:tav>
                                        <p:tav tm="100000">
                                          <p:val>
                                            <p:strVal val="#ppt_w"/>
                                          </p:val>
                                        </p:tav>
                                      </p:tavLst>
                                    </p:anim>
                                    <p:anim calcmode="lin" valueType="num">
                                      <p:cBhvr>
                                        <p:cTn id="16" dur="750" fill="hold"/>
                                        <p:tgtEl>
                                          <p:spTgt spid="17"/>
                                        </p:tgtEl>
                                        <p:attrNameLst>
                                          <p:attrName>ppt_h</p:attrName>
                                        </p:attrNameLst>
                                      </p:cBhvr>
                                      <p:tavLst>
                                        <p:tav tm="0">
                                          <p:val>
                                            <p:fltVal val="0"/>
                                          </p:val>
                                        </p:tav>
                                        <p:tav tm="100000">
                                          <p:val>
                                            <p:strVal val="#ppt_h"/>
                                          </p:val>
                                        </p:tav>
                                      </p:tavLst>
                                    </p:anim>
                                    <p:anim calcmode="lin" valueType="num">
                                      <p:cBhvr>
                                        <p:cTn id="17" dur="750" fill="hold"/>
                                        <p:tgtEl>
                                          <p:spTgt spid="17"/>
                                        </p:tgtEl>
                                        <p:attrNameLst>
                                          <p:attrName>style.rotation</p:attrName>
                                        </p:attrNameLst>
                                      </p:cBhvr>
                                      <p:tavLst>
                                        <p:tav tm="0">
                                          <p:val>
                                            <p:fltVal val="90"/>
                                          </p:val>
                                        </p:tav>
                                        <p:tav tm="100000">
                                          <p:val>
                                            <p:fltVal val="0"/>
                                          </p:val>
                                        </p:tav>
                                      </p:tavLst>
                                    </p:anim>
                                    <p:animEffect transition="in" filter="fade">
                                      <p:cBhvr>
                                        <p:cTn id="18" dur="750"/>
                                        <p:tgtEl>
                                          <p:spTgt spid="17"/>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0-#ppt_w/2"/>
                                          </p:val>
                                        </p:tav>
                                        <p:tav tm="100000">
                                          <p:val>
                                            <p:strVal val="#ppt_x"/>
                                          </p:val>
                                        </p:tav>
                                      </p:tavLst>
                                    </p:anim>
                                    <p:anim calcmode="lin" valueType="num">
                                      <p:cBhvr additive="base">
                                        <p:cTn id="32" dur="500" fill="hold"/>
                                        <p:tgtEl>
                                          <p:spTgt spid="7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0-#ppt_w/2"/>
                                          </p:val>
                                        </p:tav>
                                        <p:tav tm="100000">
                                          <p:val>
                                            <p:strVal val="#ppt_x"/>
                                          </p:val>
                                        </p:tav>
                                      </p:tavLst>
                                    </p:anim>
                                    <p:anim calcmode="lin" valueType="num">
                                      <p:cBhvr additive="base">
                                        <p:cTn id="36"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0-#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79" grpId="0" animBg="1"/>
      <p:bldP spid="80" grpId="0" animBg="1"/>
      <p:bldP spid="23" grpId="0" animBg="1"/>
      <p:bldP spid="24" grpId="0" animBg="1"/>
      <p:bldP spid="25" grpId="0" animBg="1"/>
      <p:bldP spid="26" grpId="0" animBg="1"/>
      <p:bldP spid="31" grpId="0" animBg="1"/>
      <p:bldP spid="3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88" y="3866462"/>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730" y="3130574"/>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8980" y="3884838"/>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181" y="2782822"/>
            <a:ext cx="3007062" cy="700922"/>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181" y="3761547"/>
            <a:ext cx="3007062" cy="700921"/>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037" y="2794451"/>
            <a:ext cx="3007062" cy="700921"/>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037" y="3773177"/>
            <a:ext cx="3007062" cy="700922"/>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8980" y="3148949"/>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1922" y="2618087"/>
            <a:ext cx="987454" cy="985216"/>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5" y="2618087"/>
            <a:ext cx="986335" cy="985216"/>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5" y="3603304"/>
            <a:ext cx="986335" cy="984096"/>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1922" y="3603304"/>
            <a:ext cx="987454" cy="984096"/>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2445728" y="3040055"/>
            <a:ext cx="1479279" cy="307777"/>
          </a:xfrm>
          <a:prstGeom prst="rect">
            <a:avLst/>
          </a:prstGeom>
        </p:spPr>
        <p:txBody>
          <a:bodyPr>
            <a:spAutoFit/>
          </a:body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2445728" y="3988558"/>
            <a:ext cx="1479279" cy="307777"/>
          </a:xfrm>
          <a:prstGeom prst="rect">
            <a:avLst/>
          </a:prstGeom>
        </p:spPr>
        <p:txBody>
          <a:bodyPr>
            <a:spAutoFit/>
          </a:body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055" y="2937571"/>
            <a:ext cx="452658" cy="40218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649" y="3896730"/>
            <a:ext cx="440108" cy="437306"/>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6141" y="2926799"/>
            <a:ext cx="282678" cy="378967"/>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457" y="3890934"/>
            <a:ext cx="427462" cy="4431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1013" y="3040530"/>
            <a:ext cx="1479186" cy="307777"/>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1055" y="3989098"/>
            <a:ext cx="1479610" cy="307777"/>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5728" y="4844458"/>
            <a:ext cx="1768573" cy="258532"/>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499" y="5082503"/>
            <a:ext cx="2142739" cy="443198"/>
          </a:xfrm>
          <a:prstGeom prst="rect">
            <a:avLst/>
          </a:prstGeom>
          <a:noFill/>
        </p:spPr>
        <p:txBody>
          <a:bodyPr wrap="square" lIns="0" tIns="0" rIns="0" bIns="0" numCol="1" spcCol="36000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6069" y="4844458"/>
            <a:ext cx="1768573" cy="258532"/>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840" y="5082503"/>
            <a:ext cx="2142739" cy="443198"/>
          </a:xfrm>
          <a:prstGeom prst="rect">
            <a:avLst/>
          </a:prstGeom>
          <a:noFill/>
        </p:spPr>
        <p:txBody>
          <a:bodyPr wrap="square" lIns="0" tIns="0" rIns="0" bIns="0" numCol="1" spcCol="36000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929" y="2619369"/>
            <a:ext cx="12854894" cy="1195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47344"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570" y="2240482"/>
            <a:ext cx="2733428" cy="2151414"/>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4">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68"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70" y="2860338"/>
            <a:ext cx="2535952" cy="70775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739"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93"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739"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93"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4732" y="2376873"/>
            <a:ext cx="3535962" cy="30002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4661395" y="2376873"/>
            <a:ext cx="3535962" cy="30002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8438057" y="2376873"/>
            <a:ext cx="3535962" cy="30002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5"/>
          <p:cNvSpPr txBox="1"/>
          <p:nvPr/>
        </p:nvSpPr>
        <p:spPr>
          <a:xfrm>
            <a:off x="1261838" y="5982987"/>
            <a:ext cx="2781752"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6" name="TextBox 16"/>
          <p:cNvSpPr txBox="1"/>
          <p:nvPr/>
        </p:nvSpPr>
        <p:spPr>
          <a:xfrm>
            <a:off x="1844800" y="5662256"/>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5038501" y="5982987"/>
            <a:ext cx="2781752"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8" name="TextBox 16"/>
          <p:cNvSpPr txBox="1"/>
          <p:nvPr/>
        </p:nvSpPr>
        <p:spPr>
          <a:xfrm>
            <a:off x="5621463" y="5662256"/>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8815163" y="5982987"/>
            <a:ext cx="2781752"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0" name="TextBox 16"/>
          <p:cNvSpPr txBox="1"/>
          <p:nvPr/>
        </p:nvSpPr>
        <p:spPr>
          <a:xfrm>
            <a:off x="9398125" y="5662256"/>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1" name="TextBox 15"/>
          <p:cNvSpPr txBox="1"/>
          <p:nvPr/>
        </p:nvSpPr>
        <p:spPr>
          <a:xfrm>
            <a:off x="885696" y="1531151"/>
            <a:ext cx="1108832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6149"/>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12800" y="2833892"/>
            <a:ext cx="2023227" cy="20232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5"/>
          <p:cNvSpPr txBox="1"/>
          <p:nvPr/>
        </p:nvSpPr>
        <p:spPr>
          <a:xfrm>
            <a:off x="831925" y="5760971"/>
            <a:ext cx="2203375"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2" name="TextBox 16"/>
          <p:cNvSpPr txBox="1"/>
          <p:nvPr/>
        </p:nvSpPr>
        <p:spPr>
          <a:xfrm>
            <a:off x="831925" y="5440240"/>
            <a:ext cx="1843384" cy="246221"/>
          </a:xfrm>
          <a:prstGeom prst="rect">
            <a:avLst/>
          </a:prstGeom>
          <a:noFill/>
        </p:spPr>
        <p:txBody>
          <a:bodyPr wrap="squar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椭圆 40"/>
          <p:cNvSpPr/>
          <p:nvPr/>
        </p:nvSpPr>
        <p:spPr>
          <a:xfrm>
            <a:off x="3882774" y="2833892"/>
            <a:ext cx="2023227" cy="20232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5"/>
          <p:cNvSpPr txBox="1"/>
          <p:nvPr/>
        </p:nvSpPr>
        <p:spPr>
          <a:xfrm>
            <a:off x="3835475" y="5760971"/>
            <a:ext cx="2203375"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3" name="TextBox 16"/>
          <p:cNvSpPr txBox="1"/>
          <p:nvPr/>
        </p:nvSpPr>
        <p:spPr>
          <a:xfrm>
            <a:off x="3835475" y="5440240"/>
            <a:ext cx="1843384" cy="246221"/>
          </a:xfrm>
          <a:prstGeom prst="rect">
            <a:avLst/>
          </a:prstGeom>
          <a:noFill/>
        </p:spPr>
        <p:txBody>
          <a:bodyPr wrap="squar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4" name="椭圆 43"/>
          <p:cNvSpPr/>
          <p:nvPr/>
        </p:nvSpPr>
        <p:spPr>
          <a:xfrm>
            <a:off x="6952748" y="2833892"/>
            <a:ext cx="2023227" cy="20232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6839025" y="5760971"/>
            <a:ext cx="2203375"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6" name="TextBox 16"/>
          <p:cNvSpPr txBox="1"/>
          <p:nvPr/>
        </p:nvSpPr>
        <p:spPr>
          <a:xfrm>
            <a:off x="6839025" y="5440240"/>
            <a:ext cx="1843384" cy="246221"/>
          </a:xfrm>
          <a:prstGeom prst="rect">
            <a:avLst/>
          </a:prstGeom>
          <a:noFill/>
        </p:spPr>
        <p:txBody>
          <a:bodyPr wrap="squar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7" name="椭圆 46"/>
          <p:cNvSpPr/>
          <p:nvPr/>
        </p:nvSpPr>
        <p:spPr>
          <a:xfrm>
            <a:off x="10022723" y="2833892"/>
            <a:ext cx="2023227" cy="20232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5"/>
          <p:cNvSpPr txBox="1"/>
          <p:nvPr/>
        </p:nvSpPr>
        <p:spPr>
          <a:xfrm>
            <a:off x="9842575" y="5760971"/>
            <a:ext cx="2203375"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9" name="TextBox 16"/>
          <p:cNvSpPr txBox="1"/>
          <p:nvPr/>
        </p:nvSpPr>
        <p:spPr>
          <a:xfrm>
            <a:off x="9842575" y="5440240"/>
            <a:ext cx="1843384" cy="246221"/>
          </a:xfrm>
          <a:prstGeom prst="rect">
            <a:avLst/>
          </a:prstGeom>
          <a:noFill/>
        </p:spPr>
        <p:txBody>
          <a:bodyPr wrap="squar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TextBox 15"/>
          <p:cNvSpPr txBox="1"/>
          <p:nvPr/>
        </p:nvSpPr>
        <p:spPr>
          <a:xfrm>
            <a:off x="812800" y="1791098"/>
            <a:ext cx="11233150"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5" name="TextBox 16"/>
          <p:cNvSpPr txBox="1"/>
          <p:nvPr/>
        </p:nvSpPr>
        <p:spPr>
          <a:xfrm>
            <a:off x="5491548" y="1470366"/>
            <a:ext cx="1875655" cy="246221"/>
          </a:xfrm>
          <a:prstGeom prst="rect">
            <a:avLst/>
          </a:prstGeom>
          <a:noFill/>
        </p:spPr>
        <p:txBody>
          <a:bodyPr wrap="square" lIns="0" tIns="0" rIns="0" bIns="0" rtlCol="0">
            <a:spAutoFit/>
          </a:bodyPr>
          <a:lstStyle/>
          <a:p>
            <a:pPr algn="ct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0-#ppt_w/2"/>
                                          </p:val>
                                        </p:tav>
                                        <p:tav tm="100000">
                                          <p:val>
                                            <p:strVal val="#ppt_x"/>
                                          </p:val>
                                        </p:tav>
                                      </p:tavLst>
                                    </p:anim>
                                    <p:anim calcmode="lin" valueType="num">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0-#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7" presetClass="entr" presetSubtype="1" fill="hold" grpId="0" nodeType="afterEffect">
                                  <p:stCondLst>
                                    <p:cond delay="0"/>
                                  </p:stCondLst>
                                  <p:iterate type="lt">
                                    <p:tmPct val="40000"/>
                                  </p:iterate>
                                  <p:childTnLst>
                                    <p:set>
                                      <p:cBhvr>
                                        <p:cTn id="23" dur="1" fill="hold">
                                          <p:stCondLst>
                                            <p:cond delay="0"/>
                                          </p:stCondLst>
                                        </p:cTn>
                                        <p:tgtEl>
                                          <p:spTgt spid="22"/>
                                        </p:tgtEl>
                                        <p:attrNameLst>
                                          <p:attrName>style.visibility</p:attrName>
                                        </p:attrNameLst>
                                      </p:cBhvr>
                                      <p:to>
                                        <p:strVal val="visible"/>
                                      </p:to>
                                    </p:set>
                                    <p:anim calcmode="lin" valueType="num">
                                      <p:cBhvr>
                                        <p:cTn id="24" dur="250" fill="hold"/>
                                        <p:tgtEl>
                                          <p:spTgt spid="22"/>
                                        </p:tgtEl>
                                        <p:attrNameLst>
                                          <p:attrName>ppt_x</p:attrName>
                                        </p:attrNameLst>
                                      </p:cBhvr>
                                      <p:tavLst>
                                        <p:tav tm="0">
                                          <p:val>
                                            <p:strVal val="#ppt_x"/>
                                          </p:val>
                                        </p:tav>
                                        <p:tav tm="100000">
                                          <p:val>
                                            <p:strVal val="#ppt_x"/>
                                          </p:val>
                                        </p:tav>
                                      </p:tavLst>
                                    </p:anim>
                                    <p:anim calcmode="lin" valueType="num">
                                      <p:cBhvr>
                                        <p:cTn id="25" dur="250" fill="hold"/>
                                        <p:tgtEl>
                                          <p:spTgt spid="22"/>
                                        </p:tgtEl>
                                        <p:attrNameLst>
                                          <p:attrName>ppt_y</p:attrName>
                                        </p:attrNameLst>
                                      </p:cBhvr>
                                      <p:tavLst>
                                        <p:tav tm="0">
                                          <p:val>
                                            <p:strVal val="#ppt_y-#ppt_h/2"/>
                                          </p:val>
                                        </p:tav>
                                        <p:tav tm="100000">
                                          <p:val>
                                            <p:strVal val="#ppt_y"/>
                                          </p:val>
                                        </p:tav>
                                      </p:tavLst>
                                    </p:anim>
                                    <p:anim calcmode="lin" valueType="num">
                                      <p:cBhvr>
                                        <p:cTn id="26" dur="250" fill="hold"/>
                                        <p:tgtEl>
                                          <p:spTgt spid="22"/>
                                        </p:tgtEl>
                                        <p:attrNameLst>
                                          <p:attrName>ppt_w</p:attrName>
                                        </p:attrNameLst>
                                      </p:cBhvr>
                                      <p:tavLst>
                                        <p:tav tm="0">
                                          <p:val>
                                            <p:strVal val="#ppt_w"/>
                                          </p:val>
                                        </p:tav>
                                        <p:tav tm="100000">
                                          <p:val>
                                            <p:strVal val="#ppt_w"/>
                                          </p:val>
                                        </p:tav>
                                      </p:tavLst>
                                    </p:anim>
                                    <p:anim calcmode="lin" valueType="num">
                                      <p:cBhvr>
                                        <p:cTn id="27" dur="250" fill="hold"/>
                                        <p:tgtEl>
                                          <p:spTgt spid="22"/>
                                        </p:tgtEl>
                                        <p:attrNameLst>
                                          <p:attrName>ppt_h</p:attrName>
                                        </p:attrNameLst>
                                      </p:cBhvr>
                                      <p:tavLst>
                                        <p:tav tm="0">
                                          <p:val>
                                            <p:fltVal val="0"/>
                                          </p:val>
                                        </p:tav>
                                        <p:tav tm="100000">
                                          <p:val>
                                            <p:strVal val="#ppt_h"/>
                                          </p:val>
                                        </p:tav>
                                      </p:tavLst>
                                    </p:anim>
                                  </p:childTnLst>
                                </p:cTn>
                              </p:par>
                            </p:childTnLst>
                          </p:cTn>
                        </p:par>
                        <p:par>
                          <p:cTn id="28" fill="hold">
                            <p:stCondLst>
                              <p:cond delay="2799"/>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299"/>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43"/>
                                        </p:tgtEl>
                                        <p:attrNameLst>
                                          <p:attrName>style.visibility</p:attrName>
                                        </p:attrNameLst>
                                      </p:cBhvr>
                                      <p:to>
                                        <p:strVal val="visible"/>
                                      </p:to>
                                    </p:set>
                                    <p:anim calcmode="lin" valueType="num">
                                      <p:cBhvr>
                                        <p:cTn id="35" dur="250" fill="hold"/>
                                        <p:tgtEl>
                                          <p:spTgt spid="43"/>
                                        </p:tgtEl>
                                        <p:attrNameLst>
                                          <p:attrName>ppt_x</p:attrName>
                                        </p:attrNameLst>
                                      </p:cBhvr>
                                      <p:tavLst>
                                        <p:tav tm="0">
                                          <p:val>
                                            <p:strVal val="#ppt_x"/>
                                          </p:val>
                                        </p:tav>
                                        <p:tav tm="100000">
                                          <p:val>
                                            <p:strVal val="#ppt_x"/>
                                          </p:val>
                                        </p:tav>
                                      </p:tavLst>
                                    </p:anim>
                                    <p:anim calcmode="lin" valueType="num">
                                      <p:cBhvr>
                                        <p:cTn id="36" dur="250" fill="hold"/>
                                        <p:tgtEl>
                                          <p:spTgt spid="43"/>
                                        </p:tgtEl>
                                        <p:attrNameLst>
                                          <p:attrName>ppt_y</p:attrName>
                                        </p:attrNameLst>
                                      </p:cBhvr>
                                      <p:tavLst>
                                        <p:tav tm="0">
                                          <p:val>
                                            <p:strVal val="#ppt_y-#ppt_h/2"/>
                                          </p:val>
                                        </p:tav>
                                        <p:tav tm="100000">
                                          <p:val>
                                            <p:strVal val="#ppt_y"/>
                                          </p:val>
                                        </p:tav>
                                      </p:tavLst>
                                    </p:anim>
                                    <p:anim calcmode="lin" valueType="num">
                                      <p:cBhvr>
                                        <p:cTn id="37" dur="250" fill="hold"/>
                                        <p:tgtEl>
                                          <p:spTgt spid="43"/>
                                        </p:tgtEl>
                                        <p:attrNameLst>
                                          <p:attrName>ppt_w</p:attrName>
                                        </p:attrNameLst>
                                      </p:cBhvr>
                                      <p:tavLst>
                                        <p:tav tm="0">
                                          <p:val>
                                            <p:strVal val="#ppt_w"/>
                                          </p:val>
                                        </p:tav>
                                        <p:tav tm="100000">
                                          <p:val>
                                            <p:strVal val="#ppt_w"/>
                                          </p:val>
                                        </p:tav>
                                      </p:tavLst>
                                    </p:anim>
                                    <p:anim calcmode="lin" valueType="num">
                                      <p:cBhvr>
                                        <p:cTn id="38" dur="250" fill="hold"/>
                                        <p:tgtEl>
                                          <p:spTgt spid="43"/>
                                        </p:tgtEl>
                                        <p:attrNameLst>
                                          <p:attrName>ppt_h</p:attrName>
                                        </p:attrNameLst>
                                      </p:cBhvr>
                                      <p:tavLst>
                                        <p:tav tm="0">
                                          <p:val>
                                            <p:fltVal val="0"/>
                                          </p:val>
                                        </p:tav>
                                        <p:tav tm="100000">
                                          <p:val>
                                            <p:strVal val="#ppt_h"/>
                                          </p:val>
                                        </p:tav>
                                      </p:tavLst>
                                    </p:anim>
                                  </p:childTnLst>
                                </p:cTn>
                              </p:par>
                            </p:childTnLst>
                          </p:cTn>
                        </p:par>
                        <p:par>
                          <p:cTn id="39" fill="hold">
                            <p:stCondLst>
                              <p:cond delay="4349"/>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849"/>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46"/>
                                        </p:tgtEl>
                                        <p:attrNameLst>
                                          <p:attrName>style.visibility</p:attrName>
                                        </p:attrNameLst>
                                      </p:cBhvr>
                                      <p:to>
                                        <p:strVal val="visible"/>
                                      </p:to>
                                    </p:set>
                                    <p:anim calcmode="lin" valueType="num">
                                      <p:cBhvr>
                                        <p:cTn id="46" dur="250" fill="hold"/>
                                        <p:tgtEl>
                                          <p:spTgt spid="46"/>
                                        </p:tgtEl>
                                        <p:attrNameLst>
                                          <p:attrName>ppt_x</p:attrName>
                                        </p:attrNameLst>
                                      </p:cBhvr>
                                      <p:tavLst>
                                        <p:tav tm="0">
                                          <p:val>
                                            <p:strVal val="#ppt_x"/>
                                          </p:val>
                                        </p:tav>
                                        <p:tav tm="100000">
                                          <p:val>
                                            <p:strVal val="#ppt_x"/>
                                          </p:val>
                                        </p:tav>
                                      </p:tavLst>
                                    </p:anim>
                                    <p:anim calcmode="lin" valueType="num">
                                      <p:cBhvr>
                                        <p:cTn id="47" dur="250" fill="hold"/>
                                        <p:tgtEl>
                                          <p:spTgt spid="46"/>
                                        </p:tgtEl>
                                        <p:attrNameLst>
                                          <p:attrName>ppt_y</p:attrName>
                                        </p:attrNameLst>
                                      </p:cBhvr>
                                      <p:tavLst>
                                        <p:tav tm="0">
                                          <p:val>
                                            <p:strVal val="#ppt_y-#ppt_h/2"/>
                                          </p:val>
                                        </p:tav>
                                        <p:tav tm="100000">
                                          <p:val>
                                            <p:strVal val="#ppt_y"/>
                                          </p:val>
                                        </p:tav>
                                      </p:tavLst>
                                    </p:anim>
                                    <p:anim calcmode="lin" valueType="num">
                                      <p:cBhvr>
                                        <p:cTn id="48" dur="250" fill="hold"/>
                                        <p:tgtEl>
                                          <p:spTgt spid="46"/>
                                        </p:tgtEl>
                                        <p:attrNameLst>
                                          <p:attrName>ppt_w</p:attrName>
                                        </p:attrNameLst>
                                      </p:cBhvr>
                                      <p:tavLst>
                                        <p:tav tm="0">
                                          <p:val>
                                            <p:strVal val="#ppt_w"/>
                                          </p:val>
                                        </p:tav>
                                        <p:tav tm="100000">
                                          <p:val>
                                            <p:strVal val="#ppt_w"/>
                                          </p:val>
                                        </p:tav>
                                      </p:tavLst>
                                    </p:anim>
                                    <p:anim calcmode="lin" valueType="num">
                                      <p:cBhvr>
                                        <p:cTn id="49" dur="250" fill="hold"/>
                                        <p:tgtEl>
                                          <p:spTgt spid="46"/>
                                        </p:tgtEl>
                                        <p:attrNameLst>
                                          <p:attrName>ppt_h</p:attrName>
                                        </p:attrNameLst>
                                      </p:cBhvr>
                                      <p:tavLst>
                                        <p:tav tm="0">
                                          <p:val>
                                            <p:fltVal val="0"/>
                                          </p:val>
                                        </p:tav>
                                        <p:tav tm="100000">
                                          <p:val>
                                            <p:strVal val="#ppt_h"/>
                                          </p:val>
                                        </p:tav>
                                      </p:tavLst>
                                    </p:anim>
                                  </p:childTnLst>
                                </p:cTn>
                              </p:par>
                            </p:childTnLst>
                          </p:cTn>
                        </p:par>
                        <p:par>
                          <p:cTn id="50" fill="hold">
                            <p:stCondLst>
                              <p:cond delay="5899"/>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63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9"/>
                                        </p:tgtEl>
                                        <p:attrNameLst>
                                          <p:attrName>style.visibility</p:attrName>
                                        </p:attrNameLst>
                                      </p:cBhvr>
                                      <p:to>
                                        <p:strVal val="visible"/>
                                      </p:to>
                                    </p:set>
                                    <p:anim calcmode="lin" valueType="num">
                                      <p:cBhvr>
                                        <p:cTn id="57" dur="250" fill="hold"/>
                                        <p:tgtEl>
                                          <p:spTgt spid="49"/>
                                        </p:tgtEl>
                                        <p:attrNameLst>
                                          <p:attrName>ppt_x</p:attrName>
                                        </p:attrNameLst>
                                      </p:cBhvr>
                                      <p:tavLst>
                                        <p:tav tm="0">
                                          <p:val>
                                            <p:strVal val="#ppt_x"/>
                                          </p:val>
                                        </p:tav>
                                        <p:tav tm="100000">
                                          <p:val>
                                            <p:strVal val="#ppt_x"/>
                                          </p:val>
                                        </p:tav>
                                      </p:tavLst>
                                    </p:anim>
                                    <p:anim calcmode="lin" valueType="num">
                                      <p:cBhvr>
                                        <p:cTn id="58" dur="250" fill="hold"/>
                                        <p:tgtEl>
                                          <p:spTgt spid="49"/>
                                        </p:tgtEl>
                                        <p:attrNameLst>
                                          <p:attrName>ppt_y</p:attrName>
                                        </p:attrNameLst>
                                      </p:cBhvr>
                                      <p:tavLst>
                                        <p:tav tm="0">
                                          <p:val>
                                            <p:strVal val="#ppt_y-#ppt_h/2"/>
                                          </p:val>
                                        </p:tav>
                                        <p:tav tm="100000">
                                          <p:val>
                                            <p:strVal val="#ppt_y"/>
                                          </p:val>
                                        </p:tav>
                                      </p:tavLst>
                                    </p:anim>
                                    <p:anim calcmode="lin" valueType="num">
                                      <p:cBhvr>
                                        <p:cTn id="59" dur="250" fill="hold"/>
                                        <p:tgtEl>
                                          <p:spTgt spid="49"/>
                                        </p:tgtEl>
                                        <p:attrNameLst>
                                          <p:attrName>ppt_w</p:attrName>
                                        </p:attrNameLst>
                                      </p:cBhvr>
                                      <p:tavLst>
                                        <p:tav tm="0">
                                          <p:val>
                                            <p:strVal val="#ppt_w"/>
                                          </p:val>
                                        </p:tav>
                                        <p:tav tm="100000">
                                          <p:val>
                                            <p:strVal val="#ppt_w"/>
                                          </p:val>
                                        </p:tav>
                                      </p:tavLst>
                                    </p:anim>
                                    <p:anim calcmode="lin" valueType="num">
                                      <p:cBhvr>
                                        <p:cTn id="60" dur="250" fill="hold"/>
                                        <p:tgtEl>
                                          <p:spTgt spid="49"/>
                                        </p:tgtEl>
                                        <p:attrNameLst>
                                          <p:attrName>ppt_h</p:attrName>
                                        </p:attrNameLst>
                                      </p:cBhvr>
                                      <p:tavLst>
                                        <p:tav tm="0">
                                          <p:val>
                                            <p:fltVal val="0"/>
                                          </p:val>
                                        </p:tav>
                                        <p:tav tm="100000">
                                          <p:val>
                                            <p:strVal val="#ppt_h"/>
                                          </p:val>
                                        </p:tav>
                                      </p:tavLst>
                                    </p:anim>
                                  </p:childTnLst>
                                </p:cTn>
                              </p:par>
                            </p:childTnLst>
                          </p:cTn>
                        </p:par>
                        <p:par>
                          <p:cTn id="61" fill="hold">
                            <p:stCondLst>
                              <p:cond delay="7449"/>
                            </p:stCondLst>
                            <p:childTnLst>
                              <p:par>
                                <p:cTn id="62" presetID="22" presetClass="entr" presetSubtype="8"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7949"/>
                            </p:stCondLst>
                            <p:childTnLst>
                              <p:par>
                                <p:cTn id="66" presetID="17" presetClass="entr" presetSubtype="1" fill="hold" grpId="0" nodeType="afterEffect">
                                  <p:stCondLst>
                                    <p:cond delay="0"/>
                                  </p:stCondLst>
                                  <p:iterate type="lt">
                                    <p:tmPct val="4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ppt_x</p:attrName>
                                        </p:attrNameLst>
                                      </p:cBhvr>
                                      <p:tavLst>
                                        <p:tav tm="0">
                                          <p:val>
                                            <p:strVal val="#ppt_x"/>
                                          </p:val>
                                        </p:tav>
                                        <p:tav tm="100000">
                                          <p:val>
                                            <p:strVal val="#ppt_x"/>
                                          </p:val>
                                        </p:tav>
                                      </p:tavLst>
                                    </p:anim>
                                    <p:anim calcmode="lin" valueType="num">
                                      <p:cBhvr>
                                        <p:cTn id="69" dur="250" fill="hold"/>
                                        <p:tgtEl>
                                          <p:spTgt spid="15"/>
                                        </p:tgtEl>
                                        <p:attrNameLst>
                                          <p:attrName>ppt_y</p:attrName>
                                        </p:attrNameLst>
                                      </p:cBhvr>
                                      <p:tavLst>
                                        <p:tav tm="0">
                                          <p:val>
                                            <p:strVal val="#ppt_y-#ppt_h/2"/>
                                          </p:val>
                                        </p:tav>
                                        <p:tav tm="100000">
                                          <p:val>
                                            <p:strVal val="#ppt_y"/>
                                          </p:val>
                                        </p:tav>
                                      </p:tavLst>
                                    </p:anim>
                                    <p:anim calcmode="lin" valueType="num">
                                      <p:cBhvr>
                                        <p:cTn id="70" dur="250" fill="hold"/>
                                        <p:tgtEl>
                                          <p:spTgt spid="15"/>
                                        </p:tgtEl>
                                        <p:attrNameLst>
                                          <p:attrName>ppt_w</p:attrName>
                                        </p:attrNameLst>
                                      </p:cBhvr>
                                      <p:tavLst>
                                        <p:tav tm="0">
                                          <p:val>
                                            <p:strVal val="#ppt_w"/>
                                          </p:val>
                                        </p:tav>
                                        <p:tav tm="100000">
                                          <p:val>
                                            <p:strVal val="#ppt_w"/>
                                          </p:val>
                                        </p:tav>
                                      </p:tavLst>
                                    </p:anim>
                                    <p:anim calcmode="lin" valueType="num">
                                      <p:cBhvr>
                                        <p:cTn id="71" dur="25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41" grpId="0" animBg="1"/>
      <p:bldP spid="42" grpId="0"/>
      <p:bldP spid="43" grpId="0"/>
      <p:bldP spid="44" grpId="0" animBg="1"/>
      <p:bldP spid="45" grpId="0"/>
      <p:bldP spid="46" grpId="0"/>
      <p:bldP spid="47" grpId="0" animBg="1"/>
      <p:bldP spid="48" grpId="0"/>
      <p:bldP spid="49"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710386" y="2562285"/>
            <a:ext cx="4537939" cy="2923503"/>
            <a:chOff x="6598556" y="1837747"/>
            <a:chExt cx="4954757" cy="3192032"/>
          </a:xfrm>
        </p:grpSpPr>
        <p:sp>
          <p:nvSpPr>
            <p:cNvPr id="21" name="Rounded Rectangle 20"/>
            <p:cNvSpPr/>
            <p:nvPr/>
          </p:nvSpPr>
          <p:spPr>
            <a:xfrm>
              <a:off x="65985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21"/>
            <p:cNvSpPr/>
            <p:nvPr/>
          </p:nvSpPr>
          <p:spPr>
            <a:xfrm>
              <a:off x="74769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a:off x="84400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p:nvPr/>
          </p:nvSpPr>
          <p:spPr>
            <a:xfrm>
              <a:off x="93184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ounded Rectangle 24"/>
            <p:cNvSpPr/>
            <p:nvPr/>
          </p:nvSpPr>
          <p:spPr>
            <a:xfrm>
              <a:off x="10281454"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ed Rectangle 25"/>
            <p:cNvSpPr/>
            <p:nvPr/>
          </p:nvSpPr>
          <p:spPr>
            <a:xfrm>
              <a:off x="11159817"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Rounded Rectangle 2"/>
          <p:cNvSpPr/>
          <p:nvPr/>
        </p:nvSpPr>
        <p:spPr>
          <a:xfrm>
            <a:off x="5710383" y="4276661"/>
            <a:ext cx="360580" cy="1215504"/>
          </a:xfrm>
          <a:prstGeom prst="roundRect">
            <a:avLst>
              <a:gd name="adj" fmla="val 50000"/>
            </a:avLst>
          </a:prstGeom>
          <a:gradFill flip="none" rotWithShape="1">
            <a:gsLst>
              <a:gs pos="0">
                <a:schemeClr val="accent1"/>
              </a:gs>
              <a:gs pos="100000">
                <a:schemeClr val="accent1">
                  <a:lumMod val="75000"/>
                  <a:alpha val="7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3"/>
          <p:cNvSpPr txBox="1"/>
          <p:nvPr/>
        </p:nvSpPr>
        <p:spPr>
          <a:xfrm>
            <a:off x="5422272"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a:off x="6512964" y="3843965"/>
            <a:ext cx="360580" cy="1648200"/>
          </a:xfrm>
          <a:prstGeom prst="roundRect">
            <a:avLst>
              <a:gd name="adj" fmla="val 50000"/>
            </a:avLst>
          </a:prstGeom>
          <a:gradFill>
            <a:gsLst>
              <a:gs pos="0">
                <a:schemeClr val="accent2"/>
              </a:gs>
              <a:gs pos="100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6224853"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
          <p:cNvSpPr/>
          <p:nvPr/>
        </p:nvSpPr>
        <p:spPr>
          <a:xfrm>
            <a:off x="7396780" y="4723315"/>
            <a:ext cx="360580" cy="768850"/>
          </a:xfrm>
          <a:prstGeom prst="roundRect">
            <a:avLst>
              <a:gd name="adj" fmla="val 50000"/>
            </a:avLst>
          </a:prstGeom>
          <a:gradFill>
            <a:gsLst>
              <a:gs pos="0">
                <a:schemeClr val="accent3"/>
              </a:gs>
              <a:gs pos="100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108669"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8"/>
          <p:cNvSpPr/>
          <p:nvPr/>
        </p:nvSpPr>
        <p:spPr>
          <a:xfrm>
            <a:off x="8199361" y="4409261"/>
            <a:ext cx="360580" cy="1082903"/>
          </a:xfrm>
          <a:prstGeom prst="roundRect">
            <a:avLst>
              <a:gd name="adj" fmla="val 50000"/>
            </a:avLst>
          </a:prstGeom>
          <a:gradFill>
            <a:gsLst>
              <a:gs pos="0">
                <a:schemeClr val="accent4"/>
              </a:gs>
              <a:gs pos="10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7911251"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9083177" y="3292626"/>
            <a:ext cx="360580" cy="2199538"/>
          </a:xfrm>
          <a:prstGeom prst="roundRect">
            <a:avLst>
              <a:gd name="adj" fmla="val 50000"/>
            </a:avLst>
          </a:prstGeom>
          <a:gradFill>
            <a:gsLst>
              <a:gs pos="0">
                <a:schemeClr val="accent5"/>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8795067"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9885759" y="3892818"/>
            <a:ext cx="360580" cy="1599347"/>
          </a:xfrm>
          <a:prstGeom prst="roundRect">
            <a:avLst>
              <a:gd name="adj" fmla="val 50000"/>
            </a:avLst>
          </a:prstGeom>
          <a:gradFill>
            <a:gsLst>
              <a:gs pos="0">
                <a:schemeClr val="accent6"/>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9597648"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2120199" y="3409697"/>
            <a:ext cx="2725951" cy="1625060"/>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a:p>
            <a:pPr algn="just">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45" name="TextBox 44"/>
          <p:cNvSpPr txBox="1"/>
          <p:nvPr/>
        </p:nvSpPr>
        <p:spPr>
          <a:xfrm>
            <a:off x="2120198" y="3063857"/>
            <a:ext cx="1880044" cy="258532"/>
          </a:xfrm>
          <a:prstGeom prst="rect">
            <a:avLst/>
          </a:prstGeom>
          <a:noFill/>
        </p:spPr>
        <p:txBody>
          <a:bodyPr wrap="square" lIns="0" tIns="0" rIns="0" bIns="0"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5247442" y="2678313"/>
            <a:ext cx="5493" cy="30039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2000"/>
                            </p:stCondLst>
                            <p:childTnLst>
                              <p:par>
                                <p:cTn id="54" presetID="16" presetClass="entr" presetSubtype="4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arn(outHorizontal)">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43"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929" y="2619369"/>
            <a:ext cx="12854894" cy="1195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47344"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570" y="2240482"/>
            <a:ext cx="2733428" cy="2151414"/>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68"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70" y="2860338"/>
            <a:ext cx="2535952" cy="70775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739"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93"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739"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93"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466817"/>
            <a:ext cx="2569730" cy="2089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2572255" y="2466817"/>
            <a:ext cx="2569730" cy="20894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5144510" y="2466817"/>
            <a:ext cx="2569730" cy="2089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7716765" y="2466817"/>
            <a:ext cx="2569730" cy="20894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0289020" y="2466817"/>
            <a:ext cx="2569730" cy="20894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0" y="4552792"/>
            <a:ext cx="2569730" cy="20894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2572255" y="4552792"/>
            <a:ext cx="2569730" cy="2089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5144510" y="4552792"/>
            <a:ext cx="2569730" cy="20894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7716765" y="4552792"/>
            <a:ext cx="2569730" cy="20894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10289020" y="4552792"/>
            <a:ext cx="2569730" cy="20894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5"/>
          <p:cNvSpPr txBox="1"/>
          <p:nvPr/>
        </p:nvSpPr>
        <p:spPr>
          <a:xfrm>
            <a:off x="367315" y="3505392"/>
            <a:ext cx="1615827"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9" name="TextBox 16"/>
          <p:cNvSpPr txBox="1"/>
          <p:nvPr/>
        </p:nvSpPr>
        <p:spPr>
          <a:xfrm>
            <a:off x="367315" y="3213689"/>
            <a:ext cx="1615827" cy="215444"/>
          </a:xfrm>
          <a:prstGeom prst="rect">
            <a:avLst/>
          </a:prstGeom>
          <a:noFill/>
        </p:spPr>
        <p:txBody>
          <a:bodyPr wrap="none" lIns="0" tIns="0" rIns="0" bIns="0" rtlCol="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TextBox 15"/>
          <p:cNvSpPr txBox="1"/>
          <p:nvPr/>
        </p:nvSpPr>
        <p:spPr>
          <a:xfrm>
            <a:off x="3017210" y="5607891"/>
            <a:ext cx="1615827"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5" name="TextBox 16"/>
          <p:cNvSpPr txBox="1"/>
          <p:nvPr/>
        </p:nvSpPr>
        <p:spPr>
          <a:xfrm>
            <a:off x="3017210" y="5316188"/>
            <a:ext cx="1615827" cy="215444"/>
          </a:xfrm>
          <a:prstGeom prst="rect">
            <a:avLst/>
          </a:prstGeom>
          <a:noFill/>
        </p:spPr>
        <p:txBody>
          <a:bodyPr wrap="none" lIns="0" tIns="0" rIns="0" bIns="0" rtlCol="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TextBox 15"/>
          <p:cNvSpPr txBox="1"/>
          <p:nvPr/>
        </p:nvSpPr>
        <p:spPr>
          <a:xfrm>
            <a:off x="5611119" y="3449409"/>
            <a:ext cx="1615827"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7" name="TextBox 16"/>
          <p:cNvSpPr txBox="1"/>
          <p:nvPr/>
        </p:nvSpPr>
        <p:spPr>
          <a:xfrm>
            <a:off x="5611119" y="3157706"/>
            <a:ext cx="1615827" cy="215444"/>
          </a:xfrm>
          <a:prstGeom prst="rect">
            <a:avLst/>
          </a:prstGeom>
          <a:noFill/>
        </p:spPr>
        <p:txBody>
          <a:bodyPr wrap="none" lIns="0" tIns="0" rIns="0" bIns="0" rtlCol="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8" name="TextBox 15"/>
          <p:cNvSpPr txBox="1"/>
          <p:nvPr/>
        </p:nvSpPr>
        <p:spPr>
          <a:xfrm>
            <a:off x="8130385" y="5607891"/>
            <a:ext cx="1615827"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9" name="TextBox 16"/>
          <p:cNvSpPr txBox="1"/>
          <p:nvPr/>
        </p:nvSpPr>
        <p:spPr>
          <a:xfrm>
            <a:off x="8130385" y="5316188"/>
            <a:ext cx="1615827" cy="215444"/>
          </a:xfrm>
          <a:prstGeom prst="rect">
            <a:avLst/>
          </a:prstGeom>
          <a:noFill/>
        </p:spPr>
        <p:txBody>
          <a:bodyPr wrap="none" lIns="0" tIns="0" rIns="0" bIns="0" rtlCol="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0" name="TextBox 15"/>
          <p:cNvSpPr txBox="1"/>
          <p:nvPr/>
        </p:nvSpPr>
        <p:spPr>
          <a:xfrm>
            <a:off x="10808475" y="3440078"/>
            <a:ext cx="1615827"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21" name="TextBox 16"/>
          <p:cNvSpPr txBox="1"/>
          <p:nvPr/>
        </p:nvSpPr>
        <p:spPr>
          <a:xfrm>
            <a:off x="10808475" y="3148375"/>
            <a:ext cx="1615827" cy="215444"/>
          </a:xfrm>
          <a:prstGeom prst="rect">
            <a:avLst/>
          </a:prstGeom>
          <a:noFill/>
        </p:spPr>
        <p:txBody>
          <a:bodyPr wrap="none" lIns="0" tIns="0" rIns="0" bIns="0" rtlCol="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2" name="TextBox 15"/>
          <p:cNvSpPr txBox="1"/>
          <p:nvPr/>
        </p:nvSpPr>
        <p:spPr>
          <a:xfrm>
            <a:off x="1203783" y="1692059"/>
            <a:ext cx="10451188"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3" name="TextBox 16"/>
          <p:cNvSpPr txBox="1"/>
          <p:nvPr/>
        </p:nvSpPr>
        <p:spPr>
          <a:xfrm>
            <a:off x="5621463" y="1400356"/>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5"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p:tgtEl>
                                          <p:spTgt spid="33"/>
                                        </p:tgtEl>
                                        <p:attrNameLst>
                                          <p:attrName>ppt_x</p:attrName>
                                        </p:attrNameLst>
                                      </p:cBhvr>
                                      <p:tavLst>
                                        <p:tav tm="0">
                                          <p:val>
                                            <p:strVal val="#ppt_x-#ppt_w*1.125000"/>
                                          </p:val>
                                        </p:tav>
                                        <p:tav tm="100000">
                                          <p:val>
                                            <p:strVal val="#ppt_x"/>
                                          </p:val>
                                        </p:tav>
                                      </p:tavLst>
                                    </p:anim>
                                    <p:animEffect transition="in" filter="wipe(right)">
                                      <p:cBhvr>
                                        <p:cTn id="13" dur="500"/>
                                        <p:tgtEl>
                                          <p:spTgt spid="3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p:tgtEl>
                                          <p:spTgt spid="34"/>
                                        </p:tgtEl>
                                        <p:attrNameLst>
                                          <p:attrName>ppt_x</p:attrName>
                                        </p:attrNameLst>
                                      </p:cBhvr>
                                      <p:tavLst>
                                        <p:tav tm="0">
                                          <p:val>
                                            <p:strVal val="#ppt_x-#ppt_w*1.125000"/>
                                          </p:val>
                                        </p:tav>
                                        <p:tav tm="100000">
                                          <p:val>
                                            <p:strVal val="#ppt_x"/>
                                          </p:val>
                                        </p:tav>
                                      </p:tavLst>
                                    </p:anim>
                                    <p:animEffect transition="in" filter="wipe(right)">
                                      <p:cBhvr>
                                        <p:cTn id="23" dur="500"/>
                                        <p:tgtEl>
                                          <p:spTgt spid="34"/>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right)">
                                      <p:cBhvr>
                                        <p:cTn id="28" dur="500"/>
                                        <p:tgtEl>
                                          <p:spTgt spid="28"/>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p:tgtEl>
                                          <p:spTgt spid="35"/>
                                        </p:tgtEl>
                                        <p:attrNameLst>
                                          <p:attrName>ppt_x</p:attrName>
                                        </p:attrNameLst>
                                      </p:cBhvr>
                                      <p:tavLst>
                                        <p:tav tm="0">
                                          <p:val>
                                            <p:strVal val="#ppt_x-#ppt_w*1.125000"/>
                                          </p:val>
                                        </p:tav>
                                        <p:tav tm="100000">
                                          <p:val>
                                            <p:strVal val="#ppt_x"/>
                                          </p:val>
                                        </p:tav>
                                      </p:tavLst>
                                    </p:anim>
                                    <p:animEffect transition="in" filter="wipe(right)">
                                      <p:cBhvr>
                                        <p:cTn id="33" dur="500"/>
                                        <p:tgtEl>
                                          <p:spTgt spid="35"/>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ppt_x</p:attrName>
                                        </p:attrNameLst>
                                      </p:cBhvr>
                                      <p:tavLst>
                                        <p:tav tm="0">
                                          <p:val>
                                            <p:strVal val="#ppt_x-#ppt_w*1.125000"/>
                                          </p:val>
                                        </p:tav>
                                        <p:tav tm="100000">
                                          <p:val>
                                            <p:strVal val="#ppt_x"/>
                                          </p:val>
                                        </p:tav>
                                      </p:tavLst>
                                    </p:anim>
                                    <p:animEffect transition="in" filter="wipe(right)">
                                      <p:cBhvr>
                                        <p:cTn id="38" dur="500"/>
                                        <p:tgtEl>
                                          <p:spTgt spid="30"/>
                                        </p:tgtEl>
                                      </p:cBhvr>
                                    </p:animEffect>
                                  </p:childTnLst>
                                </p:cTn>
                              </p:par>
                            </p:childTnLst>
                          </p:cTn>
                        </p:par>
                        <p:par>
                          <p:cTn id="39" fill="hold">
                            <p:stCondLst>
                              <p:cond delay="3500"/>
                            </p:stCondLst>
                            <p:childTnLst>
                              <p:par>
                                <p:cTn id="40" presetID="1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p:tgtEl>
                                          <p:spTgt spid="36"/>
                                        </p:tgtEl>
                                        <p:attrNameLst>
                                          <p:attrName>ppt_x</p:attrName>
                                        </p:attrNameLst>
                                      </p:cBhvr>
                                      <p:tavLst>
                                        <p:tav tm="0">
                                          <p:val>
                                            <p:strVal val="#ppt_x-#ppt_w*1.125000"/>
                                          </p:val>
                                        </p:tav>
                                        <p:tav tm="100000">
                                          <p:val>
                                            <p:strVal val="#ppt_x"/>
                                          </p:val>
                                        </p:tav>
                                      </p:tavLst>
                                    </p:anim>
                                    <p:animEffect transition="in" filter="wipe(right)">
                                      <p:cBhvr>
                                        <p:cTn id="43" dur="500"/>
                                        <p:tgtEl>
                                          <p:spTgt spid="36"/>
                                        </p:tgtEl>
                                      </p:cBhvr>
                                    </p:animEffect>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p:tgtEl>
                                          <p:spTgt spid="32"/>
                                        </p:tgtEl>
                                        <p:attrNameLst>
                                          <p:attrName>ppt_x</p:attrName>
                                        </p:attrNameLst>
                                      </p:cBhvr>
                                      <p:tavLst>
                                        <p:tav tm="0">
                                          <p:val>
                                            <p:strVal val="#ppt_x-#ppt_w*1.125000"/>
                                          </p:val>
                                        </p:tav>
                                        <p:tav tm="100000">
                                          <p:val>
                                            <p:strVal val="#ppt_x"/>
                                          </p:val>
                                        </p:tav>
                                      </p:tavLst>
                                    </p:anim>
                                    <p:animEffect transition="in" filter="wipe(right)">
                                      <p:cBhvr>
                                        <p:cTn id="48" dur="500"/>
                                        <p:tgtEl>
                                          <p:spTgt spid="32"/>
                                        </p:tgtEl>
                                      </p:cBhvr>
                                    </p:animEffect>
                                  </p:childTnLst>
                                </p:cTn>
                              </p:par>
                            </p:childTnLst>
                          </p:cTn>
                        </p:par>
                        <p:par>
                          <p:cTn id="49" fill="hold">
                            <p:stCondLst>
                              <p:cond delay="4500"/>
                            </p:stCondLst>
                            <p:childTnLst>
                              <p:par>
                                <p:cTn id="50" presetID="1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p:tgtEl>
                                          <p:spTgt spid="37"/>
                                        </p:tgtEl>
                                        <p:attrNameLst>
                                          <p:attrName>ppt_x</p:attrName>
                                        </p:attrNameLst>
                                      </p:cBhvr>
                                      <p:tavLst>
                                        <p:tav tm="0">
                                          <p:val>
                                            <p:strVal val="#ppt_x-#ppt_w*1.125000"/>
                                          </p:val>
                                        </p:tav>
                                        <p:tav tm="100000">
                                          <p:val>
                                            <p:strVal val="#ppt_x"/>
                                          </p:val>
                                        </p:tav>
                                      </p:tavLst>
                                    </p:anim>
                                    <p:animEffect transition="in" filter="wipe(right)">
                                      <p:cBhvr>
                                        <p:cTn id="53" dur="500"/>
                                        <p:tgtEl>
                                          <p:spTgt spid="37"/>
                                        </p:tgtEl>
                                      </p:cBhvr>
                                    </p:animEffect>
                                  </p:childTnLst>
                                </p:cTn>
                              </p:par>
                            </p:childTnLst>
                          </p:cTn>
                        </p:par>
                        <p:par>
                          <p:cTn id="54" fill="hold">
                            <p:stCondLst>
                              <p:cond delay="50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39"/>
                                        </p:tgtEl>
                                        <p:attrNameLst>
                                          <p:attrName>style.visibility</p:attrName>
                                        </p:attrNameLst>
                                      </p:cBhvr>
                                      <p:to>
                                        <p:strVal val="visible"/>
                                      </p:to>
                                    </p:set>
                                    <p:anim calcmode="lin" valueType="num">
                                      <p:cBhvr>
                                        <p:cTn id="57" dur="250" fill="hold"/>
                                        <p:tgtEl>
                                          <p:spTgt spid="39"/>
                                        </p:tgtEl>
                                        <p:attrNameLst>
                                          <p:attrName>ppt_x</p:attrName>
                                        </p:attrNameLst>
                                      </p:cBhvr>
                                      <p:tavLst>
                                        <p:tav tm="0">
                                          <p:val>
                                            <p:strVal val="#ppt_x"/>
                                          </p:val>
                                        </p:tav>
                                        <p:tav tm="100000">
                                          <p:val>
                                            <p:strVal val="#ppt_x"/>
                                          </p:val>
                                        </p:tav>
                                      </p:tavLst>
                                    </p:anim>
                                    <p:anim calcmode="lin" valueType="num">
                                      <p:cBhvr>
                                        <p:cTn id="58" dur="250" fill="hold"/>
                                        <p:tgtEl>
                                          <p:spTgt spid="39"/>
                                        </p:tgtEl>
                                        <p:attrNameLst>
                                          <p:attrName>ppt_y</p:attrName>
                                        </p:attrNameLst>
                                      </p:cBhvr>
                                      <p:tavLst>
                                        <p:tav tm="0">
                                          <p:val>
                                            <p:strVal val="#ppt_y-#ppt_h/2"/>
                                          </p:val>
                                        </p:tav>
                                        <p:tav tm="100000">
                                          <p:val>
                                            <p:strVal val="#ppt_y"/>
                                          </p:val>
                                        </p:tav>
                                      </p:tavLst>
                                    </p:anim>
                                    <p:anim calcmode="lin" valueType="num">
                                      <p:cBhvr>
                                        <p:cTn id="59" dur="250" fill="hold"/>
                                        <p:tgtEl>
                                          <p:spTgt spid="39"/>
                                        </p:tgtEl>
                                        <p:attrNameLst>
                                          <p:attrName>ppt_w</p:attrName>
                                        </p:attrNameLst>
                                      </p:cBhvr>
                                      <p:tavLst>
                                        <p:tav tm="0">
                                          <p:val>
                                            <p:strVal val="#ppt_w"/>
                                          </p:val>
                                        </p:tav>
                                        <p:tav tm="100000">
                                          <p:val>
                                            <p:strVal val="#ppt_w"/>
                                          </p:val>
                                        </p:tav>
                                      </p:tavLst>
                                    </p:anim>
                                    <p:anim calcmode="lin" valueType="num">
                                      <p:cBhvr>
                                        <p:cTn id="60" dur="25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05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6550"/>
                            </p:stCondLst>
                            <p:childTnLst>
                              <p:par>
                                <p:cTn id="66" presetID="17" presetClass="entr" presetSubtype="1" fill="hold" grpId="0" nodeType="afterEffect">
                                  <p:stCondLst>
                                    <p:cond delay="0"/>
                                  </p:stCondLst>
                                  <p:iterate type="lt">
                                    <p:tmPct val="4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ppt_x</p:attrName>
                                        </p:attrNameLst>
                                      </p:cBhvr>
                                      <p:tavLst>
                                        <p:tav tm="0">
                                          <p:val>
                                            <p:strVal val="#ppt_x"/>
                                          </p:val>
                                        </p:tav>
                                        <p:tav tm="100000">
                                          <p:val>
                                            <p:strVal val="#ppt_x"/>
                                          </p:val>
                                        </p:tav>
                                      </p:tavLst>
                                    </p:anim>
                                    <p:anim calcmode="lin" valueType="num">
                                      <p:cBhvr>
                                        <p:cTn id="69" dur="250" fill="hold"/>
                                        <p:tgtEl>
                                          <p:spTgt spid="15"/>
                                        </p:tgtEl>
                                        <p:attrNameLst>
                                          <p:attrName>ppt_y</p:attrName>
                                        </p:attrNameLst>
                                      </p:cBhvr>
                                      <p:tavLst>
                                        <p:tav tm="0">
                                          <p:val>
                                            <p:strVal val="#ppt_y-#ppt_h/2"/>
                                          </p:val>
                                        </p:tav>
                                        <p:tav tm="100000">
                                          <p:val>
                                            <p:strVal val="#ppt_y"/>
                                          </p:val>
                                        </p:tav>
                                      </p:tavLst>
                                    </p:anim>
                                    <p:anim calcmode="lin" valueType="num">
                                      <p:cBhvr>
                                        <p:cTn id="70" dur="250" fill="hold"/>
                                        <p:tgtEl>
                                          <p:spTgt spid="15"/>
                                        </p:tgtEl>
                                        <p:attrNameLst>
                                          <p:attrName>ppt_w</p:attrName>
                                        </p:attrNameLst>
                                      </p:cBhvr>
                                      <p:tavLst>
                                        <p:tav tm="0">
                                          <p:val>
                                            <p:strVal val="#ppt_w"/>
                                          </p:val>
                                        </p:tav>
                                        <p:tav tm="100000">
                                          <p:val>
                                            <p:strVal val="#ppt_w"/>
                                          </p:val>
                                        </p:tav>
                                      </p:tavLst>
                                    </p:anim>
                                    <p:anim calcmode="lin" valueType="num">
                                      <p:cBhvr>
                                        <p:cTn id="71" dur="25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7599"/>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8099"/>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childTnLst>
                          </p:cTn>
                        </p:par>
                        <p:par>
                          <p:cTn id="83" fill="hold">
                            <p:stCondLst>
                              <p:cond delay="9149"/>
                            </p:stCondLst>
                            <p:childTnLst>
                              <p:par>
                                <p:cTn id="84" presetID="22" presetClass="entr" presetSubtype="8"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500"/>
                                        <p:tgtEl>
                                          <p:spTgt spid="16"/>
                                        </p:tgtEl>
                                      </p:cBhvr>
                                    </p:animEffect>
                                  </p:childTnLst>
                                </p:cTn>
                              </p:par>
                            </p:childTnLst>
                          </p:cTn>
                        </p:par>
                        <p:par>
                          <p:cTn id="87" fill="hold">
                            <p:stCondLst>
                              <p:cond delay="9649"/>
                            </p:stCondLst>
                            <p:childTnLst>
                              <p:par>
                                <p:cTn id="88" presetID="17" presetClass="entr" presetSubtype="1" fill="hold" grpId="0" nodeType="afterEffect">
                                  <p:stCondLst>
                                    <p:cond delay="0"/>
                                  </p:stCondLst>
                                  <p:iterate type="lt">
                                    <p:tmPct val="40000"/>
                                  </p:iterate>
                                  <p:childTnLst>
                                    <p:set>
                                      <p:cBhvr>
                                        <p:cTn id="89" dur="1" fill="hold">
                                          <p:stCondLst>
                                            <p:cond delay="0"/>
                                          </p:stCondLst>
                                        </p:cTn>
                                        <p:tgtEl>
                                          <p:spTgt spid="19"/>
                                        </p:tgtEl>
                                        <p:attrNameLst>
                                          <p:attrName>style.visibility</p:attrName>
                                        </p:attrNameLst>
                                      </p:cBhvr>
                                      <p:to>
                                        <p:strVal val="visible"/>
                                      </p:to>
                                    </p:se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ppt_h/2"/>
                                          </p:val>
                                        </p:tav>
                                        <p:tav tm="100000">
                                          <p:val>
                                            <p:strVal val="#ppt_y"/>
                                          </p:val>
                                        </p:tav>
                                      </p:tavLst>
                                    </p:anim>
                                    <p:anim calcmode="lin" valueType="num">
                                      <p:cBhvr>
                                        <p:cTn id="92" dur="250" fill="hold"/>
                                        <p:tgtEl>
                                          <p:spTgt spid="19"/>
                                        </p:tgtEl>
                                        <p:attrNameLst>
                                          <p:attrName>ppt_w</p:attrName>
                                        </p:attrNameLst>
                                      </p:cBhvr>
                                      <p:tavLst>
                                        <p:tav tm="0">
                                          <p:val>
                                            <p:strVal val="#ppt_w"/>
                                          </p:val>
                                        </p:tav>
                                        <p:tav tm="100000">
                                          <p:val>
                                            <p:strVal val="#ppt_w"/>
                                          </p:val>
                                        </p:tav>
                                      </p:tavLst>
                                    </p:anim>
                                    <p:anim calcmode="lin" valueType="num">
                                      <p:cBhvr>
                                        <p:cTn id="93" dur="250" fill="hold"/>
                                        <p:tgtEl>
                                          <p:spTgt spid="19"/>
                                        </p:tgtEl>
                                        <p:attrNameLst>
                                          <p:attrName>ppt_h</p:attrName>
                                        </p:attrNameLst>
                                      </p:cBhvr>
                                      <p:tavLst>
                                        <p:tav tm="0">
                                          <p:val>
                                            <p:fltVal val="0"/>
                                          </p:val>
                                        </p:tav>
                                        <p:tav tm="100000">
                                          <p:val>
                                            <p:strVal val="#ppt_h"/>
                                          </p:val>
                                        </p:tav>
                                      </p:tavLst>
                                    </p:anim>
                                  </p:childTnLst>
                                </p:cTn>
                              </p:par>
                            </p:childTnLst>
                          </p:cTn>
                        </p:par>
                        <p:par>
                          <p:cTn id="94" fill="hold">
                            <p:stCondLst>
                              <p:cond delay="10699"/>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childTnLst>
                          </p:cTn>
                        </p:par>
                        <p:par>
                          <p:cTn id="98" fill="hold">
                            <p:stCondLst>
                              <p:cond delay="11199"/>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21"/>
                                        </p:tgtEl>
                                        <p:attrNameLst>
                                          <p:attrName>style.visibility</p:attrName>
                                        </p:attrNameLst>
                                      </p:cBhvr>
                                      <p:to>
                                        <p:strVal val="visible"/>
                                      </p:to>
                                    </p:set>
                                    <p:anim calcmode="lin" valueType="num">
                                      <p:cBhvr>
                                        <p:cTn id="101" dur="250" fill="hold"/>
                                        <p:tgtEl>
                                          <p:spTgt spid="21"/>
                                        </p:tgtEl>
                                        <p:attrNameLst>
                                          <p:attrName>ppt_x</p:attrName>
                                        </p:attrNameLst>
                                      </p:cBhvr>
                                      <p:tavLst>
                                        <p:tav tm="0">
                                          <p:val>
                                            <p:strVal val="#ppt_x"/>
                                          </p:val>
                                        </p:tav>
                                        <p:tav tm="100000">
                                          <p:val>
                                            <p:strVal val="#ppt_x"/>
                                          </p:val>
                                        </p:tav>
                                      </p:tavLst>
                                    </p:anim>
                                    <p:anim calcmode="lin" valueType="num">
                                      <p:cBhvr>
                                        <p:cTn id="102" dur="250" fill="hold"/>
                                        <p:tgtEl>
                                          <p:spTgt spid="21"/>
                                        </p:tgtEl>
                                        <p:attrNameLst>
                                          <p:attrName>ppt_y</p:attrName>
                                        </p:attrNameLst>
                                      </p:cBhvr>
                                      <p:tavLst>
                                        <p:tav tm="0">
                                          <p:val>
                                            <p:strVal val="#ppt_y-#ppt_h/2"/>
                                          </p:val>
                                        </p:tav>
                                        <p:tav tm="100000">
                                          <p:val>
                                            <p:strVal val="#ppt_y"/>
                                          </p:val>
                                        </p:tav>
                                      </p:tavLst>
                                    </p:anim>
                                    <p:anim calcmode="lin" valueType="num">
                                      <p:cBhvr>
                                        <p:cTn id="103" dur="250" fill="hold"/>
                                        <p:tgtEl>
                                          <p:spTgt spid="21"/>
                                        </p:tgtEl>
                                        <p:attrNameLst>
                                          <p:attrName>ppt_w</p:attrName>
                                        </p:attrNameLst>
                                      </p:cBhvr>
                                      <p:tavLst>
                                        <p:tav tm="0">
                                          <p:val>
                                            <p:strVal val="#ppt_w"/>
                                          </p:val>
                                        </p:tav>
                                        <p:tav tm="100000">
                                          <p:val>
                                            <p:strVal val="#ppt_w"/>
                                          </p:val>
                                        </p:tav>
                                      </p:tavLst>
                                    </p:anim>
                                    <p:anim calcmode="lin" valueType="num">
                                      <p:cBhvr>
                                        <p:cTn id="104" dur="250" fill="hold"/>
                                        <p:tgtEl>
                                          <p:spTgt spid="21"/>
                                        </p:tgtEl>
                                        <p:attrNameLst>
                                          <p:attrName>ppt_h</p:attrName>
                                        </p:attrNameLst>
                                      </p:cBhvr>
                                      <p:tavLst>
                                        <p:tav tm="0">
                                          <p:val>
                                            <p:fltVal val="0"/>
                                          </p:val>
                                        </p:tav>
                                        <p:tav tm="100000">
                                          <p:val>
                                            <p:strVal val="#ppt_h"/>
                                          </p:val>
                                        </p:tav>
                                      </p:tavLst>
                                    </p:anim>
                                  </p:childTnLst>
                                </p:cTn>
                              </p:par>
                            </p:childTnLst>
                          </p:cTn>
                        </p:par>
                        <p:par>
                          <p:cTn id="105" fill="hold">
                            <p:stCondLst>
                              <p:cond delay="12250"/>
                            </p:stCondLst>
                            <p:childTnLst>
                              <p:par>
                                <p:cTn id="106" presetID="22" presetClass="entr" presetSubtype="8" fill="hold" grpId="0"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childTnLst>
                          </p:cTn>
                        </p:par>
                        <p:par>
                          <p:cTn id="109" fill="hold">
                            <p:stCondLst>
                              <p:cond delay="12750"/>
                            </p:stCondLst>
                            <p:childTnLst>
                              <p:par>
                                <p:cTn id="110" presetID="17" presetClass="entr" presetSubtype="1" fill="hold" grpId="0" nodeType="afterEffect">
                                  <p:stCondLst>
                                    <p:cond delay="0"/>
                                  </p:stCondLst>
                                  <p:iterate type="lt">
                                    <p:tmPct val="40000"/>
                                  </p:iterate>
                                  <p:childTnLst>
                                    <p:set>
                                      <p:cBhvr>
                                        <p:cTn id="111" dur="1" fill="hold">
                                          <p:stCondLst>
                                            <p:cond delay="0"/>
                                          </p:stCondLst>
                                        </p:cTn>
                                        <p:tgtEl>
                                          <p:spTgt spid="23"/>
                                        </p:tgtEl>
                                        <p:attrNameLst>
                                          <p:attrName>style.visibility</p:attrName>
                                        </p:attrNameLst>
                                      </p:cBhvr>
                                      <p:to>
                                        <p:strVal val="visible"/>
                                      </p:to>
                                    </p:set>
                                    <p:anim calcmode="lin" valueType="num">
                                      <p:cBhvr>
                                        <p:cTn id="112" dur="250" fill="hold"/>
                                        <p:tgtEl>
                                          <p:spTgt spid="23"/>
                                        </p:tgtEl>
                                        <p:attrNameLst>
                                          <p:attrName>ppt_x</p:attrName>
                                        </p:attrNameLst>
                                      </p:cBhvr>
                                      <p:tavLst>
                                        <p:tav tm="0">
                                          <p:val>
                                            <p:strVal val="#ppt_x"/>
                                          </p:val>
                                        </p:tav>
                                        <p:tav tm="100000">
                                          <p:val>
                                            <p:strVal val="#ppt_x"/>
                                          </p:val>
                                        </p:tav>
                                      </p:tavLst>
                                    </p:anim>
                                    <p:anim calcmode="lin" valueType="num">
                                      <p:cBhvr>
                                        <p:cTn id="113" dur="250" fill="hold"/>
                                        <p:tgtEl>
                                          <p:spTgt spid="23"/>
                                        </p:tgtEl>
                                        <p:attrNameLst>
                                          <p:attrName>ppt_y</p:attrName>
                                        </p:attrNameLst>
                                      </p:cBhvr>
                                      <p:tavLst>
                                        <p:tav tm="0">
                                          <p:val>
                                            <p:strVal val="#ppt_y-#ppt_h/2"/>
                                          </p:val>
                                        </p:tav>
                                        <p:tav tm="100000">
                                          <p:val>
                                            <p:strVal val="#ppt_y"/>
                                          </p:val>
                                        </p:tav>
                                      </p:tavLst>
                                    </p:anim>
                                    <p:anim calcmode="lin" valueType="num">
                                      <p:cBhvr>
                                        <p:cTn id="114" dur="250" fill="hold"/>
                                        <p:tgtEl>
                                          <p:spTgt spid="23"/>
                                        </p:tgtEl>
                                        <p:attrNameLst>
                                          <p:attrName>ppt_w</p:attrName>
                                        </p:attrNameLst>
                                      </p:cBhvr>
                                      <p:tavLst>
                                        <p:tav tm="0">
                                          <p:val>
                                            <p:strVal val="#ppt_w"/>
                                          </p:val>
                                        </p:tav>
                                        <p:tav tm="100000">
                                          <p:val>
                                            <p:strVal val="#ppt_w"/>
                                          </p:val>
                                        </p:tav>
                                      </p:tavLst>
                                    </p:anim>
                                    <p:anim calcmode="lin" valueType="num">
                                      <p:cBhvr>
                                        <p:cTn id="115" dur="250" fill="hold"/>
                                        <p:tgtEl>
                                          <p:spTgt spid="23"/>
                                        </p:tgtEl>
                                        <p:attrNameLst>
                                          <p:attrName>ppt_h</p:attrName>
                                        </p:attrNameLst>
                                      </p:cBhvr>
                                      <p:tavLst>
                                        <p:tav tm="0">
                                          <p:val>
                                            <p:fltVal val="0"/>
                                          </p:val>
                                        </p:tav>
                                        <p:tav tm="100000">
                                          <p:val>
                                            <p:strVal val="#ppt_h"/>
                                          </p:val>
                                        </p:tav>
                                      </p:tavLst>
                                    </p:anim>
                                  </p:childTnLst>
                                </p:cTn>
                              </p:par>
                            </p:childTnLst>
                          </p:cTn>
                        </p:par>
                        <p:par>
                          <p:cTn id="116" fill="hold">
                            <p:stCondLst>
                              <p:cond delay="13800"/>
                            </p:stCondLst>
                            <p:childTnLst>
                              <p:par>
                                <p:cTn id="117" presetID="22" presetClass="entr" presetSubtype="8"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left)">
                                      <p:cBhvr>
                                        <p:cTn id="1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0" grpId="0" animBg="1"/>
      <p:bldP spid="32" grpId="0" animBg="1"/>
      <p:bldP spid="33" grpId="0" animBg="1"/>
      <p:bldP spid="34" grpId="0" animBg="1"/>
      <p:bldP spid="35" grpId="0" animBg="1"/>
      <p:bldP spid="36" grpId="0" animBg="1"/>
      <p:bldP spid="37" grpId="0" animBg="1"/>
      <p:bldP spid="38" grpId="0"/>
      <p:bldP spid="39"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26"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837358" y="4907917"/>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039076" y="4428488"/>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209480" y="3966590"/>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354284" y="3562743"/>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646715" y="1758825"/>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725242" y="5479363"/>
            <a:ext cx="933108" cy="10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424263" y="5429971"/>
            <a:ext cx="96864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9100962" y="3647862"/>
            <a:ext cx="99553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434600" y="3598195"/>
            <a:ext cx="987746"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375671" y="3510654"/>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545006" y="3426802"/>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743684" y="4736462"/>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2321736" y="4513008"/>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TextBox 65"/>
          <p:cNvSpPr txBox="1"/>
          <p:nvPr/>
        </p:nvSpPr>
        <p:spPr>
          <a:xfrm>
            <a:off x="5635725" y="4157237"/>
            <a:ext cx="1647032"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762241" y="4641858"/>
            <a:ext cx="1394000"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67"/>
          <p:cNvSpPr txBox="1"/>
          <p:nvPr/>
        </p:nvSpPr>
        <p:spPr>
          <a:xfrm>
            <a:off x="5601538" y="5227735"/>
            <a:ext cx="1715405"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5743599" y="5762985"/>
            <a:ext cx="1431284" cy="258532"/>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4330592" y="5609377"/>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62062" y="4491890"/>
            <a:ext cx="216388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30334" y="3394026"/>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7225" y="2196210"/>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627275" y="5153230"/>
            <a:ext cx="1194815" cy="1124575"/>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7" y="5179787"/>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8" name="Group 7"/>
          <p:cNvGrpSpPr/>
          <p:nvPr/>
        </p:nvGrpSpPr>
        <p:grpSpPr>
          <a:xfrm>
            <a:off x="3908406" y="4028662"/>
            <a:ext cx="1194815" cy="1124576"/>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1" name="Group 10"/>
          <p:cNvGrpSpPr/>
          <p:nvPr/>
        </p:nvGrpSpPr>
        <p:grpSpPr>
          <a:xfrm>
            <a:off x="3486708" y="2904099"/>
            <a:ext cx="1194815" cy="1124573"/>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6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4" name="Group 13"/>
          <p:cNvGrpSpPr/>
          <p:nvPr/>
        </p:nvGrpSpPr>
        <p:grpSpPr>
          <a:xfrm>
            <a:off x="2889307" y="1842193"/>
            <a:ext cx="1194815" cy="1124575"/>
            <a:chOff x="5402860" y="1566869"/>
            <a:chExt cx="1192668" cy="1122553"/>
          </a:xfrm>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778750"/>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grpSp>
      <p:grpSp>
        <p:nvGrpSpPr>
          <p:cNvPr id="27" name="Group 26"/>
          <p:cNvGrpSpPr>
            <a:grpSpLocks noChangeAspect="1"/>
          </p:cNvGrpSpPr>
          <p:nvPr/>
        </p:nvGrpSpPr>
        <p:grpSpPr>
          <a:xfrm>
            <a:off x="5030321" y="1802601"/>
            <a:ext cx="901620" cy="901620"/>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6011260" y="5140260"/>
            <a:ext cx="901619" cy="901620"/>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6912184" y="4039223"/>
            <a:ext cx="901620" cy="901620"/>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5826516" y="2873633"/>
            <a:ext cx="901620" cy="901620"/>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5232576" y="1999830"/>
            <a:ext cx="488379" cy="488379"/>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242020" y="5422854"/>
            <a:ext cx="433144" cy="331053"/>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129720" y="4293656"/>
            <a:ext cx="448210" cy="385986"/>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6079787" y="3099178"/>
            <a:ext cx="424142" cy="413042"/>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7029621" y="5070355"/>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7916974" y="4029336"/>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846002" y="2816461"/>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084450" y="1699230"/>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6090222" y="1937276"/>
            <a:ext cx="2707974" cy="245708"/>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6869251" y="3035584"/>
            <a:ext cx="2707974" cy="245708"/>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7916992" y="4254369"/>
            <a:ext cx="2644174" cy="245708"/>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61"/>
          <p:cNvSpPr txBox="1"/>
          <p:nvPr/>
        </p:nvSpPr>
        <p:spPr>
          <a:xfrm>
            <a:off x="7026722" y="5304510"/>
            <a:ext cx="2707974" cy="245708"/>
          </a:xfrm>
          <a:prstGeom prst="rect">
            <a:avLst/>
          </a:prstGeom>
          <a:noFill/>
        </p:spPr>
        <p:txBody>
          <a:bodyPr wrap="square" lIns="0" tIns="0" rIns="0" bIns="0" numCol="1" spcCol="360000">
            <a:spAutoFit/>
          </a:bodyPr>
          <a:lstStyle/>
          <a:p>
            <a:pPr algn="just">
              <a:lnSpc>
                <a:spcPct val="120000"/>
              </a:lnSpc>
              <a:defRPr/>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8"/>
          <p:cNvSpPr txBox="1"/>
          <p:nvPr/>
        </p:nvSpPr>
        <p:spPr>
          <a:xfrm>
            <a:off x="5273787" y="297529"/>
            <a:ext cx="2311176" cy="369332"/>
          </a:xfrm>
          <a:prstGeom prst="rect">
            <a:avLst/>
          </a:prstGeom>
          <a:noFill/>
        </p:spPr>
        <p:txBody>
          <a:bodyPr wrap="square" lIns="0" tIns="0" rIns="0" bIns="0" rtlCol="0" anchor="ctr">
            <a:spAutoFit/>
          </a:body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8"/>
          <p:cNvSpPr txBox="1"/>
          <p:nvPr/>
        </p:nvSpPr>
        <p:spPr>
          <a:xfrm>
            <a:off x="4819650" y="688817"/>
            <a:ext cx="3219450" cy="246221"/>
          </a:xfrm>
          <a:prstGeom prst="rect">
            <a:avLst/>
          </a:prstGeom>
          <a:noFill/>
        </p:spPr>
        <p:txBody>
          <a:bodyPr wrap="square" lIns="0" tIns="0" rIns="0" bIns="0" rtlCol="0" anchor="ctr">
            <a:spAutoFit/>
          </a:bodyPr>
          <a:lstStyle/>
          <a:p>
            <a:pPr algn="ctr"/>
            <a:r>
              <a:rPr lang="en-US" altLang="zh-CN"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929" y="2619369"/>
            <a:ext cx="12854894" cy="1195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344"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570" y="2240482"/>
            <a:ext cx="2733428" cy="2151414"/>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2">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68"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70" y="2860338"/>
            <a:ext cx="2535952" cy="70775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739"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93" y="3882879"/>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739"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93" y="4152521"/>
            <a:ext cx="1609415" cy="215315"/>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3822.pptx"/>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15.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19.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AUTOCOLOR" val="TRUE"/>
  <p:tag name="MH_TYPE" val="CONTENT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23.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27.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heme/theme1.xml><?xml version="1.0" encoding="utf-8"?>
<a:theme xmlns:a="http://schemas.openxmlformats.org/drawingml/2006/main" name="Office Theme">
  <a:themeElements>
    <a:clrScheme name="自定义 531">
      <a:dk1>
        <a:sysClr val="windowText" lastClr="000000"/>
      </a:dk1>
      <a:lt1>
        <a:sysClr val="window" lastClr="FFFFFF"/>
      </a:lt1>
      <a:dk2>
        <a:srgbClr val="39B37D"/>
      </a:dk2>
      <a:lt2>
        <a:srgbClr val="E7E6E6"/>
      </a:lt2>
      <a:accent1>
        <a:srgbClr val="EB674B"/>
      </a:accent1>
      <a:accent2>
        <a:srgbClr val="EDD256"/>
      </a:accent2>
      <a:accent3>
        <a:srgbClr val="4A6694"/>
      </a:accent3>
      <a:accent4>
        <a:srgbClr val="39B37D"/>
      </a:accent4>
      <a:accent5>
        <a:srgbClr val="EB674B"/>
      </a:accent5>
      <a:accent6>
        <a:srgbClr val="EDD256"/>
      </a:accent6>
      <a:hlink>
        <a:srgbClr val="4A6694"/>
      </a:hlink>
      <a:folHlink>
        <a:srgbClr val="39B37D"/>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3833</Words>
  <Application>Microsoft Office PowerPoint</Application>
  <PresentationFormat>自定义</PresentationFormat>
  <Paragraphs>299</Paragraphs>
  <Slides>25</Slides>
  <Notes>25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微软雅黑</vt:lpstr>
      <vt:lpstr>Arial</vt:lpstr>
      <vt:lpstr>Calibri</vt:lpstr>
      <vt:lpstr>Calibri Light</vt:lpstr>
      <vt:lpstr>Impact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3822.pptx</dc:title>
  <dc:creator/>
  <cp:lastModifiedBy/>
  <cp:revision>2</cp:revision>
  <dcterms:created xsi:type="dcterms:W3CDTF">2017-03-16T12:09:00Z</dcterms:created>
  <dcterms:modified xsi:type="dcterms:W3CDTF">2021-01-06T00:38:05Z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