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5"/>
  </p:notesMasterIdLst>
  <p:sldIdLst>
    <p:sldId id="893" r:id="rId2"/>
    <p:sldId id="892" r:id="rId3"/>
    <p:sldId id="885" r:id="rId4"/>
    <p:sldId id="886" r:id="rId5"/>
    <p:sldId id="872" r:id="rId6"/>
    <p:sldId id="852" r:id="rId7"/>
    <p:sldId id="846" r:id="rId8"/>
    <p:sldId id="847" r:id="rId9"/>
    <p:sldId id="869" r:id="rId10"/>
    <p:sldId id="887" r:id="rId11"/>
    <p:sldId id="875" r:id="rId12"/>
    <p:sldId id="851" r:id="rId13"/>
    <p:sldId id="876" r:id="rId14"/>
    <p:sldId id="859" r:id="rId15"/>
    <p:sldId id="854" r:id="rId16"/>
    <p:sldId id="863" r:id="rId17"/>
    <p:sldId id="850" r:id="rId18"/>
    <p:sldId id="853" r:id="rId19"/>
    <p:sldId id="849" r:id="rId20"/>
    <p:sldId id="882" r:id="rId21"/>
    <p:sldId id="881" r:id="rId22"/>
    <p:sldId id="855" r:id="rId23"/>
    <p:sldId id="867" r:id="rId24"/>
    <p:sldId id="860" r:id="rId25"/>
    <p:sldId id="857" r:id="rId26"/>
    <p:sldId id="861" r:id="rId27"/>
    <p:sldId id="862" r:id="rId28"/>
    <p:sldId id="864" r:id="rId29"/>
    <p:sldId id="868" r:id="rId30"/>
    <p:sldId id="873" r:id="rId31"/>
    <p:sldId id="858" r:id="rId32"/>
    <p:sldId id="870" r:id="rId33"/>
    <p:sldId id="877" r:id="rId34"/>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0070C0"/>
    <a:srgbClr val="0070BC"/>
    <a:srgbClr val="005FFA"/>
    <a:srgbClr val="004FD0"/>
    <a:srgbClr val="0099FF"/>
    <a:srgbClr val="969696"/>
    <a:srgbClr val="000000"/>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63" autoAdjust="0"/>
    <p:restoredTop sz="96008" autoAdjust="0"/>
  </p:normalViewPr>
  <p:slideViewPr>
    <p:cSldViewPr>
      <p:cViewPr varScale="1">
        <p:scale>
          <a:sx n="66" d="100"/>
          <a:sy n="66" d="100"/>
        </p:scale>
        <p:origin x="306" y="48"/>
      </p:cViewPr>
      <p:guideLst>
        <p:guide orient="horz" pos="2161"/>
        <p:guide pos="3840"/>
      </p:guideLst>
    </p:cSldViewPr>
  </p:slideViewPr>
  <p:notesTextViewPr>
    <p:cViewPr>
      <p:scale>
        <a:sx n="100" d="100"/>
        <a:sy n="100" d="100"/>
      </p:scale>
      <p:origin x="0" y="0"/>
    </p:cViewPr>
  </p:notesTextViewPr>
  <p:sorterViewPr>
    <p:cViewPr>
      <p:scale>
        <a:sx n="25" d="100"/>
        <a:sy n="25" d="100"/>
      </p:scale>
      <p:origin x="0" y="0"/>
    </p:cViewPr>
  </p:sorterViewPr>
  <p:notesViewPr>
    <p:cSldViewPr>
      <p:cViewPr varScale="1">
        <p:scale>
          <a:sx n="68" d="100"/>
          <a:sy n="68" d="100"/>
        </p:scale>
        <p:origin x="-28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3CC7B-F96E-4B2C-992B-B794D87698E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1FB53-074E-453F-8BCF-006D7CFC3CA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B1FB53-074E-453F-8BCF-006D7CFC3CA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46602" y="0"/>
            <a:ext cx="12237016"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xStyles>
    <p:titleStyle>
      <a:lvl1pPr algn="l" defTabSz="1218565" rtl="0" eaLnBrk="1" latinLnBrk="0" hangingPunct="1">
        <a:spcBef>
          <a:spcPct val="0"/>
        </a:spcBef>
        <a:buNone/>
        <a:defRPr sz="3700" kern="1200">
          <a:solidFill>
            <a:schemeClr val="tx1"/>
          </a:solidFill>
          <a:latin typeface="微软雅黑" panose="020B0503020204020204" pitchFamily="34" charset="-122"/>
          <a:ea typeface="微软雅黑" panose="020B0503020204020204" pitchFamily="34" charset="-122"/>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微软雅黑" panose="020B0503020204020204" pitchFamily="34" charset="-122"/>
          <a:ea typeface="微软雅黑" panose="020B0503020204020204" pitchFamily="34" charset="-122"/>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微软雅黑" panose="020B0503020204020204" pitchFamily="34" charset="-122"/>
          <a:ea typeface="微软雅黑" panose="020B0503020204020204" pitchFamily="34" charset="-122"/>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微软雅黑" panose="020B0503020204020204" pitchFamily="34" charset="-122"/>
          <a:ea typeface="微软雅黑" panose="020B0503020204020204" pitchFamily="34" charset="-122"/>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微软雅黑" panose="020B0503020204020204" pitchFamily="34" charset="-122"/>
          <a:ea typeface="微软雅黑" panose="020B0503020204020204" pitchFamily="34" charset="-122"/>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背景音乐220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273015" y="-746670"/>
            <a:ext cx="406347" cy="40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a:xfrm>
            <a:off x="13069895" y="7751274"/>
            <a:ext cx="1169398" cy="492557"/>
          </a:xfrm>
          <a:prstGeom prst="rect">
            <a:avLst/>
          </a:prstGeom>
          <a:noFill/>
        </p:spPr>
        <p:txBody>
          <a:bodyPr wrap="none" lIns="121917" tIns="60958" rIns="121917" bIns="60958" rtlCol="0">
            <a:spAutoFit/>
          </a:bodyPr>
          <a:lstStyle/>
          <a:p>
            <a:r>
              <a:rPr lang="zh-CN" altLang="en-US" dirty="0"/>
              <a:t>延时符</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5321" y="0"/>
            <a:ext cx="12190413" cy="4352290"/>
          </a:xfrm>
          <a:prstGeom prst="rect">
            <a:avLst/>
          </a:prstGeom>
        </p:spPr>
      </p:pic>
      <p:sp>
        <p:nvSpPr>
          <p:cNvPr id="68" name="矩形 67"/>
          <p:cNvSpPr/>
          <p:nvPr/>
        </p:nvSpPr>
        <p:spPr>
          <a:xfrm>
            <a:off x="1647539" y="4740677"/>
            <a:ext cx="9698809" cy="992579"/>
          </a:xfrm>
          <a:prstGeom prst="rect">
            <a:avLst/>
          </a:prstGeom>
          <a:noFill/>
        </p:spPr>
        <p:txBody>
          <a:bodyPr wrap="none" lIns="68580" tIns="34290" rIns="68580" bIns="34290" rtlCol="0">
            <a:spAutoFit/>
          </a:bodyPr>
          <a:lstStyle/>
          <a:p>
            <a:r>
              <a:rPr lang="zh-CN" altLang="en-US" sz="6000" b="1" spc="225" dirty="0">
                <a:solidFill>
                  <a:srgbClr val="00467A"/>
                </a:solidFill>
                <a:latin typeface="微软雅黑" panose="020B0503020204020204" pitchFamily="34" charset="-122"/>
                <a:ea typeface="微软雅黑" panose="020B0503020204020204" pitchFamily="34" charset="-122"/>
              </a:rPr>
              <a:t>财务报告数据分析</a:t>
            </a:r>
            <a:r>
              <a:rPr lang="en-US" altLang="zh-CN" sz="6000" b="1" spc="225" dirty="0">
                <a:solidFill>
                  <a:srgbClr val="00467A"/>
                </a:solidFill>
                <a:latin typeface="微软雅黑" panose="020B0503020204020204" pitchFamily="34" charset="-122"/>
                <a:ea typeface="微软雅黑" panose="020B0503020204020204" pitchFamily="34" charset="-122"/>
              </a:rPr>
              <a:t>PPT</a:t>
            </a:r>
            <a:r>
              <a:rPr lang="zh-CN" altLang="en-US" sz="6000" b="1" spc="225" dirty="0">
                <a:solidFill>
                  <a:srgbClr val="00467A"/>
                </a:solidFill>
                <a:latin typeface="微软雅黑" panose="020B0503020204020204" pitchFamily="34" charset="-122"/>
                <a:ea typeface="微软雅黑" panose="020B0503020204020204" pitchFamily="34" charset="-122"/>
              </a:rPr>
              <a:t>模板</a:t>
            </a:r>
          </a:p>
        </p:txBody>
      </p:sp>
      <p:sp>
        <p:nvSpPr>
          <p:cNvPr id="69" name="矩形 1"/>
          <p:cNvSpPr>
            <a:spLocks noChangeArrowheads="1"/>
          </p:cNvSpPr>
          <p:nvPr/>
        </p:nvSpPr>
        <p:spPr bwMode="auto">
          <a:xfrm>
            <a:off x="1647539" y="4736261"/>
            <a:ext cx="9698809" cy="992579"/>
          </a:xfrm>
          <a:prstGeom prst="rect">
            <a:avLst/>
          </a:prstGeom>
          <a:noFill/>
        </p:spPr>
        <p:txBody>
          <a:bodyPr wrap="none" lIns="68580" tIns="34290" rIns="68580" bIns="34290" rtlCol="0">
            <a:spAutoFit/>
          </a:bodyPr>
          <a:lstStyle/>
          <a:p>
            <a:r>
              <a:rPr lang="zh-CN" altLang="en-US" sz="6000" b="1" spc="225" dirty="0">
                <a:solidFill>
                  <a:srgbClr val="00467A"/>
                </a:solidFill>
                <a:latin typeface="微软雅黑" panose="020B0503020204020204" pitchFamily="34" charset="-122"/>
                <a:ea typeface="微软雅黑" panose="020B0503020204020204" pitchFamily="34" charset="-122"/>
              </a:rPr>
              <a:t>财务报告数据分析</a:t>
            </a:r>
            <a:r>
              <a:rPr lang="en-US" altLang="zh-CN" sz="6000" b="1" spc="225" dirty="0">
                <a:solidFill>
                  <a:srgbClr val="00467A"/>
                </a:solidFill>
                <a:latin typeface="微软雅黑" panose="020B0503020204020204" pitchFamily="34" charset="-122"/>
                <a:ea typeface="微软雅黑" panose="020B0503020204020204" pitchFamily="34" charset="-122"/>
              </a:rPr>
              <a:t>PPT</a:t>
            </a:r>
            <a:r>
              <a:rPr lang="zh-CN" altLang="en-US" sz="6000" b="1" spc="225" dirty="0">
                <a:solidFill>
                  <a:srgbClr val="00467A"/>
                </a:solidFill>
                <a:latin typeface="微软雅黑" panose="020B0503020204020204" pitchFamily="34" charset="-122"/>
                <a:ea typeface="微软雅黑" panose="020B0503020204020204" pitchFamily="34" charset="-122"/>
              </a:rPr>
              <a:t>模板</a:t>
            </a:r>
          </a:p>
        </p:txBody>
      </p:sp>
      <p:grpSp>
        <p:nvGrpSpPr>
          <p:cNvPr id="71" name="Group 10"/>
          <p:cNvGrpSpPr/>
          <p:nvPr/>
        </p:nvGrpSpPr>
        <p:grpSpPr bwMode="auto">
          <a:xfrm>
            <a:off x="-4063" y="4351946"/>
            <a:ext cx="12196763" cy="118745"/>
            <a:chOff x="0" y="0"/>
            <a:chExt cx="12320588" cy="323850"/>
          </a:xfrm>
          <a:solidFill>
            <a:srgbClr val="0070BC"/>
          </a:solidFill>
        </p:grpSpPr>
        <p:sp>
          <p:nvSpPr>
            <p:cNvPr id="72" name="Rectangle 28"/>
            <p:cNvSpPr>
              <a:spLocks noChangeArrowheads="1"/>
            </p:cNvSpPr>
            <p:nvPr/>
          </p:nvSpPr>
          <p:spPr bwMode="auto">
            <a:xfrm>
              <a:off x="7391400" y="0"/>
              <a:ext cx="2463800"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sp>
          <p:nvSpPr>
            <p:cNvPr id="73" name="Rectangle 29"/>
            <p:cNvSpPr>
              <a:spLocks noChangeArrowheads="1"/>
            </p:cNvSpPr>
            <p:nvPr/>
          </p:nvSpPr>
          <p:spPr bwMode="auto">
            <a:xfrm>
              <a:off x="9855200" y="0"/>
              <a:ext cx="2465388"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sp>
          <p:nvSpPr>
            <p:cNvPr id="74" name="Rectangle 30"/>
            <p:cNvSpPr>
              <a:spLocks noChangeArrowheads="1"/>
            </p:cNvSpPr>
            <p:nvPr/>
          </p:nvSpPr>
          <p:spPr bwMode="auto">
            <a:xfrm>
              <a:off x="4927600" y="0"/>
              <a:ext cx="2463800"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sp>
          <p:nvSpPr>
            <p:cNvPr id="75" name="Rectangle 31"/>
            <p:cNvSpPr>
              <a:spLocks noChangeArrowheads="1"/>
            </p:cNvSpPr>
            <p:nvPr/>
          </p:nvSpPr>
          <p:spPr bwMode="auto">
            <a:xfrm>
              <a:off x="2463800" y="0"/>
              <a:ext cx="2463800"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sp>
          <p:nvSpPr>
            <p:cNvPr id="76" name="Rectangle 32"/>
            <p:cNvSpPr>
              <a:spLocks noChangeArrowheads="1"/>
            </p:cNvSpPr>
            <p:nvPr/>
          </p:nvSpPr>
          <p:spPr bwMode="auto">
            <a:xfrm>
              <a:off x="0" y="0"/>
              <a:ext cx="2463800"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grpSp>
      <p:sp>
        <p:nvSpPr>
          <p:cNvPr id="2" name="TextBox 1"/>
          <p:cNvSpPr txBox="1"/>
          <p:nvPr/>
        </p:nvSpPr>
        <p:spPr>
          <a:xfrm>
            <a:off x="339030" y="203826"/>
            <a:ext cx="1752852" cy="684803"/>
          </a:xfrm>
          <a:prstGeom prst="rect">
            <a:avLst/>
          </a:prstGeom>
          <a:noFill/>
        </p:spPr>
        <p:txBody>
          <a:bodyPr wrap="none" lIns="68580" tIns="34290" rIns="68580" bIns="34290" rtlCol="0">
            <a:spAutoFit/>
          </a:bodyPr>
          <a:lstStyle>
            <a:defPPr>
              <a:defRPr lang="zh-CN"/>
            </a:defPPr>
            <a:lvl1pPr>
              <a:defRPr sz="6000" b="1" spc="225">
                <a:solidFill>
                  <a:srgbClr val="00467A"/>
                </a:solidFill>
                <a:latin typeface="微软雅黑" panose="020B0503020204020204" pitchFamily="34" charset="-122"/>
                <a:ea typeface="微软雅黑" panose="020B0503020204020204" pitchFamily="34" charset="-122"/>
              </a:defRPr>
            </a:lvl1pPr>
          </a:lstStyle>
          <a:p>
            <a:r>
              <a:rPr lang="en-US" altLang="zh-CN" sz="4000" dirty="0"/>
              <a:t>LOGO</a:t>
            </a:r>
            <a:endParaRPr lang="zh-CN" altLang="en-US" sz="4000" dirty="0"/>
          </a:p>
        </p:txBody>
      </p:sp>
      <p:grpSp>
        <p:nvGrpSpPr>
          <p:cNvPr id="29" name="组合 28"/>
          <p:cNvGrpSpPr/>
          <p:nvPr/>
        </p:nvGrpSpPr>
        <p:grpSpPr>
          <a:xfrm>
            <a:off x="2773122" y="6022092"/>
            <a:ext cx="2554114" cy="400110"/>
            <a:chOff x="2970481" y="3272016"/>
            <a:chExt cx="1916168" cy="300105"/>
          </a:xfrm>
        </p:grpSpPr>
        <p:grpSp>
          <p:nvGrpSpPr>
            <p:cNvPr id="30" name="组合 29"/>
            <p:cNvGrpSpPr/>
            <p:nvPr/>
          </p:nvGrpSpPr>
          <p:grpSpPr>
            <a:xfrm>
              <a:off x="2970481" y="3282228"/>
              <a:ext cx="209989" cy="238706"/>
              <a:chOff x="860980" y="3609550"/>
              <a:chExt cx="100336" cy="114086"/>
            </a:xfrm>
          </p:grpSpPr>
          <p:sp>
            <p:nvSpPr>
              <p:cNvPr id="32" name="Freeform 12"/>
              <p:cNvSpPr>
                <a:spLocks noEditPoints="1"/>
              </p:cNvSpPr>
              <p:nvPr/>
            </p:nvSpPr>
            <p:spPr bwMode="auto">
              <a:xfrm>
                <a:off x="884050" y="3609550"/>
                <a:ext cx="53831"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accent4">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10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3" name="Freeform 13"/>
              <p:cNvSpPr/>
              <p:nvPr/>
            </p:nvSpPr>
            <p:spPr bwMode="auto">
              <a:xfrm>
                <a:off x="860980" y="3669166"/>
                <a:ext cx="100336" cy="54470"/>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accent4">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100">
                  <a:solidFill>
                    <a:schemeClr val="accent4">
                      <a:lumMod val="50000"/>
                    </a:schemeClr>
                  </a:solidFill>
                  <a:latin typeface="微软雅黑" panose="020B0503020204020204" pitchFamily="34" charset="-122"/>
                  <a:ea typeface="微软雅黑" panose="020B0503020204020204" pitchFamily="34" charset="-122"/>
                </a:endParaRPr>
              </a:p>
            </p:txBody>
          </p:sp>
        </p:grpSp>
        <p:sp>
          <p:nvSpPr>
            <p:cNvPr id="31" name="Text Box 19"/>
            <p:cNvSpPr txBox="1">
              <a:spLocks noChangeArrowheads="1"/>
            </p:cNvSpPr>
            <p:nvPr/>
          </p:nvSpPr>
          <p:spPr bwMode="auto">
            <a:xfrm>
              <a:off x="3208757" y="3272016"/>
              <a:ext cx="1677892" cy="3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dirty="0">
                  <a:solidFill>
                    <a:schemeClr val="accent4">
                      <a:lumMod val="50000"/>
                    </a:schemeClr>
                  </a:solidFill>
                  <a:latin typeface="微软雅黑" panose="020B0503020204020204" pitchFamily="34" charset="-122"/>
                  <a:ea typeface="微软雅黑" panose="020B0503020204020204" pitchFamily="34" charset="-122"/>
                </a:rPr>
                <a:t>指导老师：代用名</a:t>
              </a:r>
              <a:endParaRPr lang="en-US" altLang="zh-CN" sz="2000" dirty="0">
                <a:solidFill>
                  <a:schemeClr val="accent4">
                    <a:lumMod val="50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581436" y="6022087"/>
            <a:ext cx="2226032" cy="400110"/>
            <a:chOff x="4947823" y="3272016"/>
            <a:chExt cx="1670031" cy="300106"/>
          </a:xfrm>
        </p:grpSpPr>
        <p:grpSp>
          <p:nvGrpSpPr>
            <p:cNvPr id="35" name="Group 16"/>
            <p:cNvGrpSpPr/>
            <p:nvPr/>
          </p:nvGrpSpPr>
          <p:grpSpPr bwMode="auto">
            <a:xfrm>
              <a:off x="4947823" y="3287510"/>
              <a:ext cx="164496" cy="264396"/>
              <a:chOff x="4441" y="3229"/>
              <a:chExt cx="215" cy="345"/>
            </a:xfrm>
          </p:grpSpPr>
          <p:sp>
            <p:nvSpPr>
              <p:cNvPr id="37" name="Freeform 17"/>
              <p:cNvSpPr>
                <a:spLocks noEditPoints="1"/>
              </p:cNvSpPr>
              <p:nvPr/>
            </p:nvSpPr>
            <p:spPr bwMode="auto">
              <a:xfrm>
                <a:off x="4474" y="3229"/>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accent4">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10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8" name="Freeform 18"/>
              <p:cNvSpPr/>
              <p:nvPr/>
            </p:nvSpPr>
            <p:spPr bwMode="auto">
              <a:xfrm>
                <a:off x="4441" y="3352"/>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accent4">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100">
                  <a:solidFill>
                    <a:schemeClr val="accent4">
                      <a:lumMod val="50000"/>
                    </a:schemeClr>
                  </a:solidFill>
                  <a:latin typeface="微软雅黑" panose="020B0503020204020204" pitchFamily="34" charset="-122"/>
                  <a:ea typeface="微软雅黑" panose="020B0503020204020204" pitchFamily="34" charset="-122"/>
                </a:endParaRPr>
              </a:p>
            </p:txBody>
          </p:sp>
        </p:grpSp>
        <p:sp>
          <p:nvSpPr>
            <p:cNvPr id="36" name="Text Box 20"/>
            <p:cNvSpPr txBox="1">
              <a:spLocks noChangeArrowheads="1"/>
            </p:cNvSpPr>
            <p:nvPr/>
          </p:nvSpPr>
          <p:spPr bwMode="auto">
            <a:xfrm>
              <a:off x="5150419" y="3272016"/>
              <a:ext cx="1467435" cy="30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solidFill>
                    <a:schemeClr val="accent4">
                      <a:lumMod val="50000"/>
                    </a:schemeClr>
                  </a:solidFill>
                  <a:latin typeface="微软雅黑" panose="020B0503020204020204" pitchFamily="34" charset="-122"/>
                  <a:ea typeface="微软雅黑" panose="020B0503020204020204" pitchFamily="34" charset="-122"/>
                </a:rPr>
                <a:t>答辩人：</a:t>
              </a:r>
              <a:r>
                <a:rPr lang="en-US" altLang="zh-CN" sz="2000">
                  <a:solidFill>
                    <a:schemeClr val="accent4">
                      <a:lumMod val="50000"/>
                    </a:schemeClr>
                  </a:solidFill>
                  <a:latin typeface="微软雅黑" panose="020B0503020204020204" pitchFamily="34" charset="-122"/>
                  <a:ea typeface="微软雅黑" panose="020B0503020204020204" pitchFamily="34" charset="-122"/>
                </a:rPr>
                <a:t>xiazaii</a:t>
              </a:r>
              <a:endParaRPr lang="zh-CN" altLang="en-US" sz="2000" dirty="0">
                <a:solidFill>
                  <a:schemeClr val="accent4">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22" presetClass="entr" presetSubtype="1"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up)">
                                          <p:cBhvr>
                                            <p:cTn id="9" dur="500"/>
                                            <p:tgtEl>
                                              <p:spTgt spid="6"/>
                                            </p:tgtEl>
                                          </p:cBhvr>
                                        </p:animEffect>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childTnLst>
                                    </p:cTn>
                                  </p:par>
                                  <p:par>
                                    <p:cTn id="14" presetID="16" presetClass="entr" presetSubtype="21"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barn(inVertical)">
                                          <p:cBhvr>
                                            <p:cTn id="16" dur="500"/>
                                            <p:tgtEl>
                                              <p:spTgt spid="71"/>
                                            </p:tgtEl>
                                          </p:cBhvr>
                                        </p:animEffect>
                                      </p:childTnLst>
                                    </p:cTn>
                                  </p:par>
                                </p:childTnLst>
                              </p:cTn>
                            </p:par>
                            <p:par>
                              <p:cTn id="17" fill="hold">
                                <p:stCondLst>
                                  <p:cond delay="1000"/>
                                </p:stCondLst>
                                <p:childTnLst>
                                  <p:par>
                                    <p:cTn id="18" presetID="23" presetClass="entr" presetSubtype="3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strVal val="(6*min(max(#ppt_w*#ppt_h,.3),1)-7.4)/-.7*#ppt_w"/>
                                              </p:val>
                                            </p:tav>
                                            <p:tav tm="100000">
                                              <p:val>
                                                <p:strVal val="#ppt_w"/>
                                              </p:val>
                                            </p:tav>
                                          </p:tavLst>
                                        </p:anim>
                                        <p:anim calcmode="lin" valueType="num">
                                          <p:cBhvr>
                                            <p:cTn id="21" dur="500" fill="hold"/>
                                            <p:tgtEl>
                                              <p:spTgt spid="68"/>
                                            </p:tgtEl>
                                            <p:attrNameLst>
                                              <p:attrName>ppt_h</p:attrName>
                                            </p:attrNameLst>
                                          </p:cBhvr>
                                          <p:tavLst>
                                            <p:tav tm="0">
                                              <p:val>
                                                <p:strVal val="(6*min(max(#ppt_w*#ppt_h,.3),1)-7.4)/-.7*#ppt_h"/>
                                              </p:val>
                                            </p:tav>
                                            <p:tav tm="100000">
                                              <p:val>
                                                <p:strVal val="#ppt_h"/>
                                              </p:val>
                                            </p:tav>
                                          </p:tavLst>
                                        </p:anim>
                                        <p:anim calcmode="lin" valueType="num">
                                          <p:cBhvr>
                                            <p:cTn id="22" dur="500" fill="hold"/>
                                            <p:tgtEl>
                                              <p:spTgt spid="68"/>
                                            </p:tgtEl>
                                            <p:attrNameLst>
                                              <p:attrName>ppt_x</p:attrName>
                                            </p:attrNameLst>
                                          </p:cBhvr>
                                          <p:tavLst>
                                            <p:tav tm="0">
                                              <p:val>
                                                <p:fltVal val="0.5"/>
                                              </p:val>
                                            </p:tav>
                                            <p:tav tm="100000">
                                              <p:val>
                                                <p:strVal val="#ppt_x"/>
                                              </p:val>
                                            </p:tav>
                                          </p:tavLst>
                                        </p:anim>
                                        <p:anim calcmode="lin" valueType="num">
                                          <p:cBhvr>
                                            <p:cTn id="23"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24" fill="hold">
                                <p:stCondLst>
                                  <p:cond delay="1500"/>
                                </p:stCondLst>
                                <p:childTnLst>
                                  <p:par>
                                    <p:cTn id="25" presetID="10" presetClass="entr" presetSubtype="0" fill="hold" grpId="2"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10"/>
                                            <p:tgtEl>
                                              <p:spTgt spid="69"/>
                                            </p:tgtEl>
                                          </p:cBhvr>
                                        </p:animEffect>
                                      </p:childTnLst>
                                    </p:cTn>
                                  </p:par>
                                </p:childTnLst>
                              </p:cTn>
                            </p:par>
                            <p:par>
                              <p:cTn id="28" fill="hold">
                                <p:stCondLst>
                                  <p:cond delay="2000"/>
                                </p:stCondLst>
                                <p:childTnLst>
                                  <p:par>
                                    <p:cTn id="29" presetID="26" presetClass="emph" presetSubtype="0" fill="hold" grpId="1" nodeType="afterEffect">
                                      <p:stCondLst>
                                        <p:cond delay="0"/>
                                      </p:stCondLst>
                                      <p:childTnLst>
                                        <p:animEffect transition="out" filter="fade">
                                          <p:cBhvr>
                                            <p:cTn id="30" dur="500" tmFilter="0, 0; .2, .5; .8, .5; 1, 0"/>
                                            <p:tgtEl>
                                              <p:spTgt spid="68"/>
                                            </p:tgtEl>
                                          </p:cBhvr>
                                        </p:animEffect>
                                        <p:animScale>
                                          <p:cBhvr>
                                            <p:cTn id="31" dur="250" autoRev="1" fill="hold"/>
                                            <p:tgtEl>
                                              <p:spTgt spid="68"/>
                                            </p:tgtEl>
                                          </p:cBhvr>
                                          <p:by x="105000" y="105000"/>
                                        </p:animScale>
                                      </p:childTnLst>
                                    </p:cTn>
                                  </p:par>
                                  <p:par>
                                    <p:cTn id="32" presetID="10" presetClass="entr" presetSubtype="0" fill="hold" grpId="3"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10"/>
                                            <p:tgtEl>
                                              <p:spTgt spid="69"/>
                                            </p:tgtEl>
                                          </p:cBhvr>
                                        </p:animEffect>
                                      </p:childTnLst>
                                    </p:cTn>
                                  </p:par>
                                  <p:par>
                                    <p:cTn id="35" presetID="6" presetClass="emph" presetSubtype="0" fill="hold" grpId="0" nodeType="withEffect">
                                      <p:stCondLst>
                                        <p:cond delay="0"/>
                                      </p:stCondLst>
                                      <p:childTnLst>
                                        <p:animScale>
                                          <p:cBhvr>
                                            <p:cTn id="36" dur="500" fill="hold"/>
                                            <p:tgtEl>
                                              <p:spTgt spid="69"/>
                                            </p:tgtEl>
                                          </p:cBhvr>
                                          <p:by x="150000" y="150000"/>
                                        </p:animScale>
                                      </p:childTnLst>
                                    </p:cTn>
                                  </p:par>
                                  <p:par>
                                    <p:cTn id="37" presetID="10" presetClass="exit" presetSubtype="0" fill="hold" grpId="1" nodeType="withEffect">
                                      <p:stCondLst>
                                        <p:cond delay="0"/>
                                      </p:stCondLst>
                                      <p:childTnLst>
                                        <p:animEffect transition="out" filter="fade">
                                          <p:cBhvr>
                                            <p:cTn id="38" dur="500"/>
                                            <p:tgtEl>
                                              <p:spTgt spid="69"/>
                                            </p:tgtEl>
                                          </p:cBhvr>
                                        </p:animEffect>
                                        <p:set>
                                          <p:cBhvr>
                                            <p:cTn id="39" dur="1" fill="hold">
                                              <p:stCondLst>
                                                <p:cond delay="499"/>
                                              </p:stCondLst>
                                            </p:cTn>
                                            <p:tgtEl>
                                              <p:spTgt spid="69"/>
                                            </p:tgtEl>
                                            <p:attrNameLst>
                                              <p:attrName>style.visibility</p:attrName>
                                            </p:attrNameLst>
                                          </p:cBhvr>
                                          <p:to>
                                            <p:strVal val="hidden"/>
                                          </p:to>
                                        </p:set>
                                      </p:childTnLst>
                                    </p:cTn>
                                  </p:par>
                                </p:childTnLst>
                              </p:cTn>
                            </p:par>
                            <p:par>
                              <p:cTn id="40" fill="hold">
                                <p:stCondLst>
                                  <p:cond delay="2500"/>
                                </p:stCondLst>
                                <p:childTnLst>
                                  <p:par>
                                    <p:cTn id="41" presetID="2" presetClass="entr" presetSubtype="4" fill="hold" nodeType="afterEffect" p14:presetBounceEnd="80000">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14:bounceEnd="80000">
                                          <p:cBhvr additive="base">
                                            <p:cTn id="43" dur="600" fill="hold"/>
                                            <p:tgtEl>
                                              <p:spTgt spid="29"/>
                                            </p:tgtEl>
                                            <p:attrNameLst>
                                              <p:attrName>ppt_x</p:attrName>
                                            </p:attrNameLst>
                                          </p:cBhvr>
                                          <p:tavLst>
                                            <p:tav tm="0">
                                              <p:val>
                                                <p:strVal val="#ppt_x"/>
                                              </p:val>
                                            </p:tav>
                                            <p:tav tm="100000">
                                              <p:val>
                                                <p:strVal val="#ppt_x"/>
                                              </p:val>
                                            </p:tav>
                                          </p:tavLst>
                                        </p:anim>
                                        <p:anim calcmode="lin" valueType="num" p14:bounceEnd="80000">
                                          <p:cBhvr additive="base">
                                            <p:cTn id="44" dur="600" fill="hold"/>
                                            <p:tgtEl>
                                              <p:spTgt spid="29"/>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fill="hold" nodeType="afterEffect" p14:presetBounceEnd="80000">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14:bounceEnd="80000">
                                          <p:cBhvr additive="base">
                                            <p:cTn id="48" dur="600" fill="hold"/>
                                            <p:tgtEl>
                                              <p:spTgt spid="34"/>
                                            </p:tgtEl>
                                            <p:attrNameLst>
                                              <p:attrName>ppt_x</p:attrName>
                                            </p:attrNameLst>
                                          </p:cBhvr>
                                          <p:tavLst>
                                            <p:tav tm="0">
                                              <p:val>
                                                <p:strVal val="#ppt_x"/>
                                              </p:val>
                                            </p:tav>
                                            <p:tav tm="100000">
                                              <p:val>
                                                <p:strVal val="#ppt_x"/>
                                              </p:val>
                                            </p:tav>
                                          </p:tavLst>
                                        </p:anim>
                                        <p:anim calcmode="lin" valueType="num" p14:bounceEnd="80000">
                                          <p:cBhvr additive="base">
                                            <p:cTn id="49" dur="6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p:cTn id="50"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45" grpId="0"/>
          <p:bldP spid="68" grpId="0"/>
          <p:bldP spid="68" grpId="1"/>
          <p:bldP spid="69" grpId="0"/>
          <p:bldP spid="69" grpId="1"/>
          <p:bldP spid="69" grpId="2"/>
          <p:bldP spid="69" grpId="3"/>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22" presetClass="entr" presetSubtype="1"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up)">
                                          <p:cBhvr>
                                            <p:cTn id="9" dur="500"/>
                                            <p:tgtEl>
                                              <p:spTgt spid="6"/>
                                            </p:tgtEl>
                                          </p:cBhvr>
                                        </p:animEffect>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childTnLst>
                                    </p:cTn>
                                  </p:par>
                                  <p:par>
                                    <p:cTn id="14" presetID="16" presetClass="entr" presetSubtype="21"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barn(inVertical)">
                                          <p:cBhvr>
                                            <p:cTn id="16" dur="500"/>
                                            <p:tgtEl>
                                              <p:spTgt spid="71"/>
                                            </p:tgtEl>
                                          </p:cBhvr>
                                        </p:animEffect>
                                      </p:childTnLst>
                                    </p:cTn>
                                  </p:par>
                                </p:childTnLst>
                              </p:cTn>
                            </p:par>
                            <p:par>
                              <p:cTn id="17" fill="hold">
                                <p:stCondLst>
                                  <p:cond delay="1000"/>
                                </p:stCondLst>
                                <p:childTnLst>
                                  <p:par>
                                    <p:cTn id="18" presetID="23" presetClass="entr" presetSubtype="3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strVal val="(6*min(max(#ppt_w*#ppt_h,.3),1)-7.4)/-.7*#ppt_w"/>
                                              </p:val>
                                            </p:tav>
                                            <p:tav tm="100000">
                                              <p:val>
                                                <p:strVal val="#ppt_w"/>
                                              </p:val>
                                            </p:tav>
                                          </p:tavLst>
                                        </p:anim>
                                        <p:anim calcmode="lin" valueType="num">
                                          <p:cBhvr>
                                            <p:cTn id="21" dur="500" fill="hold"/>
                                            <p:tgtEl>
                                              <p:spTgt spid="68"/>
                                            </p:tgtEl>
                                            <p:attrNameLst>
                                              <p:attrName>ppt_h</p:attrName>
                                            </p:attrNameLst>
                                          </p:cBhvr>
                                          <p:tavLst>
                                            <p:tav tm="0">
                                              <p:val>
                                                <p:strVal val="(6*min(max(#ppt_w*#ppt_h,.3),1)-7.4)/-.7*#ppt_h"/>
                                              </p:val>
                                            </p:tav>
                                            <p:tav tm="100000">
                                              <p:val>
                                                <p:strVal val="#ppt_h"/>
                                              </p:val>
                                            </p:tav>
                                          </p:tavLst>
                                        </p:anim>
                                        <p:anim calcmode="lin" valueType="num">
                                          <p:cBhvr>
                                            <p:cTn id="22" dur="500" fill="hold"/>
                                            <p:tgtEl>
                                              <p:spTgt spid="68"/>
                                            </p:tgtEl>
                                            <p:attrNameLst>
                                              <p:attrName>ppt_x</p:attrName>
                                            </p:attrNameLst>
                                          </p:cBhvr>
                                          <p:tavLst>
                                            <p:tav tm="0">
                                              <p:val>
                                                <p:fltVal val="0.5"/>
                                              </p:val>
                                            </p:tav>
                                            <p:tav tm="100000">
                                              <p:val>
                                                <p:strVal val="#ppt_x"/>
                                              </p:val>
                                            </p:tav>
                                          </p:tavLst>
                                        </p:anim>
                                        <p:anim calcmode="lin" valueType="num">
                                          <p:cBhvr>
                                            <p:cTn id="23"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24" fill="hold">
                                <p:stCondLst>
                                  <p:cond delay="1500"/>
                                </p:stCondLst>
                                <p:childTnLst>
                                  <p:par>
                                    <p:cTn id="25" presetID="10" presetClass="entr" presetSubtype="0" fill="hold" grpId="2"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10"/>
                                            <p:tgtEl>
                                              <p:spTgt spid="69"/>
                                            </p:tgtEl>
                                          </p:cBhvr>
                                        </p:animEffect>
                                      </p:childTnLst>
                                    </p:cTn>
                                  </p:par>
                                </p:childTnLst>
                              </p:cTn>
                            </p:par>
                            <p:par>
                              <p:cTn id="28" fill="hold">
                                <p:stCondLst>
                                  <p:cond delay="2000"/>
                                </p:stCondLst>
                                <p:childTnLst>
                                  <p:par>
                                    <p:cTn id="29" presetID="26" presetClass="emph" presetSubtype="0" fill="hold" grpId="1" nodeType="afterEffect">
                                      <p:stCondLst>
                                        <p:cond delay="0"/>
                                      </p:stCondLst>
                                      <p:childTnLst>
                                        <p:animEffect transition="out" filter="fade">
                                          <p:cBhvr>
                                            <p:cTn id="30" dur="500" tmFilter="0, 0; .2, .5; .8, .5; 1, 0"/>
                                            <p:tgtEl>
                                              <p:spTgt spid="68"/>
                                            </p:tgtEl>
                                          </p:cBhvr>
                                        </p:animEffect>
                                        <p:animScale>
                                          <p:cBhvr>
                                            <p:cTn id="31" dur="250" autoRev="1" fill="hold"/>
                                            <p:tgtEl>
                                              <p:spTgt spid="68"/>
                                            </p:tgtEl>
                                          </p:cBhvr>
                                          <p:by x="105000" y="105000"/>
                                        </p:animScale>
                                      </p:childTnLst>
                                    </p:cTn>
                                  </p:par>
                                  <p:par>
                                    <p:cTn id="32" presetID="10" presetClass="entr" presetSubtype="0" fill="hold" grpId="3"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10"/>
                                            <p:tgtEl>
                                              <p:spTgt spid="69"/>
                                            </p:tgtEl>
                                          </p:cBhvr>
                                        </p:animEffect>
                                      </p:childTnLst>
                                    </p:cTn>
                                  </p:par>
                                  <p:par>
                                    <p:cTn id="35" presetID="6" presetClass="emph" presetSubtype="0" fill="hold" grpId="0" nodeType="withEffect">
                                      <p:stCondLst>
                                        <p:cond delay="0"/>
                                      </p:stCondLst>
                                      <p:childTnLst>
                                        <p:animScale>
                                          <p:cBhvr>
                                            <p:cTn id="36" dur="500" fill="hold"/>
                                            <p:tgtEl>
                                              <p:spTgt spid="69"/>
                                            </p:tgtEl>
                                          </p:cBhvr>
                                          <p:by x="150000" y="150000"/>
                                        </p:animScale>
                                      </p:childTnLst>
                                    </p:cTn>
                                  </p:par>
                                  <p:par>
                                    <p:cTn id="37" presetID="10" presetClass="exit" presetSubtype="0" fill="hold" grpId="1" nodeType="withEffect">
                                      <p:stCondLst>
                                        <p:cond delay="0"/>
                                      </p:stCondLst>
                                      <p:childTnLst>
                                        <p:animEffect transition="out" filter="fade">
                                          <p:cBhvr>
                                            <p:cTn id="38" dur="500"/>
                                            <p:tgtEl>
                                              <p:spTgt spid="69"/>
                                            </p:tgtEl>
                                          </p:cBhvr>
                                        </p:animEffect>
                                        <p:set>
                                          <p:cBhvr>
                                            <p:cTn id="39" dur="1" fill="hold">
                                              <p:stCondLst>
                                                <p:cond delay="499"/>
                                              </p:stCondLst>
                                            </p:cTn>
                                            <p:tgtEl>
                                              <p:spTgt spid="69"/>
                                            </p:tgtEl>
                                            <p:attrNameLst>
                                              <p:attrName>style.visibility</p:attrName>
                                            </p:attrNameLst>
                                          </p:cBhvr>
                                          <p:to>
                                            <p:strVal val="hidden"/>
                                          </p:to>
                                        </p:set>
                                      </p:childTnLst>
                                    </p:cTn>
                                  </p:par>
                                </p:childTnLst>
                              </p:cTn>
                            </p:par>
                            <p:par>
                              <p:cTn id="40" fill="hold">
                                <p:stCondLst>
                                  <p:cond delay="2500"/>
                                </p:stCondLst>
                                <p:childTnLst>
                                  <p:par>
                                    <p:cTn id="41" presetID="2" presetClass="entr" presetSubtype="4"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600" fill="hold"/>
                                            <p:tgtEl>
                                              <p:spTgt spid="29"/>
                                            </p:tgtEl>
                                            <p:attrNameLst>
                                              <p:attrName>ppt_x</p:attrName>
                                            </p:attrNameLst>
                                          </p:cBhvr>
                                          <p:tavLst>
                                            <p:tav tm="0">
                                              <p:val>
                                                <p:strVal val="#ppt_x"/>
                                              </p:val>
                                            </p:tav>
                                            <p:tav tm="100000">
                                              <p:val>
                                                <p:strVal val="#ppt_x"/>
                                              </p:val>
                                            </p:tav>
                                          </p:tavLst>
                                        </p:anim>
                                        <p:anim calcmode="lin" valueType="num">
                                          <p:cBhvr additive="base">
                                            <p:cTn id="44" dur="600" fill="hold"/>
                                            <p:tgtEl>
                                              <p:spTgt spid="29"/>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600" fill="hold"/>
                                            <p:tgtEl>
                                              <p:spTgt spid="34"/>
                                            </p:tgtEl>
                                            <p:attrNameLst>
                                              <p:attrName>ppt_x</p:attrName>
                                            </p:attrNameLst>
                                          </p:cBhvr>
                                          <p:tavLst>
                                            <p:tav tm="0">
                                              <p:val>
                                                <p:strVal val="#ppt_x"/>
                                              </p:val>
                                            </p:tav>
                                            <p:tav tm="100000">
                                              <p:val>
                                                <p:strVal val="#ppt_x"/>
                                              </p:val>
                                            </p:tav>
                                          </p:tavLst>
                                        </p:anim>
                                        <p:anim calcmode="lin" valueType="num">
                                          <p:cBhvr additive="base">
                                            <p:cTn id="49" dur="6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p:cTn id="50"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45" grpId="0"/>
          <p:bldP spid="68" grpId="0"/>
          <p:bldP spid="68" grpId="1"/>
          <p:bldP spid="69" grpId="0"/>
          <p:bldP spid="69" grpId="1"/>
          <p:bldP spid="69" grpId="2"/>
          <p:bldP spid="69" grpId="3"/>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295299" y="1536948"/>
            <a:ext cx="2903201" cy="144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295300" y="3063959"/>
            <a:ext cx="2923762" cy="1436103"/>
          </a:xfrm>
          <a:prstGeom prst="rect">
            <a:avLst/>
          </a:prstGeom>
        </p:spPr>
      </p:pic>
      <p:pic>
        <p:nvPicPr>
          <p:cNvPr id="8"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a:off x="1295299" y="4586579"/>
            <a:ext cx="2903201" cy="14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组合 8"/>
          <p:cNvGrpSpPr/>
          <p:nvPr/>
        </p:nvGrpSpPr>
        <p:grpSpPr>
          <a:xfrm>
            <a:off x="4463238" y="1536948"/>
            <a:ext cx="6335879" cy="1440493"/>
            <a:chOff x="3347864" y="1152444"/>
            <a:chExt cx="4752528" cy="1080120"/>
          </a:xfrm>
        </p:grpSpPr>
        <p:sp>
          <p:nvSpPr>
            <p:cNvPr id="10" name="矩形 9"/>
            <p:cNvSpPr/>
            <p:nvPr/>
          </p:nvSpPr>
          <p:spPr>
            <a:xfrm>
              <a:off x="3347864" y="1152444"/>
              <a:ext cx="4752528" cy="2671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单击此处填加标题</a:t>
              </a:r>
              <a:endParaRPr lang="en-US" altLang="zh-CN" sz="19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1" name="矩形 10"/>
            <p:cNvSpPr/>
            <p:nvPr/>
          </p:nvSpPr>
          <p:spPr>
            <a:xfrm>
              <a:off x="3347864" y="1419622"/>
              <a:ext cx="4752528" cy="812942"/>
            </a:xfrm>
            <a:prstGeom prst="rect">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0" indent="-304800" defTabSz="913765">
                <a:lnSpc>
                  <a:spcPct val="70000"/>
                </a:lnSpc>
                <a:spcBef>
                  <a:spcPts val="900"/>
                </a:spcBef>
                <a:buFont typeface="Arial" panose="020B0604020202020204" pitchFamily="34" charset="0"/>
                <a:buChar char="•"/>
              </a:pP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a:p>
              <a:pPr marL="304800" indent="-304800" defTabSz="913765">
                <a:lnSpc>
                  <a:spcPct val="70000"/>
                </a:lnSpc>
                <a:spcBef>
                  <a:spcPts val="900"/>
                </a:spcBef>
                <a:buFont typeface="Arial" panose="020B0604020202020204" pitchFamily="34" charset="0"/>
                <a:buChar char="•"/>
              </a:pP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a:p>
              <a:pPr marL="304800" indent="-304800" defTabSz="913765">
                <a:lnSpc>
                  <a:spcPct val="70000"/>
                </a:lnSpc>
                <a:spcBef>
                  <a:spcPts val="900"/>
                </a:spcBef>
                <a:buFont typeface="Arial" panose="020B0604020202020204" pitchFamily="34" charset="0"/>
                <a:buChar char="•"/>
              </a:pP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zh-CN" altLang="en-US" dirty="0">
                <a:solidFill>
                  <a:sysClr val="windowText" lastClr="000000"/>
                </a:solidFill>
              </a:endParaRPr>
            </a:p>
          </p:txBody>
        </p:sp>
      </p:grpSp>
      <p:grpSp>
        <p:nvGrpSpPr>
          <p:cNvPr id="18" name="组合 17"/>
          <p:cNvGrpSpPr/>
          <p:nvPr/>
        </p:nvGrpSpPr>
        <p:grpSpPr>
          <a:xfrm>
            <a:off x="4463238" y="3061764"/>
            <a:ext cx="6335879" cy="1440493"/>
            <a:chOff x="3347864" y="1152444"/>
            <a:chExt cx="4752528" cy="1080120"/>
          </a:xfrm>
        </p:grpSpPr>
        <p:sp>
          <p:nvSpPr>
            <p:cNvPr id="19" name="矩形 18"/>
            <p:cNvSpPr/>
            <p:nvPr/>
          </p:nvSpPr>
          <p:spPr>
            <a:xfrm>
              <a:off x="3347864" y="1152444"/>
              <a:ext cx="4752528" cy="2671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单击此处填加标题</a:t>
              </a:r>
              <a:endParaRPr lang="en-US" altLang="zh-CN" sz="19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0" name="矩形 19"/>
            <p:cNvSpPr/>
            <p:nvPr/>
          </p:nvSpPr>
          <p:spPr>
            <a:xfrm>
              <a:off x="3347864" y="1419622"/>
              <a:ext cx="4752528" cy="812942"/>
            </a:xfrm>
            <a:prstGeom prst="rect">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0" indent="-304800" defTabSz="913765">
                <a:lnSpc>
                  <a:spcPct val="70000"/>
                </a:lnSpc>
                <a:spcBef>
                  <a:spcPts val="900"/>
                </a:spcBef>
                <a:buFont typeface="Arial" panose="020B0604020202020204" pitchFamily="34" charset="0"/>
                <a:buChar char="•"/>
              </a:pP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a:p>
              <a:pPr marL="304800" indent="-304800" defTabSz="913765">
                <a:lnSpc>
                  <a:spcPct val="70000"/>
                </a:lnSpc>
                <a:spcBef>
                  <a:spcPts val="900"/>
                </a:spcBef>
                <a:buFont typeface="Arial" panose="020B0604020202020204" pitchFamily="34" charset="0"/>
                <a:buChar char="•"/>
              </a:pP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a:p>
              <a:pPr marL="304800" indent="-304800" defTabSz="913765">
                <a:lnSpc>
                  <a:spcPct val="70000"/>
                </a:lnSpc>
                <a:spcBef>
                  <a:spcPts val="900"/>
                </a:spcBef>
                <a:buFont typeface="Arial" panose="020B0604020202020204" pitchFamily="34" charset="0"/>
                <a:buChar char="•"/>
              </a:pP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zh-CN" altLang="en-US" dirty="0">
                <a:solidFill>
                  <a:sysClr val="windowText" lastClr="000000"/>
                </a:solidFill>
              </a:endParaRPr>
            </a:p>
          </p:txBody>
        </p:sp>
      </p:grpSp>
      <p:grpSp>
        <p:nvGrpSpPr>
          <p:cNvPr id="21" name="组合 20"/>
          <p:cNvGrpSpPr/>
          <p:nvPr/>
        </p:nvGrpSpPr>
        <p:grpSpPr>
          <a:xfrm>
            <a:off x="4463238" y="4586579"/>
            <a:ext cx="6335879" cy="1440493"/>
            <a:chOff x="3347864" y="1152444"/>
            <a:chExt cx="4752528" cy="1080120"/>
          </a:xfrm>
        </p:grpSpPr>
        <p:sp>
          <p:nvSpPr>
            <p:cNvPr id="22" name="矩形 21"/>
            <p:cNvSpPr/>
            <p:nvPr/>
          </p:nvSpPr>
          <p:spPr>
            <a:xfrm>
              <a:off x="3347864" y="1152444"/>
              <a:ext cx="4752528" cy="2671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单击此处填加标题</a:t>
              </a:r>
              <a:endParaRPr lang="en-US" altLang="zh-CN" sz="19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3" name="矩形 22"/>
            <p:cNvSpPr/>
            <p:nvPr/>
          </p:nvSpPr>
          <p:spPr>
            <a:xfrm>
              <a:off x="3347864" y="1419622"/>
              <a:ext cx="4752528" cy="812942"/>
            </a:xfrm>
            <a:prstGeom prst="rect">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0" indent="-304800" defTabSz="913765">
                <a:lnSpc>
                  <a:spcPct val="70000"/>
                </a:lnSpc>
                <a:spcBef>
                  <a:spcPts val="900"/>
                </a:spcBef>
                <a:buFont typeface="Arial" panose="020B0604020202020204" pitchFamily="34" charset="0"/>
                <a:buChar char="•"/>
              </a:pP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a:p>
              <a:pPr marL="304800" indent="-304800" defTabSz="913765">
                <a:lnSpc>
                  <a:spcPct val="70000"/>
                </a:lnSpc>
                <a:spcBef>
                  <a:spcPts val="900"/>
                </a:spcBef>
                <a:buFont typeface="Arial" panose="020B0604020202020204" pitchFamily="34" charset="0"/>
                <a:buChar char="•"/>
              </a:pP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a:p>
              <a:pPr marL="304800" indent="-304800" defTabSz="913765">
                <a:lnSpc>
                  <a:spcPct val="70000"/>
                </a:lnSpc>
                <a:spcBef>
                  <a:spcPts val="900"/>
                </a:spcBef>
                <a:buFont typeface="Arial" panose="020B0604020202020204" pitchFamily="34" charset="0"/>
                <a:buChar char="•"/>
              </a:pPr>
              <a:r>
                <a:rPr lang="zh-CN" altLang="en-US" sz="16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zh-CN" altLang="en-US" dirty="0">
                <a:solidFill>
                  <a:sysClr val="windowText" lastClr="000000"/>
                </a:solidFill>
              </a:endParaRPr>
            </a:p>
          </p:txBody>
        </p:sp>
      </p:grpSp>
      <p:sp>
        <p:nvSpPr>
          <p:cNvPr id="24" name="TextBox 23"/>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decel="10000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750" fill="hold"/>
                                        <p:tgtEl>
                                          <p:spTgt spid="6"/>
                                        </p:tgtEl>
                                        <p:attrNameLst>
                                          <p:attrName>ppt_x</p:attrName>
                                        </p:attrNameLst>
                                      </p:cBhvr>
                                      <p:tavLst>
                                        <p:tav tm="0">
                                          <p:val>
                                            <p:strVal val="0-#ppt_w/2"/>
                                          </p:val>
                                        </p:tav>
                                        <p:tav tm="100000">
                                          <p:val>
                                            <p:strVal val="#ppt_x"/>
                                          </p:val>
                                        </p:tav>
                                      </p:tavLst>
                                    </p:anim>
                                    <p:anim calcmode="lin" valueType="num">
                                      <p:cBhvr additive="base">
                                        <p:cTn id="29" dur="750" fill="hold"/>
                                        <p:tgtEl>
                                          <p:spTgt spid="6"/>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1+#ppt_w/2"/>
                                          </p:val>
                                        </p:tav>
                                        <p:tav tm="100000">
                                          <p:val>
                                            <p:strVal val="#ppt_x"/>
                                          </p:val>
                                        </p:tav>
                                      </p:tavLst>
                                    </p:anim>
                                    <p:anim calcmode="lin" valueType="num">
                                      <p:cBhvr additive="base">
                                        <p:cTn id="33" dur="75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decel="100000" fill="hold" nodeType="withEffect">
                                  <p:stCondLst>
                                    <p:cond delay="7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750" fill="hold"/>
                                        <p:tgtEl>
                                          <p:spTgt spid="7"/>
                                        </p:tgtEl>
                                        <p:attrNameLst>
                                          <p:attrName>ppt_x</p:attrName>
                                        </p:attrNameLst>
                                      </p:cBhvr>
                                      <p:tavLst>
                                        <p:tav tm="0">
                                          <p:val>
                                            <p:strVal val="0-#ppt_w/2"/>
                                          </p:val>
                                        </p:tav>
                                        <p:tav tm="100000">
                                          <p:val>
                                            <p:strVal val="#ppt_x"/>
                                          </p:val>
                                        </p:tav>
                                      </p:tavLst>
                                    </p:anim>
                                    <p:anim calcmode="lin" valueType="num">
                                      <p:cBhvr additive="base">
                                        <p:cTn id="37" dur="75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75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750" fill="hold"/>
                                        <p:tgtEl>
                                          <p:spTgt spid="18"/>
                                        </p:tgtEl>
                                        <p:attrNameLst>
                                          <p:attrName>ppt_x</p:attrName>
                                        </p:attrNameLst>
                                      </p:cBhvr>
                                      <p:tavLst>
                                        <p:tav tm="0">
                                          <p:val>
                                            <p:strVal val="1+#ppt_w/2"/>
                                          </p:val>
                                        </p:tav>
                                        <p:tav tm="100000">
                                          <p:val>
                                            <p:strVal val="#ppt_x"/>
                                          </p:val>
                                        </p:tav>
                                      </p:tavLst>
                                    </p:anim>
                                    <p:anim calcmode="lin" valueType="num">
                                      <p:cBhvr additive="base">
                                        <p:cTn id="41" dur="750" fill="hold"/>
                                        <p:tgtEl>
                                          <p:spTgt spid="18"/>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 presetClass="entr" presetSubtype="8" decel="10000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750" fill="hold"/>
                                        <p:tgtEl>
                                          <p:spTgt spid="8"/>
                                        </p:tgtEl>
                                        <p:attrNameLst>
                                          <p:attrName>ppt_x</p:attrName>
                                        </p:attrNameLst>
                                      </p:cBhvr>
                                      <p:tavLst>
                                        <p:tav tm="0">
                                          <p:val>
                                            <p:strVal val="0-#ppt_w/2"/>
                                          </p:val>
                                        </p:tav>
                                        <p:tav tm="100000">
                                          <p:val>
                                            <p:strVal val="#ppt_x"/>
                                          </p:val>
                                        </p:tav>
                                      </p:tavLst>
                                    </p:anim>
                                    <p:anim calcmode="lin" valueType="num">
                                      <p:cBhvr additive="base">
                                        <p:cTn id="46" dur="750" fill="hold"/>
                                        <p:tgtEl>
                                          <p:spTgt spid="8"/>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750" fill="hold"/>
                                        <p:tgtEl>
                                          <p:spTgt spid="21"/>
                                        </p:tgtEl>
                                        <p:attrNameLst>
                                          <p:attrName>ppt_x</p:attrName>
                                        </p:attrNameLst>
                                      </p:cBhvr>
                                      <p:tavLst>
                                        <p:tav tm="0">
                                          <p:val>
                                            <p:strVal val="1+#ppt_w/2"/>
                                          </p:val>
                                        </p:tav>
                                        <p:tav tm="100000">
                                          <p:val>
                                            <p:strVal val="#ppt_x"/>
                                          </p:val>
                                        </p:tav>
                                      </p:tavLst>
                                    </p:anim>
                                    <p:anim calcmode="lin" valueType="num">
                                      <p:cBhvr additive="base">
                                        <p:cTn id="50" dur="750" fill="hold"/>
                                        <p:tgtEl>
                                          <p:spTgt spid="21"/>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105" name="直接连接符 104"/>
          <p:cNvCxnSpPr/>
          <p:nvPr/>
        </p:nvCxnSpPr>
        <p:spPr>
          <a:xfrm flipV="1">
            <a:off x="1313997" y="4116539"/>
            <a:ext cx="1439973" cy="176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2760776" y="4116539"/>
            <a:ext cx="2201151" cy="88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V="1">
            <a:off x="4865929" y="4116539"/>
            <a:ext cx="1727967" cy="176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endCxn id="128" idx="2"/>
          </p:cNvCxnSpPr>
          <p:nvPr/>
        </p:nvCxnSpPr>
        <p:spPr>
          <a:xfrm>
            <a:off x="6676101" y="4118307"/>
            <a:ext cx="1946820" cy="176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直接箭头连接符 108"/>
          <p:cNvCxnSpPr>
            <a:stCxn id="128" idx="2"/>
          </p:cNvCxnSpPr>
          <p:nvPr/>
        </p:nvCxnSpPr>
        <p:spPr>
          <a:xfrm flipV="1">
            <a:off x="8622920" y="4116538"/>
            <a:ext cx="2290894" cy="3537"/>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10" name="组合 33"/>
          <p:cNvGrpSpPr/>
          <p:nvPr/>
        </p:nvGrpSpPr>
        <p:grpSpPr bwMode="auto">
          <a:xfrm>
            <a:off x="9665838" y="2580011"/>
            <a:ext cx="2016920" cy="1074460"/>
            <a:chOff x="6161032" y="3266112"/>
            <a:chExt cx="1512168" cy="804606"/>
          </a:xfrm>
        </p:grpSpPr>
        <p:sp>
          <p:nvSpPr>
            <p:cNvPr id="111" name="TextBox 110"/>
            <p:cNvSpPr txBox="1"/>
            <p:nvPr/>
          </p:nvSpPr>
          <p:spPr>
            <a:xfrm>
              <a:off x="6198245" y="3266112"/>
              <a:ext cx="1122997" cy="345716"/>
            </a:xfrm>
            <a:prstGeom prst="rect">
              <a:avLst/>
            </a:prstGeom>
            <a:noFill/>
          </p:spPr>
          <p:txBody>
            <a:bodyPr wrap="none">
              <a:spAutoFit/>
            </a:bodyPr>
            <a:lstStyle/>
            <a:p>
              <a:pPr>
                <a:defRPr/>
              </a:pPr>
              <a:r>
                <a:rPr lang="zh-CN" altLang="en-US" spc="160" dirty="0">
                  <a:solidFill>
                    <a:srgbClr val="1585D1"/>
                  </a:solidFill>
                  <a:latin typeface="微软雅黑" panose="020B0503020204020204" pitchFamily="34" charset="-122"/>
                  <a:ea typeface="微软雅黑" panose="020B0503020204020204" pitchFamily="34" charset="-122"/>
                </a:rPr>
                <a:t>取得成就</a:t>
              </a:r>
            </a:p>
          </p:txBody>
        </p:sp>
        <p:sp>
          <p:nvSpPr>
            <p:cNvPr id="112" name="TextBox 11"/>
            <p:cNvSpPr txBox="1">
              <a:spLocks noChangeArrowheads="1"/>
            </p:cNvSpPr>
            <p:nvPr/>
          </p:nvSpPr>
          <p:spPr bwMode="auto">
            <a:xfrm flipH="1">
              <a:off x="6161032" y="3540620"/>
              <a:ext cx="1512168" cy="53009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点击添加文本内容点击添加</a:t>
              </a:r>
              <a:endParaRPr lang="en-US" altLang="zh-CN" sz="20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113" name="组合 33"/>
          <p:cNvGrpSpPr/>
          <p:nvPr/>
        </p:nvGrpSpPr>
        <p:grpSpPr bwMode="auto">
          <a:xfrm>
            <a:off x="7343183" y="4692735"/>
            <a:ext cx="2016920" cy="1074460"/>
            <a:chOff x="6161032" y="3266112"/>
            <a:chExt cx="1512168" cy="804606"/>
          </a:xfrm>
        </p:grpSpPr>
        <p:sp>
          <p:nvSpPr>
            <p:cNvPr id="114" name="TextBox 113"/>
            <p:cNvSpPr txBox="1"/>
            <p:nvPr/>
          </p:nvSpPr>
          <p:spPr>
            <a:xfrm>
              <a:off x="6198245" y="3266112"/>
              <a:ext cx="1122997" cy="345716"/>
            </a:xfrm>
            <a:prstGeom prst="rect">
              <a:avLst/>
            </a:prstGeom>
            <a:noFill/>
          </p:spPr>
          <p:txBody>
            <a:bodyPr wrap="none">
              <a:spAutoFit/>
            </a:bodyPr>
            <a:lstStyle/>
            <a:p>
              <a:pPr>
                <a:defRPr/>
              </a:pPr>
              <a:r>
                <a:rPr lang="zh-CN" altLang="en-US" spc="160" dirty="0">
                  <a:solidFill>
                    <a:srgbClr val="1585D1"/>
                  </a:solidFill>
                  <a:latin typeface="微软雅黑" panose="020B0503020204020204" pitchFamily="34" charset="-122"/>
                  <a:ea typeface="微软雅黑" panose="020B0503020204020204" pitchFamily="34" charset="-122"/>
                </a:rPr>
                <a:t>取得成就</a:t>
              </a:r>
            </a:p>
          </p:txBody>
        </p:sp>
        <p:sp>
          <p:nvSpPr>
            <p:cNvPr id="115" name="TextBox 11"/>
            <p:cNvSpPr txBox="1">
              <a:spLocks noChangeArrowheads="1"/>
            </p:cNvSpPr>
            <p:nvPr/>
          </p:nvSpPr>
          <p:spPr bwMode="auto">
            <a:xfrm flipH="1">
              <a:off x="6161032" y="3540620"/>
              <a:ext cx="1512168" cy="53009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点击添加文本内容点击添加</a:t>
              </a:r>
              <a:endParaRPr lang="en-US" altLang="zh-CN" sz="20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116" name="组合 33"/>
          <p:cNvGrpSpPr/>
          <p:nvPr/>
        </p:nvGrpSpPr>
        <p:grpSpPr bwMode="auto">
          <a:xfrm>
            <a:off x="5615216" y="2636114"/>
            <a:ext cx="2016920" cy="1143819"/>
            <a:chOff x="6161032" y="3266112"/>
            <a:chExt cx="1512168" cy="856545"/>
          </a:xfrm>
        </p:grpSpPr>
        <p:sp>
          <p:nvSpPr>
            <p:cNvPr id="117" name="TextBox 116"/>
            <p:cNvSpPr txBox="1"/>
            <p:nvPr/>
          </p:nvSpPr>
          <p:spPr>
            <a:xfrm>
              <a:off x="6198245" y="3266112"/>
              <a:ext cx="1122997" cy="345716"/>
            </a:xfrm>
            <a:prstGeom prst="rect">
              <a:avLst/>
            </a:prstGeom>
            <a:noFill/>
          </p:spPr>
          <p:txBody>
            <a:bodyPr wrap="none">
              <a:spAutoFit/>
            </a:bodyPr>
            <a:lstStyle/>
            <a:p>
              <a:pPr>
                <a:defRPr/>
              </a:pPr>
              <a:r>
                <a:rPr lang="zh-CN" altLang="en-US" spc="160" dirty="0">
                  <a:solidFill>
                    <a:srgbClr val="1585D1"/>
                  </a:solidFill>
                  <a:latin typeface="微软雅黑" panose="020B0503020204020204" pitchFamily="34" charset="-122"/>
                  <a:ea typeface="微软雅黑" panose="020B0503020204020204" pitchFamily="34" charset="-122"/>
                </a:rPr>
                <a:t>取得成就</a:t>
              </a:r>
            </a:p>
          </p:txBody>
        </p:sp>
        <p:sp>
          <p:nvSpPr>
            <p:cNvPr id="118" name="TextBox 11"/>
            <p:cNvSpPr txBox="1">
              <a:spLocks noChangeArrowheads="1"/>
            </p:cNvSpPr>
            <p:nvPr/>
          </p:nvSpPr>
          <p:spPr bwMode="auto">
            <a:xfrm flipH="1">
              <a:off x="6161032" y="3592559"/>
              <a:ext cx="1512168" cy="53009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点击添加文本内容点击添加</a:t>
              </a:r>
              <a:endParaRPr lang="en-US" altLang="zh-CN" sz="20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119" name="组合 33"/>
          <p:cNvGrpSpPr/>
          <p:nvPr/>
        </p:nvGrpSpPr>
        <p:grpSpPr bwMode="auto">
          <a:xfrm>
            <a:off x="3407258" y="4507486"/>
            <a:ext cx="2016920" cy="1067646"/>
            <a:chOff x="6161032" y="3266112"/>
            <a:chExt cx="1512168" cy="799502"/>
          </a:xfrm>
        </p:grpSpPr>
        <p:sp>
          <p:nvSpPr>
            <p:cNvPr id="120" name="TextBox 119"/>
            <p:cNvSpPr txBox="1"/>
            <p:nvPr/>
          </p:nvSpPr>
          <p:spPr>
            <a:xfrm>
              <a:off x="6198245" y="3266112"/>
              <a:ext cx="1122997" cy="345716"/>
            </a:xfrm>
            <a:prstGeom prst="rect">
              <a:avLst/>
            </a:prstGeom>
            <a:noFill/>
          </p:spPr>
          <p:txBody>
            <a:bodyPr wrap="none">
              <a:spAutoFit/>
            </a:bodyPr>
            <a:lstStyle/>
            <a:p>
              <a:pPr>
                <a:defRPr/>
              </a:pPr>
              <a:r>
                <a:rPr lang="zh-CN" altLang="en-US" spc="160" dirty="0">
                  <a:solidFill>
                    <a:srgbClr val="1585D1"/>
                  </a:solidFill>
                  <a:latin typeface="微软雅黑" panose="020B0503020204020204" pitchFamily="34" charset="-122"/>
                  <a:ea typeface="微软雅黑" panose="020B0503020204020204" pitchFamily="34" charset="-122"/>
                </a:rPr>
                <a:t>取得成就</a:t>
              </a:r>
            </a:p>
          </p:txBody>
        </p:sp>
        <p:sp>
          <p:nvSpPr>
            <p:cNvPr id="121" name="TextBox 11"/>
            <p:cNvSpPr txBox="1">
              <a:spLocks noChangeArrowheads="1"/>
            </p:cNvSpPr>
            <p:nvPr/>
          </p:nvSpPr>
          <p:spPr bwMode="auto">
            <a:xfrm flipH="1">
              <a:off x="6161032" y="3535517"/>
              <a:ext cx="1512168" cy="530097"/>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点击添加文本内容点击添加</a:t>
              </a:r>
              <a:endParaRPr lang="en-US" altLang="zh-CN" sz="20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122" name="组合 33"/>
          <p:cNvGrpSpPr/>
          <p:nvPr/>
        </p:nvGrpSpPr>
        <p:grpSpPr bwMode="auto">
          <a:xfrm>
            <a:off x="2063284" y="2636114"/>
            <a:ext cx="2016920" cy="1114389"/>
            <a:chOff x="6161032" y="3266112"/>
            <a:chExt cx="1512168" cy="834507"/>
          </a:xfrm>
        </p:grpSpPr>
        <p:sp>
          <p:nvSpPr>
            <p:cNvPr id="123" name="TextBox 122"/>
            <p:cNvSpPr txBox="1"/>
            <p:nvPr/>
          </p:nvSpPr>
          <p:spPr>
            <a:xfrm>
              <a:off x="6198245" y="3266112"/>
              <a:ext cx="1122997" cy="345716"/>
            </a:xfrm>
            <a:prstGeom prst="rect">
              <a:avLst/>
            </a:prstGeom>
            <a:noFill/>
          </p:spPr>
          <p:txBody>
            <a:bodyPr wrap="none">
              <a:spAutoFit/>
            </a:bodyPr>
            <a:lstStyle/>
            <a:p>
              <a:pPr>
                <a:defRPr/>
              </a:pPr>
              <a:r>
                <a:rPr lang="zh-CN" altLang="en-US" spc="160" dirty="0">
                  <a:solidFill>
                    <a:srgbClr val="1585D1"/>
                  </a:solidFill>
                  <a:latin typeface="微软雅黑" panose="020B0503020204020204" pitchFamily="34" charset="-122"/>
                  <a:ea typeface="微软雅黑" panose="020B0503020204020204" pitchFamily="34" charset="-122"/>
                </a:rPr>
                <a:t>取得成就</a:t>
              </a:r>
            </a:p>
          </p:txBody>
        </p:sp>
        <p:sp>
          <p:nvSpPr>
            <p:cNvPr id="124" name="TextBox 11"/>
            <p:cNvSpPr txBox="1">
              <a:spLocks noChangeArrowheads="1"/>
            </p:cNvSpPr>
            <p:nvPr/>
          </p:nvSpPr>
          <p:spPr bwMode="auto">
            <a:xfrm flipH="1">
              <a:off x="6161032" y="3570521"/>
              <a:ext cx="1512168" cy="53009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点击添加文本内容点击添加</a:t>
              </a:r>
              <a:endParaRPr lang="en-US" altLang="zh-CN" sz="20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125" name="组合 124"/>
          <p:cNvGrpSpPr/>
          <p:nvPr/>
        </p:nvGrpSpPr>
        <p:grpSpPr>
          <a:xfrm>
            <a:off x="7800786" y="1890224"/>
            <a:ext cx="1830420" cy="2349392"/>
            <a:chOff x="5765317" y="1548191"/>
            <a:chExt cx="1372994" cy="1761636"/>
          </a:xfrm>
          <a:solidFill>
            <a:srgbClr val="1585D1"/>
          </a:solidFill>
        </p:grpSpPr>
        <p:grpSp>
          <p:nvGrpSpPr>
            <p:cNvPr id="126" name="组合 125"/>
            <p:cNvGrpSpPr/>
            <p:nvPr/>
          </p:nvGrpSpPr>
          <p:grpSpPr>
            <a:xfrm>
              <a:off x="5765317" y="1548191"/>
              <a:ext cx="1372994" cy="1761636"/>
              <a:chOff x="5765317" y="1548191"/>
              <a:chExt cx="1372994" cy="1761636"/>
            </a:xfrm>
            <a:grpFill/>
          </p:grpSpPr>
          <p:sp>
            <p:nvSpPr>
              <p:cNvPr id="128" name="椭圆 127"/>
              <p:cNvSpPr/>
              <p:nvPr/>
            </p:nvSpPr>
            <p:spPr>
              <a:xfrm rot="850172">
                <a:off x="6379807" y="3165811"/>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泪滴形 128"/>
              <p:cNvSpPr/>
              <p:nvPr/>
            </p:nvSpPr>
            <p:spPr>
              <a:xfrm rot="8100000">
                <a:off x="5765317" y="1548191"/>
                <a:ext cx="1372994" cy="1372994"/>
              </a:xfrm>
              <a:prstGeom prst="teardrop">
                <a:avLst/>
              </a:prstGeom>
              <a:solidFill>
                <a:srgbClr val="007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TextBox 126"/>
            <p:cNvSpPr txBox="1"/>
            <p:nvPr/>
          </p:nvSpPr>
          <p:spPr>
            <a:xfrm>
              <a:off x="5868144" y="2020406"/>
              <a:ext cx="1153350" cy="450019"/>
            </a:xfrm>
            <a:prstGeom prst="rect">
              <a:avLst/>
            </a:prstGeom>
            <a:noFill/>
          </p:spPr>
          <p:txBody>
            <a:bodyPr wrap="none" rtlCol="0">
              <a:spAutoFit/>
            </a:bodyPr>
            <a:lstStyle/>
            <a:p>
              <a:r>
                <a:rPr lang="en-US" altLang="zh-CN" sz="3300" dirty="0">
                  <a:solidFill>
                    <a:schemeClr val="bg1"/>
                  </a:solidFill>
                  <a:latin typeface="汉仪中圆简" panose="02010609000101010101" pitchFamily="49" charset="-122"/>
                  <a:ea typeface="汉仪中圆简" panose="02010609000101010101" pitchFamily="49" charset="-122"/>
                </a:rPr>
                <a:t>2016</a:t>
              </a:r>
              <a:r>
                <a:rPr lang="zh-CN" altLang="en-US" sz="3300" dirty="0">
                  <a:solidFill>
                    <a:schemeClr val="bg1"/>
                  </a:solidFill>
                  <a:latin typeface="汉仪中圆简" panose="02010609000101010101" pitchFamily="49" charset="-122"/>
                  <a:ea typeface="汉仪中圆简" panose="02010609000101010101" pitchFamily="49" charset="-122"/>
                </a:rPr>
                <a:t>年</a:t>
              </a:r>
            </a:p>
          </p:txBody>
        </p:sp>
      </p:grpSp>
      <p:grpSp>
        <p:nvGrpSpPr>
          <p:cNvPr id="130" name="组合 129"/>
          <p:cNvGrpSpPr/>
          <p:nvPr/>
        </p:nvGrpSpPr>
        <p:grpSpPr>
          <a:xfrm>
            <a:off x="5962063" y="4029522"/>
            <a:ext cx="1300273" cy="1684198"/>
            <a:chOff x="4386095" y="3152293"/>
            <a:chExt cx="975332" cy="1262856"/>
          </a:xfrm>
        </p:grpSpPr>
        <p:grpSp>
          <p:nvGrpSpPr>
            <p:cNvPr id="131" name="组合 130"/>
            <p:cNvGrpSpPr/>
            <p:nvPr/>
          </p:nvGrpSpPr>
          <p:grpSpPr>
            <a:xfrm>
              <a:off x="4386095" y="3152293"/>
              <a:ext cx="975332" cy="1262856"/>
              <a:chOff x="4386095" y="3152293"/>
              <a:chExt cx="975332" cy="1262856"/>
            </a:xfrm>
            <a:solidFill>
              <a:srgbClr val="F8C82D"/>
            </a:solidFill>
          </p:grpSpPr>
          <p:sp>
            <p:nvSpPr>
              <p:cNvPr id="133" name="椭圆 132"/>
              <p:cNvSpPr/>
              <p:nvPr/>
            </p:nvSpPr>
            <p:spPr>
              <a:xfrm rot="850172">
                <a:off x="4801753" y="3152293"/>
                <a:ext cx="144016" cy="144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泪滴形 133"/>
              <p:cNvSpPr/>
              <p:nvPr/>
            </p:nvSpPr>
            <p:spPr>
              <a:xfrm rot="18900000">
                <a:off x="4386095" y="3439817"/>
                <a:ext cx="975332" cy="97533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2" name="TextBox 131"/>
            <p:cNvSpPr txBox="1"/>
            <p:nvPr/>
          </p:nvSpPr>
          <p:spPr>
            <a:xfrm>
              <a:off x="4387972" y="3681202"/>
              <a:ext cx="970585" cy="380785"/>
            </a:xfrm>
            <a:prstGeom prst="rect">
              <a:avLst/>
            </a:prstGeom>
            <a:noFill/>
          </p:spPr>
          <p:txBody>
            <a:bodyPr wrap="none" rtlCol="0">
              <a:spAutoFit/>
            </a:bodyPr>
            <a:lstStyle/>
            <a:p>
              <a:r>
                <a:rPr lang="en-US" altLang="zh-CN" sz="2700" dirty="0">
                  <a:solidFill>
                    <a:schemeClr val="bg1"/>
                  </a:solidFill>
                  <a:latin typeface="汉仪中圆简" panose="02010609000101010101" pitchFamily="49" charset="-122"/>
                  <a:ea typeface="汉仪中圆简" panose="02010609000101010101" pitchFamily="49" charset="-122"/>
                </a:rPr>
                <a:t>2015</a:t>
              </a:r>
              <a:r>
                <a:rPr lang="zh-CN" altLang="en-US" sz="2700" dirty="0">
                  <a:solidFill>
                    <a:schemeClr val="bg1"/>
                  </a:solidFill>
                  <a:latin typeface="汉仪中圆简" panose="02010609000101010101" pitchFamily="49" charset="-122"/>
                  <a:ea typeface="汉仪中圆简" panose="02010609000101010101" pitchFamily="49" charset="-122"/>
                </a:rPr>
                <a:t>年</a:t>
              </a:r>
            </a:p>
          </p:txBody>
        </p:sp>
      </p:grpSp>
      <p:grpSp>
        <p:nvGrpSpPr>
          <p:cNvPr id="135" name="组合 134"/>
          <p:cNvGrpSpPr/>
          <p:nvPr/>
        </p:nvGrpSpPr>
        <p:grpSpPr>
          <a:xfrm>
            <a:off x="4219197" y="2546402"/>
            <a:ext cx="1302565" cy="1693213"/>
            <a:chOff x="3078775" y="2040210"/>
            <a:chExt cx="977051" cy="1269616"/>
          </a:xfrm>
          <a:solidFill>
            <a:srgbClr val="1585D1"/>
          </a:solidFill>
        </p:grpSpPr>
        <p:grpSp>
          <p:nvGrpSpPr>
            <p:cNvPr id="136" name="组合 135"/>
            <p:cNvGrpSpPr/>
            <p:nvPr/>
          </p:nvGrpSpPr>
          <p:grpSpPr>
            <a:xfrm>
              <a:off x="3078775" y="2040210"/>
              <a:ext cx="975332" cy="1269616"/>
              <a:chOff x="3078775" y="2040210"/>
              <a:chExt cx="975332" cy="1269616"/>
            </a:xfrm>
            <a:grpFill/>
          </p:grpSpPr>
          <p:sp>
            <p:nvSpPr>
              <p:cNvPr id="138" name="泪滴形 137"/>
              <p:cNvSpPr/>
              <p:nvPr/>
            </p:nvSpPr>
            <p:spPr>
              <a:xfrm rot="8100000">
                <a:off x="3078775" y="2040210"/>
                <a:ext cx="975332" cy="975332"/>
              </a:xfrm>
              <a:prstGeom prst="teardrop">
                <a:avLst/>
              </a:prstGeom>
              <a:solidFill>
                <a:srgbClr val="007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rot="850172">
                <a:off x="3494433" y="31658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7" name="TextBox 136"/>
            <p:cNvSpPr txBox="1"/>
            <p:nvPr/>
          </p:nvSpPr>
          <p:spPr>
            <a:xfrm>
              <a:off x="3085241" y="2342400"/>
              <a:ext cx="970585" cy="380785"/>
            </a:xfrm>
            <a:prstGeom prst="rect">
              <a:avLst/>
            </a:prstGeom>
            <a:noFill/>
          </p:spPr>
          <p:txBody>
            <a:bodyPr wrap="none" rtlCol="0">
              <a:spAutoFit/>
            </a:bodyPr>
            <a:lstStyle/>
            <a:p>
              <a:r>
                <a:rPr lang="en-US" altLang="zh-CN" sz="2700" dirty="0">
                  <a:solidFill>
                    <a:schemeClr val="bg1"/>
                  </a:solidFill>
                  <a:latin typeface="汉仪中圆简" panose="02010609000101010101" pitchFamily="49" charset="-122"/>
                  <a:ea typeface="汉仪中圆简" panose="02010609000101010101" pitchFamily="49" charset="-122"/>
                </a:rPr>
                <a:t>2014</a:t>
              </a:r>
              <a:r>
                <a:rPr lang="zh-CN" altLang="en-US" sz="2700" dirty="0">
                  <a:solidFill>
                    <a:schemeClr val="bg1"/>
                  </a:solidFill>
                  <a:latin typeface="汉仪中圆简" panose="02010609000101010101" pitchFamily="49" charset="-122"/>
                  <a:ea typeface="汉仪中圆简" panose="02010609000101010101" pitchFamily="49" charset="-122"/>
                </a:rPr>
                <a:t>年</a:t>
              </a:r>
            </a:p>
          </p:txBody>
        </p:sp>
      </p:grpSp>
      <p:grpSp>
        <p:nvGrpSpPr>
          <p:cNvPr id="140" name="组合 139"/>
          <p:cNvGrpSpPr/>
          <p:nvPr/>
        </p:nvGrpSpPr>
        <p:grpSpPr>
          <a:xfrm>
            <a:off x="2107237" y="4029522"/>
            <a:ext cx="1308092" cy="1684198"/>
            <a:chOff x="1494599" y="3152293"/>
            <a:chExt cx="981197" cy="1262856"/>
          </a:xfrm>
        </p:grpSpPr>
        <p:grpSp>
          <p:nvGrpSpPr>
            <p:cNvPr id="141" name="组合 140"/>
            <p:cNvGrpSpPr/>
            <p:nvPr/>
          </p:nvGrpSpPr>
          <p:grpSpPr>
            <a:xfrm>
              <a:off x="1494599" y="3152293"/>
              <a:ext cx="975332" cy="1262856"/>
              <a:chOff x="1494599" y="3152293"/>
              <a:chExt cx="975332" cy="1262856"/>
            </a:xfrm>
            <a:solidFill>
              <a:srgbClr val="F8C82D"/>
            </a:solidFill>
          </p:grpSpPr>
          <p:sp>
            <p:nvSpPr>
              <p:cNvPr id="143" name="椭圆 142"/>
              <p:cNvSpPr/>
              <p:nvPr/>
            </p:nvSpPr>
            <p:spPr>
              <a:xfrm rot="850172">
                <a:off x="1910257" y="3152293"/>
                <a:ext cx="144016" cy="144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泪滴形 143"/>
              <p:cNvSpPr/>
              <p:nvPr/>
            </p:nvSpPr>
            <p:spPr>
              <a:xfrm rot="18900000">
                <a:off x="1494599" y="3439817"/>
                <a:ext cx="975332" cy="97533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2" name="TextBox 141"/>
            <p:cNvSpPr txBox="1"/>
            <p:nvPr/>
          </p:nvSpPr>
          <p:spPr>
            <a:xfrm>
              <a:off x="1505211" y="3701768"/>
              <a:ext cx="970585" cy="380785"/>
            </a:xfrm>
            <a:prstGeom prst="rect">
              <a:avLst/>
            </a:prstGeom>
            <a:noFill/>
          </p:spPr>
          <p:txBody>
            <a:bodyPr wrap="none" rtlCol="0">
              <a:spAutoFit/>
            </a:bodyPr>
            <a:lstStyle/>
            <a:p>
              <a:r>
                <a:rPr lang="en-US" altLang="zh-CN" sz="2700" dirty="0">
                  <a:solidFill>
                    <a:schemeClr val="bg1"/>
                  </a:solidFill>
                  <a:latin typeface="汉仪中圆简" panose="02010609000101010101" pitchFamily="49" charset="-122"/>
                  <a:ea typeface="汉仪中圆简" panose="02010609000101010101" pitchFamily="49" charset="-122"/>
                </a:rPr>
                <a:t>2013</a:t>
              </a:r>
              <a:r>
                <a:rPr lang="zh-CN" altLang="en-US" sz="2700" dirty="0">
                  <a:solidFill>
                    <a:schemeClr val="bg1"/>
                  </a:solidFill>
                  <a:latin typeface="汉仪中圆简" panose="02010609000101010101" pitchFamily="49" charset="-122"/>
                  <a:ea typeface="汉仪中圆简" panose="02010609000101010101" pitchFamily="49" charset="-122"/>
                </a:rPr>
                <a:t>年</a:t>
              </a:r>
            </a:p>
          </p:txBody>
        </p:sp>
      </p:grpSp>
      <p:grpSp>
        <p:nvGrpSpPr>
          <p:cNvPr id="145" name="组合 144"/>
          <p:cNvGrpSpPr/>
          <p:nvPr/>
        </p:nvGrpSpPr>
        <p:grpSpPr>
          <a:xfrm>
            <a:off x="719309" y="2546402"/>
            <a:ext cx="1308092" cy="1693213"/>
            <a:chOff x="453518" y="2040210"/>
            <a:chExt cx="981197" cy="1269616"/>
          </a:xfrm>
        </p:grpSpPr>
        <p:grpSp>
          <p:nvGrpSpPr>
            <p:cNvPr id="146" name="组合 145"/>
            <p:cNvGrpSpPr/>
            <p:nvPr/>
          </p:nvGrpSpPr>
          <p:grpSpPr>
            <a:xfrm>
              <a:off x="453518" y="2040210"/>
              <a:ext cx="975332" cy="1269616"/>
              <a:chOff x="453518" y="2040210"/>
              <a:chExt cx="975332" cy="1269616"/>
            </a:xfrm>
            <a:solidFill>
              <a:srgbClr val="FF5050"/>
            </a:solidFill>
          </p:grpSpPr>
          <p:sp>
            <p:nvSpPr>
              <p:cNvPr id="148" name="泪滴形 147"/>
              <p:cNvSpPr/>
              <p:nvPr/>
            </p:nvSpPr>
            <p:spPr>
              <a:xfrm rot="8100000">
                <a:off x="453518" y="2040210"/>
                <a:ext cx="975332" cy="975332"/>
              </a:xfrm>
              <a:prstGeom prst="teardrop">
                <a:avLst/>
              </a:prstGeom>
              <a:solidFill>
                <a:srgbClr val="007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rot="850172">
                <a:off x="869176" y="3165810"/>
                <a:ext cx="144016" cy="144016"/>
              </a:xfrm>
              <a:prstGeom prst="ellipse">
                <a:avLst/>
              </a:prstGeom>
              <a:solidFill>
                <a:srgbClr val="158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7" name="TextBox 146"/>
            <p:cNvSpPr txBox="1"/>
            <p:nvPr/>
          </p:nvSpPr>
          <p:spPr>
            <a:xfrm>
              <a:off x="464130" y="2342400"/>
              <a:ext cx="970585" cy="380785"/>
            </a:xfrm>
            <a:prstGeom prst="rect">
              <a:avLst/>
            </a:prstGeom>
            <a:noFill/>
          </p:spPr>
          <p:txBody>
            <a:bodyPr wrap="none" rtlCol="0">
              <a:spAutoFit/>
            </a:bodyPr>
            <a:lstStyle/>
            <a:p>
              <a:r>
                <a:rPr lang="en-US" altLang="zh-CN" sz="2700" dirty="0">
                  <a:solidFill>
                    <a:schemeClr val="bg1"/>
                  </a:solidFill>
                  <a:latin typeface="汉仪中圆简" panose="02010609000101010101" pitchFamily="49" charset="-122"/>
                  <a:ea typeface="汉仪中圆简" panose="02010609000101010101" pitchFamily="49" charset="-122"/>
                </a:rPr>
                <a:t>2012</a:t>
              </a:r>
              <a:r>
                <a:rPr lang="zh-CN" altLang="en-US" sz="2700" dirty="0">
                  <a:solidFill>
                    <a:schemeClr val="bg1"/>
                  </a:solidFill>
                  <a:latin typeface="汉仪中圆简" panose="02010609000101010101" pitchFamily="49" charset="-122"/>
                  <a:ea typeface="汉仪中圆简" panose="02010609000101010101" pitchFamily="49" charset="-122"/>
                </a:rPr>
                <a:t>年</a:t>
              </a:r>
            </a:p>
          </p:txBody>
        </p:sp>
      </p:grpSp>
      <p:sp>
        <p:nvSpPr>
          <p:cNvPr id="150" name="TextBox 149"/>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145"/>
                                        </p:tgtEl>
                                        <p:attrNameLst>
                                          <p:attrName>style.visibility</p:attrName>
                                        </p:attrNameLst>
                                      </p:cBhvr>
                                      <p:to>
                                        <p:strVal val="visible"/>
                                      </p:to>
                                    </p:set>
                                    <p:anim calcmode="lin" valueType="num">
                                      <p:cBhvr>
                                        <p:cTn id="28" dur="500" fill="hold"/>
                                        <p:tgtEl>
                                          <p:spTgt spid="145"/>
                                        </p:tgtEl>
                                        <p:attrNameLst>
                                          <p:attrName>ppt_w</p:attrName>
                                        </p:attrNameLst>
                                      </p:cBhvr>
                                      <p:tavLst>
                                        <p:tav tm="0">
                                          <p:val>
                                            <p:fltVal val="0"/>
                                          </p:val>
                                        </p:tav>
                                        <p:tav tm="100000">
                                          <p:val>
                                            <p:strVal val="#ppt_w"/>
                                          </p:val>
                                        </p:tav>
                                      </p:tavLst>
                                    </p:anim>
                                    <p:anim calcmode="lin" valueType="num">
                                      <p:cBhvr>
                                        <p:cTn id="29" dur="500" fill="hold"/>
                                        <p:tgtEl>
                                          <p:spTgt spid="145"/>
                                        </p:tgtEl>
                                        <p:attrNameLst>
                                          <p:attrName>ppt_h</p:attrName>
                                        </p:attrNameLst>
                                      </p:cBhvr>
                                      <p:tavLst>
                                        <p:tav tm="0">
                                          <p:val>
                                            <p:fltVal val="0"/>
                                          </p:val>
                                        </p:tav>
                                        <p:tav tm="100000">
                                          <p:val>
                                            <p:strVal val="#ppt_h"/>
                                          </p:val>
                                        </p:tav>
                                      </p:tavLst>
                                    </p:anim>
                                    <p:animEffect transition="in" filter="fade">
                                      <p:cBhvr>
                                        <p:cTn id="30" dur="500"/>
                                        <p:tgtEl>
                                          <p:spTgt spid="145"/>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wipe(up)">
                                      <p:cBhvr>
                                        <p:cTn id="34" dur="400"/>
                                        <p:tgtEl>
                                          <p:spTgt spid="122"/>
                                        </p:tgtEl>
                                      </p:cBhvr>
                                    </p:animEffect>
                                  </p:childTnLst>
                                </p:cTn>
                              </p:par>
                              <p:par>
                                <p:cTn id="35" presetID="22" presetClass="entr" presetSubtype="8" fill="hold" nodeType="with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wipe(left)">
                                      <p:cBhvr>
                                        <p:cTn id="37" dur="250"/>
                                        <p:tgtEl>
                                          <p:spTgt spid="105"/>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140"/>
                                        </p:tgtEl>
                                        <p:attrNameLst>
                                          <p:attrName>style.visibility</p:attrName>
                                        </p:attrNameLst>
                                      </p:cBhvr>
                                      <p:to>
                                        <p:strVal val="visible"/>
                                      </p:to>
                                    </p:set>
                                    <p:anim calcmode="lin" valueType="num">
                                      <p:cBhvr>
                                        <p:cTn id="41" dur="500" fill="hold"/>
                                        <p:tgtEl>
                                          <p:spTgt spid="140"/>
                                        </p:tgtEl>
                                        <p:attrNameLst>
                                          <p:attrName>ppt_w</p:attrName>
                                        </p:attrNameLst>
                                      </p:cBhvr>
                                      <p:tavLst>
                                        <p:tav tm="0">
                                          <p:val>
                                            <p:fltVal val="0"/>
                                          </p:val>
                                        </p:tav>
                                        <p:tav tm="100000">
                                          <p:val>
                                            <p:strVal val="#ppt_w"/>
                                          </p:val>
                                        </p:tav>
                                      </p:tavLst>
                                    </p:anim>
                                    <p:anim calcmode="lin" valueType="num">
                                      <p:cBhvr>
                                        <p:cTn id="42" dur="500" fill="hold"/>
                                        <p:tgtEl>
                                          <p:spTgt spid="140"/>
                                        </p:tgtEl>
                                        <p:attrNameLst>
                                          <p:attrName>ppt_h</p:attrName>
                                        </p:attrNameLst>
                                      </p:cBhvr>
                                      <p:tavLst>
                                        <p:tav tm="0">
                                          <p:val>
                                            <p:fltVal val="0"/>
                                          </p:val>
                                        </p:tav>
                                        <p:tav tm="100000">
                                          <p:val>
                                            <p:strVal val="#ppt_h"/>
                                          </p:val>
                                        </p:tav>
                                      </p:tavLst>
                                    </p:anim>
                                    <p:animEffect transition="in" filter="fade">
                                      <p:cBhvr>
                                        <p:cTn id="43" dur="500"/>
                                        <p:tgtEl>
                                          <p:spTgt spid="140"/>
                                        </p:tgtEl>
                                      </p:cBhvr>
                                    </p:animEffect>
                                  </p:childTnLst>
                                </p:cTn>
                              </p:par>
                            </p:childTnLst>
                          </p:cTn>
                        </p:par>
                        <p:par>
                          <p:cTn id="44" fill="hold">
                            <p:stCondLst>
                              <p:cond delay="3000"/>
                            </p:stCondLst>
                            <p:childTnLst>
                              <p:par>
                                <p:cTn id="45" presetID="22" presetClass="entr" presetSubtype="1" fill="hold" nodeType="afterEffect">
                                  <p:stCondLst>
                                    <p:cond delay="0"/>
                                  </p:stCondLst>
                                  <p:childTnLst>
                                    <p:set>
                                      <p:cBhvr>
                                        <p:cTn id="46" dur="1" fill="hold">
                                          <p:stCondLst>
                                            <p:cond delay="0"/>
                                          </p:stCondLst>
                                        </p:cTn>
                                        <p:tgtEl>
                                          <p:spTgt spid="119"/>
                                        </p:tgtEl>
                                        <p:attrNameLst>
                                          <p:attrName>style.visibility</p:attrName>
                                        </p:attrNameLst>
                                      </p:cBhvr>
                                      <p:to>
                                        <p:strVal val="visible"/>
                                      </p:to>
                                    </p:set>
                                    <p:animEffect transition="in" filter="wipe(up)">
                                      <p:cBhvr>
                                        <p:cTn id="47" dur="400"/>
                                        <p:tgtEl>
                                          <p:spTgt spid="119"/>
                                        </p:tgtEl>
                                      </p:cBhvr>
                                    </p:animEffect>
                                  </p:childTnLst>
                                </p:cTn>
                              </p:par>
                              <p:par>
                                <p:cTn id="48" presetID="22" presetClass="entr" presetSubtype="8" fill="hold" nodeType="withEffect">
                                  <p:stCondLst>
                                    <p:cond delay="0"/>
                                  </p:stCondLst>
                                  <p:childTnLst>
                                    <p:set>
                                      <p:cBhvr>
                                        <p:cTn id="49" dur="1" fill="hold">
                                          <p:stCondLst>
                                            <p:cond delay="0"/>
                                          </p:stCondLst>
                                        </p:cTn>
                                        <p:tgtEl>
                                          <p:spTgt spid="106"/>
                                        </p:tgtEl>
                                        <p:attrNameLst>
                                          <p:attrName>style.visibility</p:attrName>
                                        </p:attrNameLst>
                                      </p:cBhvr>
                                      <p:to>
                                        <p:strVal val="visible"/>
                                      </p:to>
                                    </p:set>
                                    <p:animEffect transition="in" filter="wipe(left)">
                                      <p:cBhvr>
                                        <p:cTn id="50" dur="250"/>
                                        <p:tgtEl>
                                          <p:spTgt spid="106"/>
                                        </p:tgtEl>
                                      </p:cBhvr>
                                    </p:animEffect>
                                  </p:childTnLst>
                                </p:cTn>
                              </p:par>
                            </p:childTnLst>
                          </p:cTn>
                        </p:par>
                        <p:par>
                          <p:cTn id="51" fill="hold">
                            <p:stCondLst>
                              <p:cond delay="3500"/>
                            </p:stCondLst>
                            <p:childTnLst>
                              <p:par>
                                <p:cTn id="52" presetID="53" presetClass="entr" presetSubtype="16" fill="hold" nodeType="afterEffect">
                                  <p:stCondLst>
                                    <p:cond delay="0"/>
                                  </p:stCondLst>
                                  <p:childTnLst>
                                    <p:set>
                                      <p:cBhvr>
                                        <p:cTn id="53" dur="1" fill="hold">
                                          <p:stCondLst>
                                            <p:cond delay="0"/>
                                          </p:stCondLst>
                                        </p:cTn>
                                        <p:tgtEl>
                                          <p:spTgt spid="135"/>
                                        </p:tgtEl>
                                        <p:attrNameLst>
                                          <p:attrName>style.visibility</p:attrName>
                                        </p:attrNameLst>
                                      </p:cBhvr>
                                      <p:to>
                                        <p:strVal val="visible"/>
                                      </p:to>
                                    </p:set>
                                    <p:anim calcmode="lin" valueType="num">
                                      <p:cBhvr>
                                        <p:cTn id="54" dur="500" fill="hold"/>
                                        <p:tgtEl>
                                          <p:spTgt spid="135"/>
                                        </p:tgtEl>
                                        <p:attrNameLst>
                                          <p:attrName>ppt_w</p:attrName>
                                        </p:attrNameLst>
                                      </p:cBhvr>
                                      <p:tavLst>
                                        <p:tav tm="0">
                                          <p:val>
                                            <p:fltVal val="0"/>
                                          </p:val>
                                        </p:tav>
                                        <p:tav tm="100000">
                                          <p:val>
                                            <p:strVal val="#ppt_w"/>
                                          </p:val>
                                        </p:tav>
                                      </p:tavLst>
                                    </p:anim>
                                    <p:anim calcmode="lin" valueType="num">
                                      <p:cBhvr>
                                        <p:cTn id="55" dur="500" fill="hold"/>
                                        <p:tgtEl>
                                          <p:spTgt spid="135"/>
                                        </p:tgtEl>
                                        <p:attrNameLst>
                                          <p:attrName>ppt_h</p:attrName>
                                        </p:attrNameLst>
                                      </p:cBhvr>
                                      <p:tavLst>
                                        <p:tav tm="0">
                                          <p:val>
                                            <p:fltVal val="0"/>
                                          </p:val>
                                        </p:tav>
                                        <p:tav tm="100000">
                                          <p:val>
                                            <p:strVal val="#ppt_h"/>
                                          </p:val>
                                        </p:tav>
                                      </p:tavLst>
                                    </p:anim>
                                    <p:animEffect transition="in" filter="fade">
                                      <p:cBhvr>
                                        <p:cTn id="56" dur="500"/>
                                        <p:tgtEl>
                                          <p:spTgt spid="135"/>
                                        </p:tgtEl>
                                      </p:cBhvr>
                                    </p:animEffect>
                                  </p:childTnLst>
                                </p:cTn>
                              </p:par>
                            </p:childTnLst>
                          </p:cTn>
                        </p:par>
                        <p:par>
                          <p:cTn id="57" fill="hold">
                            <p:stCondLst>
                              <p:cond delay="4000"/>
                            </p:stCondLst>
                            <p:childTnLst>
                              <p:par>
                                <p:cTn id="58" presetID="22" presetClass="entr" presetSubtype="1" fill="hold" nodeType="afterEffect">
                                  <p:stCondLst>
                                    <p:cond delay="0"/>
                                  </p:stCondLst>
                                  <p:childTnLst>
                                    <p:set>
                                      <p:cBhvr>
                                        <p:cTn id="59" dur="1" fill="hold">
                                          <p:stCondLst>
                                            <p:cond delay="0"/>
                                          </p:stCondLst>
                                        </p:cTn>
                                        <p:tgtEl>
                                          <p:spTgt spid="116"/>
                                        </p:tgtEl>
                                        <p:attrNameLst>
                                          <p:attrName>style.visibility</p:attrName>
                                        </p:attrNameLst>
                                      </p:cBhvr>
                                      <p:to>
                                        <p:strVal val="visible"/>
                                      </p:to>
                                    </p:set>
                                    <p:animEffect transition="in" filter="wipe(up)">
                                      <p:cBhvr>
                                        <p:cTn id="60" dur="400"/>
                                        <p:tgtEl>
                                          <p:spTgt spid="116"/>
                                        </p:tgtEl>
                                      </p:cBhvr>
                                    </p:animEffect>
                                  </p:childTnLst>
                                </p:cTn>
                              </p:par>
                              <p:par>
                                <p:cTn id="61" presetID="22" presetClass="entr" presetSubtype="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Effect transition="in" filter="wipe(left)">
                                      <p:cBhvr>
                                        <p:cTn id="63" dur="250"/>
                                        <p:tgtEl>
                                          <p:spTgt spid="107"/>
                                        </p:tgtEl>
                                      </p:cBhvr>
                                    </p:animEffect>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130"/>
                                        </p:tgtEl>
                                        <p:attrNameLst>
                                          <p:attrName>style.visibility</p:attrName>
                                        </p:attrNameLst>
                                      </p:cBhvr>
                                      <p:to>
                                        <p:strVal val="visible"/>
                                      </p:to>
                                    </p:set>
                                    <p:anim calcmode="lin" valueType="num">
                                      <p:cBhvr>
                                        <p:cTn id="67" dur="500" fill="hold"/>
                                        <p:tgtEl>
                                          <p:spTgt spid="130"/>
                                        </p:tgtEl>
                                        <p:attrNameLst>
                                          <p:attrName>ppt_w</p:attrName>
                                        </p:attrNameLst>
                                      </p:cBhvr>
                                      <p:tavLst>
                                        <p:tav tm="0">
                                          <p:val>
                                            <p:fltVal val="0"/>
                                          </p:val>
                                        </p:tav>
                                        <p:tav tm="100000">
                                          <p:val>
                                            <p:strVal val="#ppt_w"/>
                                          </p:val>
                                        </p:tav>
                                      </p:tavLst>
                                    </p:anim>
                                    <p:anim calcmode="lin" valueType="num">
                                      <p:cBhvr>
                                        <p:cTn id="68" dur="500" fill="hold"/>
                                        <p:tgtEl>
                                          <p:spTgt spid="130"/>
                                        </p:tgtEl>
                                        <p:attrNameLst>
                                          <p:attrName>ppt_h</p:attrName>
                                        </p:attrNameLst>
                                      </p:cBhvr>
                                      <p:tavLst>
                                        <p:tav tm="0">
                                          <p:val>
                                            <p:fltVal val="0"/>
                                          </p:val>
                                        </p:tav>
                                        <p:tav tm="100000">
                                          <p:val>
                                            <p:strVal val="#ppt_h"/>
                                          </p:val>
                                        </p:tav>
                                      </p:tavLst>
                                    </p:anim>
                                    <p:animEffect transition="in" filter="fade">
                                      <p:cBhvr>
                                        <p:cTn id="69" dur="500"/>
                                        <p:tgtEl>
                                          <p:spTgt spid="130"/>
                                        </p:tgtEl>
                                      </p:cBhvr>
                                    </p:animEffect>
                                  </p:childTnLst>
                                </p:cTn>
                              </p:par>
                            </p:childTnLst>
                          </p:cTn>
                        </p:par>
                        <p:par>
                          <p:cTn id="70" fill="hold">
                            <p:stCondLst>
                              <p:cond delay="5000"/>
                            </p:stCondLst>
                            <p:childTnLst>
                              <p:par>
                                <p:cTn id="71" presetID="22" presetClass="entr" presetSubtype="1" fill="hold" nodeType="afterEffect">
                                  <p:stCondLst>
                                    <p:cond delay="0"/>
                                  </p:stCondLst>
                                  <p:childTnLst>
                                    <p:set>
                                      <p:cBhvr>
                                        <p:cTn id="72" dur="1" fill="hold">
                                          <p:stCondLst>
                                            <p:cond delay="0"/>
                                          </p:stCondLst>
                                        </p:cTn>
                                        <p:tgtEl>
                                          <p:spTgt spid="113"/>
                                        </p:tgtEl>
                                        <p:attrNameLst>
                                          <p:attrName>style.visibility</p:attrName>
                                        </p:attrNameLst>
                                      </p:cBhvr>
                                      <p:to>
                                        <p:strVal val="visible"/>
                                      </p:to>
                                    </p:set>
                                    <p:animEffect transition="in" filter="wipe(up)">
                                      <p:cBhvr>
                                        <p:cTn id="73" dur="400"/>
                                        <p:tgtEl>
                                          <p:spTgt spid="113"/>
                                        </p:tgtEl>
                                      </p:cBhvr>
                                    </p:animEffect>
                                  </p:childTnLst>
                                </p:cTn>
                              </p:par>
                              <p:par>
                                <p:cTn id="74" presetID="22" presetClass="entr" presetSubtype="8" fill="hold" nodeType="withEffect">
                                  <p:stCondLst>
                                    <p:cond delay="0"/>
                                  </p:stCondLst>
                                  <p:childTnLst>
                                    <p:set>
                                      <p:cBhvr>
                                        <p:cTn id="75" dur="1" fill="hold">
                                          <p:stCondLst>
                                            <p:cond delay="0"/>
                                          </p:stCondLst>
                                        </p:cTn>
                                        <p:tgtEl>
                                          <p:spTgt spid="108"/>
                                        </p:tgtEl>
                                        <p:attrNameLst>
                                          <p:attrName>style.visibility</p:attrName>
                                        </p:attrNameLst>
                                      </p:cBhvr>
                                      <p:to>
                                        <p:strVal val="visible"/>
                                      </p:to>
                                    </p:set>
                                    <p:animEffect transition="in" filter="wipe(left)">
                                      <p:cBhvr>
                                        <p:cTn id="76" dur="250"/>
                                        <p:tgtEl>
                                          <p:spTgt spid="108"/>
                                        </p:tgtEl>
                                      </p:cBhvr>
                                    </p:animEffect>
                                  </p:childTnLst>
                                </p:cTn>
                              </p:par>
                            </p:childTnLst>
                          </p:cTn>
                        </p:par>
                        <p:par>
                          <p:cTn id="77" fill="hold">
                            <p:stCondLst>
                              <p:cond delay="5500"/>
                            </p:stCondLst>
                            <p:childTnLst>
                              <p:par>
                                <p:cTn id="78" presetID="53" presetClass="entr" presetSubtype="16" fill="hold" nodeType="afterEffect">
                                  <p:stCondLst>
                                    <p:cond delay="0"/>
                                  </p:stCondLst>
                                  <p:childTnLst>
                                    <p:set>
                                      <p:cBhvr>
                                        <p:cTn id="79" dur="1" fill="hold">
                                          <p:stCondLst>
                                            <p:cond delay="0"/>
                                          </p:stCondLst>
                                        </p:cTn>
                                        <p:tgtEl>
                                          <p:spTgt spid="125"/>
                                        </p:tgtEl>
                                        <p:attrNameLst>
                                          <p:attrName>style.visibility</p:attrName>
                                        </p:attrNameLst>
                                      </p:cBhvr>
                                      <p:to>
                                        <p:strVal val="visible"/>
                                      </p:to>
                                    </p:set>
                                    <p:anim calcmode="lin" valueType="num">
                                      <p:cBhvr>
                                        <p:cTn id="80" dur="500" fill="hold"/>
                                        <p:tgtEl>
                                          <p:spTgt spid="125"/>
                                        </p:tgtEl>
                                        <p:attrNameLst>
                                          <p:attrName>ppt_w</p:attrName>
                                        </p:attrNameLst>
                                      </p:cBhvr>
                                      <p:tavLst>
                                        <p:tav tm="0">
                                          <p:val>
                                            <p:fltVal val="0"/>
                                          </p:val>
                                        </p:tav>
                                        <p:tav tm="100000">
                                          <p:val>
                                            <p:strVal val="#ppt_w"/>
                                          </p:val>
                                        </p:tav>
                                      </p:tavLst>
                                    </p:anim>
                                    <p:anim calcmode="lin" valueType="num">
                                      <p:cBhvr>
                                        <p:cTn id="81" dur="500" fill="hold"/>
                                        <p:tgtEl>
                                          <p:spTgt spid="125"/>
                                        </p:tgtEl>
                                        <p:attrNameLst>
                                          <p:attrName>ppt_h</p:attrName>
                                        </p:attrNameLst>
                                      </p:cBhvr>
                                      <p:tavLst>
                                        <p:tav tm="0">
                                          <p:val>
                                            <p:fltVal val="0"/>
                                          </p:val>
                                        </p:tav>
                                        <p:tav tm="100000">
                                          <p:val>
                                            <p:strVal val="#ppt_h"/>
                                          </p:val>
                                        </p:tav>
                                      </p:tavLst>
                                    </p:anim>
                                    <p:animEffect transition="in" filter="fade">
                                      <p:cBhvr>
                                        <p:cTn id="82" dur="500"/>
                                        <p:tgtEl>
                                          <p:spTgt spid="125"/>
                                        </p:tgtEl>
                                      </p:cBhvr>
                                    </p:animEffect>
                                  </p:childTnLst>
                                </p:cTn>
                              </p:par>
                            </p:childTnLst>
                          </p:cTn>
                        </p:par>
                        <p:par>
                          <p:cTn id="83" fill="hold">
                            <p:stCondLst>
                              <p:cond delay="6000"/>
                            </p:stCondLst>
                            <p:childTnLst>
                              <p:par>
                                <p:cTn id="84" presetID="22" presetClass="entr" presetSubtype="1" fill="hold" nodeType="afterEffect">
                                  <p:stCondLst>
                                    <p:cond delay="0"/>
                                  </p:stCondLst>
                                  <p:childTnLst>
                                    <p:set>
                                      <p:cBhvr>
                                        <p:cTn id="85" dur="1" fill="hold">
                                          <p:stCondLst>
                                            <p:cond delay="0"/>
                                          </p:stCondLst>
                                        </p:cTn>
                                        <p:tgtEl>
                                          <p:spTgt spid="110"/>
                                        </p:tgtEl>
                                        <p:attrNameLst>
                                          <p:attrName>style.visibility</p:attrName>
                                        </p:attrNameLst>
                                      </p:cBhvr>
                                      <p:to>
                                        <p:strVal val="visible"/>
                                      </p:to>
                                    </p:set>
                                    <p:animEffect transition="in" filter="wipe(up)">
                                      <p:cBhvr>
                                        <p:cTn id="86" dur="400"/>
                                        <p:tgtEl>
                                          <p:spTgt spid="110"/>
                                        </p:tgtEl>
                                      </p:cBhvr>
                                    </p:animEffect>
                                  </p:childTnLst>
                                </p:cTn>
                              </p:par>
                              <p:par>
                                <p:cTn id="87" presetID="22" presetClass="entr" presetSubtype="8" fill="hold" nodeType="with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wipe(left)">
                                      <p:cBhvr>
                                        <p:cTn id="89" dur="250"/>
                                        <p:tgtEl>
                                          <p:spTgt spid="109"/>
                                        </p:tgtEl>
                                      </p:cBhvr>
                                    </p:animEffect>
                                  </p:childTnLst>
                                </p:cTn>
                              </p:par>
                            </p:childTnLst>
                          </p:cTn>
                        </p:par>
                        <p:par>
                          <p:cTn id="90" fill="hold">
                            <p:stCondLst>
                              <p:cond delay="6500"/>
                            </p:stCondLst>
                            <p:childTnLst>
                              <p:par>
                                <p:cTn id="91" presetID="10" presetClass="entr" presetSubtype="0" fill="hold" grpId="0" nodeType="after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fade">
                                      <p:cBhvr>
                                        <p:cTn id="93" dur="2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1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226655" y="3992991"/>
            <a:ext cx="2897340" cy="779114"/>
          </a:xfrm>
          <a:prstGeom prst="rect">
            <a:avLst/>
          </a:prstGeom>
          <a:noFill/>
        </p:spPr>
        <p:txBody>
          <a:bodyPr wrap="none" lIns="121917" tIns="60958" rIns="121917" bIns="60958">
            <a:spAutoFit/>
          </a:bodyPr>
          <a:lstStyle/>
          <a:p>
            <a:pPr marL="457200" indent="-457200" fontAlgn="base">
              <a:spcBef>
                <a:spcPct val="0"/>
              </a:spcBef>
              <a:spcAft>
                <a:spcPct val="0"/>
              </a:spcAft>
              <a:buFont typeface="Arial" panose="020B0604020202020204" pitchFamily="34" charset="0"/>
              <a:buChar char="•"/>
              <a:defRPr/>
            </a:pPr>
            <a:r>
              <a:rPr lang="zh-CN" altLang="en-US" sz="2100" dirty="0">
                <a:solidFill>
                  <a:prstClr val="black">
                    <a:lumMod val="75000"/>
                    <a:lumOff val="25000"/>
                  </a:prstClr>
                </a:solidFill>
                <a:latin typeface="汉仪中圆简" panose="02010609000101010101" pitchFamily="49" charset="-122"/>
                <a:ea typeface="汉仪中圆简" panose="02010609000101010101" pitchFamily="49" charset="-122"/>
              </a:rPr>
              <a:t>点击此处输入文字</a:t>
            </a:r>
            <a:endParaRPr lang="en-US" altLang="zh-CN" sz="2100" dirty="0">
              <a:solidFill>
                <a:prstClr val="black">
                  <a:lumMod val="75000"/>
                  <a:lumOff val="25000"/>
                </a:prstClr>
              </a:solidFill>
              <a:latin typeface="汉仪中圆简" panose="02010609000101010101" pitchFamily="49" charset="-122"/>
              <a:ea typeface="汉仪中圆简" panose="02010609000101010101" pitchFamily="49" charset="-122"/>
            </a:endParaRPr>
          </a:p>
          <a:p>
            <a:pPr marL="457200" indent="-457200" fontAlgn="base">
              <a:spcBef>
                <a:spcPct val="0"/>
              </a:spcBef>
              <a:spcAft>
                <a:spcPct val="0"/>
              </a:spcAft>
              <a:buFont typeface="Arial" panose="020B0604020202020204" pitchFamily="34" charset="0"/>
              <a:buChar char="•"/>
              <a:defRPr/>
            </a:pPr>
            <a:r>
              <a:rPr lang="zh-CN" altLang="en-US" sz="2100" dirty="0">
                <a:solidFill>
                  <a:prstClr val="black">
                    <a:lumMod val="75000"/>
                    <a:lumOff val="25000"/>
                  </a:prstClr>
                </a:solidFill>
                <a:latin typeface="汉仪中圆简" panose="02010609000101010101" pitchFamily="49" charset="-122"/>
                <a:ea typeface="汉仪中圆简" panose="02010609000101010101" pitchFamily="49" charset="-122"/>
              </a:rPr>
              <a:t>点击此处输入文字</a:t>
            </a:r>
            <a:endParaRPr lang="en-US" altLang="zh-CN" sz="2100" dirty="0">
              <a:solidFill>
                <a:prstClr val="black">
                  <a:lumMod val="75000"/>
                  <a:lumOff val="25000"/>
                </a:prstClr>
              </a:solidFill>
              <a:latin typeface="汉仪中圆简" panose="02010609000101010101" pitchFamily="49" charset="-122"/>
              <a:ea typeface="汉仪中圆简" panose="02010609000101010101" pitchFamily="49" charset="-122"/>
            </a:endParaRPr>
          </a:p>
        </p:txBody>
      </p:sp>
      <p:sp>
        <p:nvSpPr>
          <p:cNvPr id="18" name="TextBox 17"/>
          <p:cNvSpPr txBox="1"/>
          <p:nvPr/>
        </p:nvSpPr>
        <p:spPr>
          <a:xfrm>
            <a:off x="3731431" y="4998641"/>
            <a:ext cx="3170354" cy="861683"/>
          </a:xfrm>
          <a:prstGeom prst="rect">
            <a:avLst/>
          </a:prstGeom>
          <a:noFill/>
        </p:spPr>
        <p:txBody>
          <a:bodyPr wrap="none" lIns="121917" tIns="60958" rIns="121917" bIns="60958">
            <a:spAutoFit/>
          </a:bodyPr>
          <a:lstStyle/>
          <a:p>
            <a:pPr marL="457200" indent="-457200" fontAlgn="base">
              <a:spcBef>
                <a:spcPct val="0"/>
              </a:spcBef>
              <a:spcAft>
                <a:spcPct val="0"/>
              </a:spcAft>
              <a:buFont typeface="Arial" panose="020B0604020202020204" pitchFamily="34" charset="0"/>
              <a:buChar char="•"/>
              <a:defRPr/>
            </a:pPr>
            <a:r>
              <a:rPr lang="zh-CN" altLang="en-US" b="1" dirty="0">
                <a:solidFill>
                  <a:srgbClr val="0070C0"/>
                </a:solidFill>
                <a:latin typeface="汉仪中圆简" panose="02010609000101010101" pitchFamily="49" charset="-122"/>
                <a:ea typeface="汉仪中圆简" panose="02010609000101010101" pitchFamily="49" charset="-122"/>
              </a:rPr>
              <a:t>点击此处输入文字</a:t>
            </a:r>
            <a:endParaRPr lang="en-US" altLang="zh-CN" b="1" dirty="0">
              <a:solidFill>
                <a:srgbClr val="0070C0"/>
              </a:solidFill>
              <a:latin typeface="汉仪中圆简" panose="02010609000101010101" pitchFamily="49" charset="-122"/>
              <a:ea typeface="汉仪中圆简" panose="02010609000101010101" pitchFamily="49" charset="-122"/>
            </a:endParaRPr>
          </a:p>
          <a:p>
            <a:pPr marL="457200" indent="-457200" fontAlgn="base">
              <a:spcBef>
                <a:spcPct val="0"/>
              </a:spcBef>
              <a:spcAft>
                <a:spcPct val="0"/>
              </a:spcAft>
              <a:buFont typeface="Arial" panose="020B0604020202020204" pitchFamily="34" charset="0"/>
              <a:buChar char="•"/>
              <a:defRPr/>
            </a:pPr>
            <a:r>
              <a:rPr lang="zh-CN" altLang="en-US" b="1" dirty="0">
                <a:solidFill>
                  <a:srgbClr val="0070C0"/>
                </a:solidFill>
                <a:latin typeface="汉仪中圆简" panose="02010609000101010101" pitchFamily="49" charset="-122"/>
                <a:ea typeface="汉仪中圆简" panose="02010609000101010101" pitchFamily="49" charset="-122"/>
              </a:rPr>
              <a:t>点击此处输入文字</a:t>
            </a:r>
            <a:endParaRPr lang="en-US" altLang="zh-CN" b="1" dirty="0">
              <a:solidFill>
                <a:srgbClr val="0070C0"/>
              </a:solidFill>
              <a:latin typeface="汉仪中圆简" panose="02010609000101010101" pitchFamily="49" charset="-122"/>
              <a:ea typeface="汉仪中圆简" panose="02010609000101010101" pitchFamily="49" charset="-122"/>
            </a:endParaRPr>
          </a:p>
        </p:txBody>
      </p:sp>
      <p:sp>
        <p:nvSpPr>
          <p:cNvPr id="19" name="TextBox 18"/>
          <p:cNvSpPr txBox="1"/>
          <p:nvPr/>
        </p:nvSpPr>
        <p:spPr>
          <a:xfrm>
            <a:off x="8609712" y="2712111"/>
            <a:ext cx="2657132" cy="707882"/>
          </a:xfrm>
          <a:prstGeom prst="rect">
            <a:avLst/>
          </a:prstGeom>
          <a:noFill/>
        </p:spPr>
        <p:txBody>
          <a:bodyPr wrap="none" lIns="121917" tIns="60958" rIns="121917" bIns="60958">
            <a:spAutoFit/>
          </a:bodyPr>
          <a:lstStyle/>
          <a:p>
            <a:pPr marL="457200" indent="-457200" fontAlgn="base">
              <a:spcBef>
                <a:spcPct val="0"/>
              </a:spcBef>
              <a:spcAft>
                <a:spcPct val="0"/>
              </a:spcAft>
              <a:buFont typeface="Arial" panose="020B0604020202020204" pitchFamily="34" charset="0"/>
              <a:buChar char="•"/>
              <a:defRPr/>
            </a:pPr>
            <a:r>
              <a:rPr lang="zh-CN" altLang="en-US" sz="1900" dirty="0">
                <a:solidFill>
                  <a:prstClr val="black">
                    <a:lumMod val="75000"/>
                    <a:lumOff val="25000"/>
                  </a:prstClr>
                </a:solidFill>
                <a:latin typeface="汉仪中圆简" panose="02010609000101010101" pitchFamily="49" charset="-122"/>
                <a:ea typeface="汉仪中圆简" panose="02010609000101010101" pitchFamily="49" charset="-122"/>
              </a:rPr>
              <a:t>点击此处输入文字</a:t>
            </a:r>
            <a:endParaRPr lang="en-US" altLang="zh-CN" sz="1900" dirty="0">
              <a:solidFill>
                <a:prstClr val="black">
                  <a:lumMod val="75000"/>
                  <a:lumOff val="25000"/>
                </a:prstClr>
              </a:solidFill>
              <a:latin typeface="汉仪中圆简" panose="02010609000101010101" pitchFamily="49" charset="-122"/>
              <a:ea typeface="汉仪中圆简" panose="02010609000101010101" pitchFamily="49" charset="-122"/>
            </a:endParaRPr>
          </a:p>
          <a:p>
            <a:pPr marL="457200" indent="-457200" fontAlgn="base">
              <a:spcBef>
                <a:spcPct val="0"/>
              </a:spcBef>
              <a:spcAft>
                <a:spcPct val="0"/>
              </a:spcAft>
              <a:buFont typeface="Arial" panose="020B0604020202020204" pitchFamily="34" charset="0"/>
              <a:buChar char="•"/>
              <a:defRPr/>
            </a:pPr>
            <a:r>
              <a:rPr lang="zh-CN" altLang="en-US" sz="1900" dirty="0">
                <a:solidFill>
                  <a:prstClr val="black">
                    <a:lumMod val="75000"/>
                    <a:lumOff val="25000"/>
                  </a:prstClr>
                </a:solidFill>
                <a:latin typeface="汉仪中圆简" panose="02010609000101010101" pitchFamily="49" charset="-122"/>
                <a:ea typeface="汉仪中圆简" panose="02010609000101010101" pitchFamily="49" charset="-122"/>
              </a:rPr>
              <a:t>点击此处输入文字</a:t>
            </a:r>
            <a:endParaRPr lang="en-US" altLang="zh-CN" sz="1900" dirty="0">
              <a:solidFill>
                <a:prstClr val="black">
                  <a:lumMod val="75000"/>
                  <a:lumOff val="25000"/>
                </a:prstClr>
              </a:solidFill>
              <a:latin typeface="汉仪中圆简" panose="02010609000101010101" pitchFamily="49" charset="-122"/>
              <a:ea typeface="汉仪中圆简" panose="02010609000101010101" pitchFamily="49" charset="-122"/>
            </a:endParaRPr>
          </a:p>
        </p:txBody>
      </p:sp>
      <p:grpSp>
        <p:nvGrpSpPr>
          <p:cNvPr id="20" name="组合 19"/>
          <p:cNvGrpSpPr/>
          <p:nvPr/>
        </p:nvGrpSpPr>
        <p:grpSpPr>
          <a:xfrm>
            <a:off x="1583292" y="2275977"/>
            <a:ext cx="2592580" cy="3575869"/>
            <a:chOff x="681032" y="1902140"/>
            <a:chExt cx="1944688" cy="2681281"/>
          </a:xfrm>
        </p:grpSpPr>
        <p:sp>
          <p:nvSpPr>
            <p:cNvPr id="21"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BC"/>
            </a:solidFill>
            <a:ln>
              <a:noFill/>
            </a:ln>
          </p:spPr>
          <p:txBody>
            <a:bodyPr wrap="none" anchor="ctr"/>
            <a:lstStyle/>
            <a:p>
              <a:pPr fontAlgn="base">
                <a:spcBef>
                  <a:spcPct val="0"/>
                </a:spcBef>
                <a:spcAft>
                  <a:spcPct val="0"/>
                </a:spcAft>
              </a:pPr>
              <a:endParaRPr lang="zh-CN" altLang="en-US" kern="0" dirty="0">
                <a:solidFill>
                  <a:srgbClr val="000000"/>
                </a:solidFill>
                <a:latin typeface="Arial" panose="020B0604020202020204" pitchFamily="34" charset="0"/>
                <a:ea typeface="华文细黑" panose="02010600040101010101" pitchFamily="2" charset="-122"/>
              </a:endParaRPr>
            </a:p>
          </p:txBody>
        </p:sp>
        <p:sp>
          <p:nvSpPr>
            <p:cNvPr id="22" name="椭圆​​ 6"/>
            <p:cNvSpPr/>
            <p:nvPr/>
          </p:nvSpPr>
          <p:spPr>
            <a:xfrm>
              <a:off x="897230" y="4432300"/>
              <a:ext cx="1512168" cy="151121"/>
            </a:xfrm>
            <a:prstGeom prst="ellipse">
              <a:avLst/>
            </a:prstGeom>
            <a:solidFill>
              <a:schemeClr val="bg1">
                <a:lumMod val="75000"/>
              </a:schemeClr>
            </a:solidFill>
            <a:ln w="25400" cap="flat" cmpd="sng" algn="ctr">
              <a:noFill/>
              <a:prstDash val="solid"/>
            </a:ln>
            <a:effectLst/>
          </p:spPr>
          <p:txBody>
            <a:bodyPr anchor="ctr"/>
            <a:lstStyle/>
            <a:p>
              <a:pPr algn="ctr">
                <a:defRPr/>
              </a:pPr>
              <a:endParaRPr lang="zh-CN" altLang="en-US" kern="0">
                <a:solidFill>
                  <a:prstClr val="white"/>
                </a:solidFill>
              </a:endParaRPr>
            </a:p>
          </p:txBody>
        </p:sp>
        <p:sp>
          <p:nvSpPr>
            <p:cNvPr id="23" name="矩形​​ 16"/>
            <p:cNvSpPr>
              <a:spLocks noChangeArrowheads="1"/>
            </p:cNvSpPr>
            <p:nvPr/>
          </p:nvSpPr>
          <p:spPr bwMode="auto">
            <a:xfrm>
              <a:off x="1110776" y="2412848"/>
              <a:ext cx="1061967" cy="80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zh-CN" altLang="en-US" sz="32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32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fontAlgn="base">
                <a:spcBef>
                  <a:spcPct val="0"/>
                </a:spcBef>
                <a:spcAft>
                  <a:spcPct val="0"/>
                </a:spcAft>
                <a:defRPr/>
              </a:pPr>
              <a:r>
                <a:rPr lang="zh-CN" altLang="en-US" sz="32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入内容</a:t>
              </a:r>
            </a:p>
          </p:txBody>
        </p:sp>
      </p:grpSp>
      <p:grpSp>
        <p:nvGrpSpPr>
          <p:cNvPr id="24" name="组合 23"/>
          <p:cNvGrpSpPr/>
          <p:nvPr/>
        </p:nvGrpSpPr>
        <p:grpSpPr>
          <a:xfrm>
            <a:off x="4870049" y="1778445"/>
            <a:ext cx="1919566" cy="2595614"/>
            <a:chOff x="3146420" y="1529078"/>
            <a:chExt cx="1439862" cy="1946260"/>
          </a:xfrm>
        </p:grpSpPr>
        <p:sp>
          <p:nvSpPr>
            <p:cNvPr id="25"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BC"/>
            </a:solidFill>
            <a:ln>
              <a:noFill/>
            </a:ln>
          </p:spPr>
          <p:txBody>
            <a:bodyPr wrap="none" anchor="ctr"/>
            <a:lstStyle/>
            <a:p>
              <a:pPr fontAlgn="base">
                <a:spcBef>
                  <a:spcPct val="0"/>
                </a:spcBef>
                <a:spcAft>
                  <a:spcPct val="0"/>
                </a:spcAft>
              </a:pPr>
              <a:endParaRPr lang="zh-CN" altLang="en-US" kern="0">
                <a:solidFill>
                  <a:srgbClr val="000000"/>
                </a:solidFill>
                <a:latin typeface="Arial" panose="020B0604020202020204" pitchFamily="34" charset="0"/>
                <a:ea typeface="华文细黑" panose="02010600040101010101" pitchFamily="2" charset="-122"/>
              </a:endParaRPr>
            </a:p>
          </p:txBody>
        </p:sp>
        <p:sp>
          <p:nvSpPr>
            <p:cNvPr id="26" name="椭圆​​ 9"/>
            <p:cNvSpPr/>
            <p:nvPr/>
          </p:nvSpPr>
          <p:spPr>
            <a:xfrm>
              <a:off x="3273494" y="3380494"/>
              <a:ext cx="1116000" cy="94844"/>
            </a:xfrm>
            <a:prstGeom prst="ellipse">
              <a:avLst/>
            </a:prstGeom>
            <a:solidFill>
              <a:schemeClr val="bg1">
                <a:lumMod val="75000"/>
              </a:schemeClr>
            </a:solidFill>
            <a:ln w="25400" cap="flat" cmpd="sng" algn="ctr">
              <a:noFill/>
              <a:prstDash val="solid"/>
            </a:ln>
            <a:effectLst/>
          </p:spPr>
          <p:txBody>
            <a:bodyPr anchor="ctr"/>
            <a:lstStyle/>
            <a:p>
              <a:pPr algn="ctr">
                <a:defRPr/>
              </a:pPr>
              <a:endParaRPr lang="zh-CN" altLang="en-US" kern="0">
                <a:solidFill>
                  <a:prstClr val="white"/>
                </a:solidFill>
              </a:endParaRPr>
            </a:p>
          </p:txBody>
        </p:sp>
        <p:sp>
          <p:nvSpPr>
            <p:cNvPr id="27" name="矩形​​ 17"/>
            <p:cNvSpPr>
              <a:spLocks noChangeArrowheads="1"/>
            </p:cNvSpPr>
            <p:nvPr/>
          </p:nvSpPr>
          <p:spPr bwMode="auto">
            <a:xfrm>
              <a:off x="3378526" y="1855757"/>
              <a:ext cx="917679"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7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27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fontAlgn="base">
                <a:spcBef>
                  <a:spcPct val="0"/>
                </a:spcBef>
                <a:spcAft>
                  <a:spcPct val="0"/>
                </a:spcAft>
              </a:pPr>
              <a:r>
                <a:rPr lang="zh-CN" altLang="en-US" sz="27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入内容</a:t>
              </a:r>
            </a:p>
          </p:txBody>
        </p:sp>
      </p:grpSp>
      <p:grpSp>
        <p:nvGrpSpPr>
          <p:cNvPr id="28" name="组合 27"/>
          <p:cNvGrpSpPr/>
          <p:nvPr/>
        </p:nvGrpSpPr>
        <p:grpSpPr>
          <a:xfrm>
            <a:off x="7439348" y="1410060"/>
            <a:ext cx="1350258" cy="1810654"/>
            <a:chOff x="5073645" y="1252853"/>
            <a:chExt cx="1012825" cy="1357676"/>
          </a:xfrm>
        </p:grpSpPr>
        <p:sp>
          <p:nvSpPr>
            <p:cNvPr id="29"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BC"/>
            </a:solidFill>
            <a:ln>
              <a:noFill/>
            </a:ln>
          </p:spPr>
          <p:txBody>
            <a:bodyPr wrap="none" anchor="ctr"/>
            <a:lstStyle/>
            <a:p>
              <a:pPr fontAlgn="base">
                <a:spcBef>
                  <a:spcPct val="0"/>
                </a:spcBef>
                <a:spcAft>
                  <a:spcPct val="0"/>
                </a:spcAft>
              </a:pPr>
              <a:endParaRPr lang="zh-CN" altLang="en-US" kern="0">
                <a:solidFill>
                  <a:srgbClr val="000000"/>
                </a:solidFill>
                <a:latin typeface="Arial" panose="020B0604020202020204" pitchFamily="34" charset="0"/>
                <a:ea typeface="华文细黑" panose="02010600040101010101" pitchFamily="2" charset="-122"/>
              </a:endParaRPr>
            </a:p>
          </p:txBody>
        </p:sp>
        <p:sp>
          <p:nvSpPr>
            <p:cNvPr id="30" name="椭圆​​ 10"/>
            <p:cNvSpPr/>
            <p:nvPr/>
          </p:nvSpPr>
          <p:spPr>
            <a:xfrm>
              <a:off x="5217790" y="2515685"/>
              <a:ext cx="720000" cy="94844"/>
            </a:xfrm>
            <a:prstGeom prst="ellipse">
              <a:avLst/>
            </a:prstGeom>
            <a:solidFill>
              <a:schemeClr val="bg1">
                <a:lumMod val="75000"/>
              </a:schemeClr>
            </a:solidFill>
            <a:ln w="25400" cap="flat" cmpd="sng" algn="ctr">
              <a:noFill/>
              <a:prstDash val="solid"/>
            </a:ln>
            <a:effectLst/>
          </p:spPr>
          <p:txBody>
            <a:bodyPr anchor="ctr"/>
            <a:lstStyle/>
            <a:p>
              <a:pPr algn="ctr">
                <a:defRPr/>
              </a:pPr>
              <a:endParaRPr lang="zh-CN" altLang="en-US" kern="0">
                <a:solidFill>
                  <a:prstClr val="white"/>
                </a:solidFill>
              </a:endParaRPr>
            </a:p>
          </p:txBody>
        </p:sp>
        <p:sp>
          <p:nvSpPr>
            <p:cNvPr id="31" name="矩形​​ 18"/>
            <p:cNvSpPr>
              <a:spLocks noChangeArrowheads="1"/>
            </p:cNvSpPr>
            <p:nvPr/>
          </p:nvSpPr>
          <p:spPr bwMode="auto">
            <a:xfrm>
              <a:off x="5206997" y="1463486"/>
              <a:ext cx="744531"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1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21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fontAlgn="base">
                <a:spcBef>
                  <a:spcPct val="0"/>
                </a:spcBef>
                <a:spcAft>
                  <a:spcPct val="0"/>
                </a:spcAft>
              </a:pPr>
              <a:r>
                <a:rPr lang="zh-CN" altLang="en-US" sz="21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入内容</a:t>
              </a:r>
            </a:p>
          </p:txBody>
        </p:sp>
      </p:grpSp>
      <p:sp>
        <p:nvSpPr>
          <p:cNvPr id="32" name="TextBox 31"/>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6"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362">
                                          <p:stCondLst>
                                            <p:cond delay="0"/>
                                          </p:stCondLst>
                                        </p:cTn>
                                        <p:tgtEl>
                                          <p:spTgt spid="20"/>
                                        </p:tgtEl>
                                      </p:cBhvr>
                                    </p:animEffect>
                                    <p:anim calcmode="lin" valueType="num">
                                      <p:cBhvr>
                                        <p:cTn id="29" dur="1139"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0" dur="415"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1" dur="415" tmFilter="0, 0; 0.125,0.2665; 0.25,0.4; 0.375,0.465; 0.5,0.5;  0.625,0.535; 0.75,0.6; 0.875,0.7335; 1,1">
                                          <p:stCondLst>
                                            <p:cond delay="415"/>
                                          </p:stCondLst>
                                        </p:cTn>
                                        <p:tgtEl>
                                          <p:spTgt spid="20"/>
                                        </p:tgtEl>
                                        <p:attrNameLst>
                                          <p:attrName>ppt_y</p:attrName>
                                        </p:attrNameLst>
                                      </p:cBhvr>
                                      <p:tavLst>
                                        <p:tav tm="0" fmla="#ppt_y-sin(pi*$)/9">
                                          <p:val>
                                            <p:fltVal val="0"/>
                                          </p:val>
                                        </p:tav>
                                        <p:tav tm="100000">
                                          <p:val>
                                            <p:fltVal val="1"/>
                                          </p:val>
                                        </p:tav>
                                      </p:tavLst>
                                    </p:anim>
                                    <p:anim calcmode="lin" valueType="num">
                                      <p:cBhvr>
                                        <p:cTn id="32" dur="207" tmFilter="0, 0; 0.125,0.2665; 0.25,0.4; 0.375,0.465; 0.5,0.5;  0.625,0.535; 0.75,0.6; 0.875,0.7335; 1,1">
                                          <p:stCondLst>
                                            <p:cond delay="828"/>
                                          </p:stCondLst>
                                        </p:cTn>
                                        <p:tgtEl>
                                          <p:spTgt spid="20"/>
                                        </p:tgtEl>
                                        <p:attrNameLst>
                                          <p:attrName>ppt_y</p:attrName>
                                        </p:attrNameLst>
                                      </p:cBhvr>
                                      <p:tavLst>
                                        <p:tav tm="0" fmla="#ppt_y-sin(pi*$)/27">
                                          <p:val>
                                            <p:fltVal val="0"/>
                                          </p:val>
                                        </p:tav>
                                        <p:tav tm="100000">
                                          <p:val>
                                            <p:fltVal val="1"/>
                                          </p:val>
                                        </p:tav>
                                      </p:tavLst>
                                    </p:anim>
                                    <p:anim calcmode="lin" valueType="num">
                                      <p:cBhvr>
                                        <p:cTn id="33" dur="103" tmFilter="0, 0; 0.125,0.2665; 0.25,0.4; 0.375,0.465; 0.5,0.5;  0.625,0.535; 0.75,0.6; 0.875,0.7335; 1,1">
                                          <p:stCondLst>
                                            <p:cond delay="1035"/>
                                          </p:stCondLst>
                                        </p:cTn>
                                        <p:tgtEl>
                                          <p:spTgt spid="20"/>
                                        </p:tgtEl>
                                        <p:attrNameLst>
                                          <p:attrName>ppt_y</p:attrName>
                                        </p:attrNameLst>
                                      </p:cBhvr>
                                      <p:tavLst>
                                        <p:tav tm="0" fmla="#ppt_y-sin(pi*$)/81">
                                          <p:val>
                                            <p:fltVal val="0"/>
                                          </p:val>
                                        </p:tav>
                                        <p:tav tm="100000">
                                          <p:val>
                                            <p:fltVal val="1"/>
                                          </p:val>
                                        </p:tav>
                                      </p:tavLst>
                                    </p:anim>
                                    <p:animScale>
                                      <p:cBhvr>
                                        <p:cTn id="34" dur="16">
                                          <p:stCondLst>
                                            <p:cond delay="406"/>
                                          </p:stCondLst>
                                        </p:cTn>
                                        <p:tgtEl>
                                          <p:spTgt spid="20"/>
                                        </p:tgtEl>
                                      </p:cBhvr>
                                      <p:to x="100000" y="60000"/>
                                    </p:animScale>
                                    <p:animScale>
                                      <p:cBhvr>
                                        <p:cTn id="35" dur="104" decel="50000">
                                          <p:stCondLst>
                                            <p:cond delay="423"/>
                                          </p:stCondLst>
                                        </p:cTn>
                                        <p:tgtEl>
                                          <p:spTgt spid="20"/>
                                        </p:tgtEl>
                                      </p:cBhvr>
                                      <p:to x="100000" y="100000"/>
                                    </p:animScale>
                                    <p:animScale>
                                      <p:cBhvr>
                                        <p:cTn id="36" dur="16">
                                          <p:stCondLst>
                                            <p:cond delay="820"/>
                                          </p:stCondLst>
                                        </p:cTn>
                                        <p:tgtEl>
                                          <p:spTgt spid="20"/>
                                        </p:tgtEl>
                                      </p:cBhvr>
                                      <p:to x="100000" y="80000"/>
                                    </p:animScale>
                                    <p:animScale>
                                      <p:cBhvr>
                                        <p:cTn id="37" dur="104" decel="50000">
                                          <p:stCondLst>
                                            <p:cond delay="836"/>
                                          </p:stCondLst>
                                        </p:cTn>
                                        <p:tgtEl>
                                          <p:spTgt spid="20"/>
                                        </p:tgtEl>
                                      </p:cBhvr>
                                      <p:to x="100000" y="100000"/>
                                    </p:animScale>
                                    <p:animScale>
                                      <p:cBhvr>
                                        <p:cTn id="38" dur="16">
                                          <p:stCondLst>
                                            <p:cond delay="1026"/>
                                          </p:stCondLst>
                                        </p:cTn>
                                        <p:tgtEl>
                                          <p:spTgt spid="20"/>
                                        </p:tgtEl>
                                      </p:cBhvr>
                                      <p:to x="100000" y="90000"/>
                                    </p:animScale>
                                    <p:animScale>
                                      <p:cBhvr>
                                        <p:cTn id="39" dur="104" decel="50000">
                                          <p:stCondLst>
                                            <p:cond delay="1042"/>
                                          </p:stCondLst>
                                        </p:cTn>
                                        <p:tgtEl>
                                          <p:spTgt spid="20"/>
                                        </p:tgtEl>
                                      </p:cBhvr>
                                      <p:to x="100000" y="100000"/>
                                    </p:animScale>
                                    <p:animScale>
                                      <p:cBhvr>
                                        <p:cTn id="40" dur="16">
                                          <p:stCondLst>
                                            <p:cond delay="1130"/>
                                          </p:stCondLst>
                                        </p:cTn>
                                        <p:tgtEl>
                                          <p:spTgt spid="20"/>
                                        </p:tgtEl>
                                      </p:cBhvr>
                                      <p:to x="100000" y="95000"/>
                                    </p:animScale>
                                    <p:animScale>
                                      <p:cBhvr>
                                        <p:cTn id="41" dur="104" decel="50000">
                                          <p:stCondLst>
                                            <p:cond delay="1146"/>
                                          </p:stCondLst>
                                        </p:cTn>
                                        <p:tgtEl>
                                          <p:spTgt spid="20"/>
                                        </p:tgtEl>
                                      </p:cBhvr>
                                      <p:to x="100000" y="100000"/>
                                    </p:animScale>
                                  </p:childTnLst>
                                </p:cTn>
                              </p:par>
                              <p:par>
                                <p:cTn id="42" presetID="26" presetClass="entr" presetSubtype="0" fill="hold" nodeType="withEffect">
                                  <p:stCondLst>
                                    <p:cond delay="25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362">
                                          <p:stCondLst>
                                            <p:cond delay="0"/>
                                          </p:stCondLst>
                                        </p:cTn>
                                        <p:tgtEl>
                                          <p:spTgt spid="24"/>
                                        </p:tgtEl>
                                      </p:cBhvr>
                                    </p:animEffect>
                                    <p:anim calcmode="lin" valueType="num">
                                      <p:cBhvr>
                                        <p:cTn id="45" dur="1139"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6" dur="415"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7" dur="415" tmFilter="0, 0; 0.125,0.2665; 0.25,0.4; 0.375,0.465; 0.5,0.5;  0.625,0.535; 0.75,0.6; 0.875,0.7335; 1,1">
                                          <p:stCondLst>
                                            <p:cond delay="415"/>
                                          </p:stCondLst>
                                        </p:cTn>
                                        <p:tgtEl>
                                          <p:spTgt spid="24"/>
                                        </p:tgtEl>
                                        <p:attrNameLst>
                                          <p:attrName>ppt_y</p:attrName>
                                        </p:attrNameLst>
                                      </p:cBhvr>
                                      <p:tavLst>
                                        <p:tav tm="0" fmla="#ppt_y-sin(pi*$)/9">
                                          <p:val>
                                            <p:fltVal val="0"/>
                                          </p:val>
                                        </p:tav>
                                        <p:tav tm="100000">
                                          <p:val>
                                            <p:fltVal val="1"/>
                                          </p:val>
                                        </p:tav>
                                      </p:tavLst>
                                    </p:anim>
                                    <p:anim calcmode="lin" valueType="num">
                                      <p:cBhvr>
                                        <p:cTn id="48" dur="207" tmFilter="0, 0; 0.125,0.2665; 0.25,0.4; 0.375,0.465; 0.5,0.5;  0.625,0.535; 0.75,0.6; 0.875,0.7335; 1,1">
                                          <p:stCondLst>
                                            <p:cond delay="828"/>
                                          </p:stCondLst>
                                        </p:cTn>
                                        <p:tgtEl>
                                          <p:spTgt spid="24"/>
                                        </p:tgtEl>
                                        <p:attrNameLst>
                                          <p:attrName>ppt_y</p:attrName>
                                        </p:attrNameLst>
                                      </p:cBhvr>
                                      <p:tavLst>
                                        <p:tav tm="0" fmla="#ppt_y-sin(pi*$)/27">
                                          <p:val>
                                            <p:fltVal val="0"/>
                                          </p:val>
                                        </p:tav>
                                        <p:tav tm="100000">
                                          <p:val>
                                            <p:fltVal val="1"/>
                                          </p:val>
                                        </p:tav>
                                      </p:tavLst>
                                    </p:anim>
                                    <p:anim calcmode="lin" valueType="num">
                                      <p:cBhvr>
                                        <p:cTn id="49" dur="103" tmFilter="0, 0; 0.125,0.2665; 0.25,0.4; 0.375,0.465; 0.5,0.5;  0.625,0.535; 0.75,0.6; 0.875,0.7335; 1,1">
                                          <p:stCondLst>
                                            <p:cond delay="1035"/>
                                          </p:stCondLst>
                                        </p:cTn>
                                        <p:tgtEl>
                                          <p:spTgt spid="24"/>
                                        </p:tgtEl>
                                        <p:attrNameLst>
                                          <p:attrName>ppt_y</p:attrName>
                                        </p:attrNameLst>
                                      </p:cBhvr>
                                      <p:tavLst>
                                        <p:tav tm="0" fmla="#ppt_y-sin(pi*$)/81">
                                          <p:val>
                                            <p:fltVal val="0"/>
                                          </p:val>
                                        </p:tav>
                                        <p:tav tm="100000">
                                          <p:val>
                                            <p:fltVal val="1"/>
                                          </p:val>
                                        </p:tav>
                                      </p:tavLst>
                                    </p:anim>
                                    <p:animScale>
                                      <p:cBhvr>
                                        <p:cTn id="50" dur="16">
                                          <p:stCondLst>
                                            <p:cond delay="406"/>
                                          </p:stCondLst>
                                        </p:cTn>
                                        <p:tgtEl>
                                          <p:spTgt spid="24"/>
                                        </p:tgtEl>
                                      </p:cBhvr>
                                      <p:to x="100000" y="60000"/>
                                    </p:animScale>
                                    <p:animScale>
                                      <p:cBhvr>
                                        <p:cTn id="51" dur="104" decel="50000">
                                          <p:stCondLst>
                                            <p:cond delay="423"/>
                                          </p:stCondLst>
                                        </p:cTn>
                                        <p:tgtEl>
                                          <p:spTgt spid="24"/>
                                        </p:tgtEl>
                                      </p:cBhvr>
                                      <p:to x="100000" y="100000"/>
                                    </p:animScale>
                                    <p:animScale>
                                      <p:cBhvr>
                                        <p:cTn id="52" dur="16">
                                          <p:stCondLst>
                                            <p:cond delay="820"/>
                                          </p:stCondLst>
                                        </p:cTn>
                                        <p:tgtEl>
                                          <p:spTgt spid="24"/>
                                        </p:tgtEl>
                                      </p:cBhvr>
                                      <p:to x="100000" y="80000"/>
                                    </p:animScale>
                                    <p:animScale>
                                      <p:cBhvr>
                                        <p:cTn id="53" dur="104" decel="50000">
                                          <p:stCondLst>
                                            <p:cond delay="836"/>
                                          </p:stCondLst>
                                        </p:cTn>
                                        <p:tgtEl>
                                          <p:spTgt spid="24"/>
                                        </p:tgtEl>
                                      </p:cBhvr>
                                      <p:to x="100000" y="100000"/>
                                    </p:animScale>
                                    <p:animScale>
                                      <p:cBhvr>
                                        <p:cTn id="54" dur="16">
                                          <p:stCondLst>
                                            <p:cond delay="1026"/>
                                          </p:stCondLst>
                                        </p:cTn>
                                        <p:tgtEl>
                                          <p:spTgt spid="24"/>
                                        </p:tgtEl>
                                      </p:cBhvr>
                                      <p:to x="100000" y="90000"/>
                                    </p:animScale>
                                    <p:animScale>
                                      <p:cBhvr>
                                        <p:cTn id="55" dur="104" decel="50000">
                                          <p:stCondLst>
                                            <p:cond delay="1042"/>
                                          </p:stCondLst>
                                        </p:cTn>
                                        <p:tgtEl>
                                          <p:spTgt spid="24"/>
                                        </p:tgtEl>
                                      </p:cBhvr>
                                      <p:to x="100000" y="100000"/>
                                    </p:animScale>
                                    <p:animScale>
                                      <p:cBhvr>
                                        <p:cTn id="56" dur="16">
                                          <p:stCondLst>
                                            <p:cond delay="1130"/>
                                          </p:stCondLst>
                                        </p:cTn>
                                        <p:tgtEl>
                                          <p:spTgt spid="24"/>
                                        </p:tgtEl>
                                      </p:cBhvr>
                                      <p:to x="100000" y="95000"/>
                                    </p:animScale>
                                    <p:animScale>
                                      <p:cBhvr>
                                        <p:cTn id="57" dur="104" decel="50000">
                                          <p:stCondLst>
                                            <p:cond delay="1146"/>
                                          </p:stCondLst>
                                        </p:cTn>
                                        <p:tgtEl>
                                          <p:spTgt spid="24"/>
                                        </p:tgtEl>
                                      </p:cBhvr>
                                      <p:to x="100000" y="100000"/>
                                    </p:animScale>
                                  </p:childTnLst>
                                </p:cTn>
                              </p:par>
                              <p:par>
                                <p:cTn id="58" presetID="26" presetClass="entr" presetSubtype="0" fill="hold" nodeType="withEffect">
                                  <p:stCondLst>
                                    <p:cond delay="50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362">
                                          <p:stCondLst>
                                            <p:cond delay="0"/>
                                          </p:stCondLst>
                                        </p:cTn>
                                        <p:tgtEl>
                                          <p:spTgt spid="28"/>
                                        </p:tgtEl>
                                      </p:cBhvr>
                                    </p:animEffect>
                                    <p:anim calcmode="lin" valueType="num">
                                      <p:cBhvr>
                                        <p:cTn id="61"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2"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3"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64"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65"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66" dur="16">
                                          <p:stCondLst>
                                            <p:cond delay="406"/>
                                          </p:stCondLst>
                                        </p:cTn>
                                        <p:tgtEl>
                                          <p:spTgt spid="28"/>
                                        </p:tgtEl>
                                      </p:cBhvr>
                                      <p:to x="100000" y="60000"/>
                                    </p:animScale>
                                    <p:animScale>
                                      <p:cBhvr>
                                        <p:cTn id="67" dur="104" decel="50000">
                                          <p:stCondLst>
                                            <p:cond delay="423"/>
                                          </p:stCondLst>
                                        </p:cTn>
                                        <p:tgtEl>
                                          <p:spTgt spid="28"/>
                                        </p:tgtEl>
                                      </p:cBhvr>
                                      <p:to x="100000" y="100000"/>
                                    </p:animScale>
                                    <p:animScale>
                                      <p:cBhvr>
                                        <p:cTn id="68" dur="16">
                                          <p:stCondLst>
                                            <p:cond delay="820"/>
                                          </p:stCondLst>
                                        </p:cTn>
                                        <p:tgtEl>
                                          <p:spTgt spid="28"/>
                                        </p:tgtEl>
                                      </p:cBhvr>
                                      <p:to x="100000" y="80000"/>
                                    </p:animScale>
                                    <p:animScale>
                                      <p:cBhvr>
                                        <p:cTn id="69" dur="104" decel="50000">
                                          <p:stCondLst>
                                            <p:cond delay="836"/>
                                          </p:stCondLst>
                                        </p:cTn>
                                        <p:tgtEl>
                                          <p:spTgt spid="28"/>
                                        </p:tgtEl>
                                      </p:cBhvr>
                                      <p:to x="100000" y="100000"/>
                                    </p:animScale>
                                    <p:animScale>
                                      <p:cBhvr>
                                        <p:cTn id="70" dur="16">
                                          <p:stCondLst>
                                            <p:cond delay="1026"/>
                                          </p:stCondLst>
                                        </p:cTn>
                                        <p:tgtEl>
                                          <p:spTgt spid="28"/>
                                        </p:tgtEl>
                                      </p:cBhvr>
                                      <p:to x="100000" y="90000"/>
                                    </p:animScale>
                                    <p:animScale>
                                      <p:cBhvr>
                                        <p:cTn id="71" dur="104" decel="50000">
                                          <p:stCondLst>
                                            <p:cond delay="1042"/>
                                          </p:stCondLst>
                                        </p:cTn>
                                        <p:tgtEl>
                                          <p:spTgt spid="28"/>
                                        </p:tgtEl>
                                      </p:cBhvr>
                                      <p:to x="100000" y="100000"/>
                                    </p:animScale>
                                    <p:animScale>
                                      <p:cBhvr>
                                        <p:cTn id="72" dur="16">
                                          <p:stCondLst>
                                            <p:cond delay="1130"/>
                                          </p:stCondLst>
                                        </p:cTn>
                                        <p:tgtEl>
                                          <p:spTgt spid="28"/>
                                        </p:tgtEl>
                                      </p:cBhvr>
                                      <p:to x="100000" y="95000"/>
                                    </p:animScale>
                                    <p:animScale>
                                      <p:cBhvr>
                                        <p:cTn id="73" dur="104" decel="50000">
                                          <p:stCondLst>
                                            <p:cond delay="1146"/>
                                          </p:stCondLst>
                                        </p:cTn>
                                        <p:tgtEl>
                                          <p:spTgt spid="28"/>
                                        </p:tgtEl>
                                      </p:cBhvr>
                                      <p:to x="100000" y="100000"/>
                                    </p:animScale>
                                  </p:childTnLst>
                                </p:cTn>
                              </p:par>
                            </p:childTnLst>
                          </p:cTn>
                        </p:par>
                        <p:par>
                          <p:cTn id="74" fill="hold">
                            <p:stCondLst>
                              <p:cond delay="3000"/>
                            </p:stCondLst>
                            <p:childTnLst>
                              <p:par>
                                <p:cTn id="75" presetID="22" presetClass="entr" presetSubtype="2"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right)">
                                      <p:cBhvr>
                                        <p:cTn id="77" dur="250"/>
                                        <p:tgtEl>
                                          <p:spTgt spid="19"/>
                                        </p:tgtEl>
                                      </p:cBhvr>
                                    </p:animEffect>
                                  </p:childTnLst>
                                </p:cTn>
                              </p:par>
                              <p:par>
                                <p:cTn id="78" presetID="22" presetClass="entr" presetSubtype="2" fill="hold" grpId="0" nodeType="withEffect">
                                  <p:stCondLst>
                                    <p:cond delay="250"/>
                                  </p:stCondLst>
                                  <p:childTnLst>
                                    <p:set>
                                      <p:cBhvr>
                                        <p:cTn id="79" dur="1" fill="hold">
                                          <p:stCondLst>
                                            <p:cond delay="0"/>
                                          </p:stCondLst>
                                        </p:cTn>
                                        <p:tgtEl>
                                          <p:spTgt spid="17"/>
                                        </p:tgtEl>
                                        <p:attrNameLst>
                                          <p:attrName>style.visibility</p:attrName>
                                        </p:attrNameLst>
                                      </p:cBhvr>
                                      <p:to>
                                        <p:strVal val="visible"/>
                                      </p:to>
                                    </p:set>
                                    <p:animEffect transition="in" filter="wipe(right)">
                                      <p:cBhvr>
                                        <p:cTn id="80" dur="250"/>
                                        <p:tgtEl>
                                          <p:spTgt spid="17"/>
                                        </p:tgtEl>
                                      </p:cBhvr>
                                    </p:animEffect>
                                  </p:childTnLst>
                                </p:cTn>
                              </p:par>
                              <p:par>
                                <p:cTn id="81" presetID="22" presetClass="entr" presetSubtype="2" fill="hold" grpId="0" nodeType="withEffect">
                                  <p:stCondLst>
                                    <p:cond delay="500"/>
                                  </p:stCondLst>
                                  <p:childTnLst>
                                    <p:set>
                                      <p:cBhvr>
                                        <p:cTn id="82" dur="1" fill="hold">
                                          <p:stCondLst>
                                            <p:cond delay="0"/>
                                          </p:stCondLst>
                                        </p:cTn>
                                        <p:tgtEl>
                                          <p:spTgt spid="18"/>
                                        </p:tgtEl>
                                        <p:attrNameLst>
                                          <p:attrName>style.visibility</p:attrName>
                                        </p:attrNameLst>
                                      </p:cBhvr>
                                      <p:to>
                                        <p:strVal val="visible"/>
                                      </p:to>
                                    </p:set>
                                    <p:animEffect transition="in" filter="wipe(right)">
                                      <p:cBhvr>
                                        <p:cTn id="83" dur="250"/>
                                        <p:tgtEl>
                                          <p:spTgt spid="18"/>
                                        </p:tgtEl>
                                      </p:cBhvr>
                                    </p:animEffect>
                                  </p:childTnLst>
                                </p:cTn>
                              </p:par>
                            </p:childTnLst>
                          </p:cTn>
                        </p:par>
                        <p:par>
                          <p:cTn id="84" fill="hold">
                            <p:stCondLst>
                              <p:cond delay="3500"/>
                            </p:stCondLst>
                            <p:childTnLst>
                              <p:par>
                                <p:cTn id="85" presetID="10"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17" grpId="0"/>
      <p:bldP spid="18" grpId="0"/>
      <p:bldP spid="19"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845737" y="4720367"/>
            <a:ext cx="5625368" cy="1894856"/>
            <a:chOff x="4211638" y="3187154"/>
            <a:chExt cx="4219575" cy="1420813"/>
          </a:xfrm>
        </p:grpSpPr>
        <p:sp>
          <p:nvSpPr>
            <p:cNvPr id="32" name="AutoShape 5"/>
            <p:cNvSpPr>
              <a:spLocks noChangeArrowheads="1"/>
            </p:cNvSpPr>
            <p:nvPr/>
          </p:nvSpPr>
          <p:spPr bwMode="auto">
            <a:xfrm>
              <a:off x="4211638" y="3806279"/>
              <a:ext cx="4219575" cy="801688"/>
            </a:xfrm>
            <a:custGeom>
              <a:avLst/>
              <a:gdLst>
                <a:gd name="T0" fmla="*/ 791286937 w 21600"/>
                <a:gd name="T1" fmla="*/ 14877399 h 21600"/>
                <a:gd name="T2" fmla="*/ 412148551 w 21600"/>
                <a:gd name="T3" fmla="*/ 29754799 h 21600"/>
                <a:gd name="T4" fmla="*/ 33009970 w 21600"/>
                <a:gd name="T5" fmla="*/ 14877399 h 21600"/>
                <a:gd name="T6" fmla="*/ 412148551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0">
                  <a:srgbClr val="F8F8F8"/>
                </a:gs>
                <a:gs pos="100000">
                  <a:srgbClr val="DDDDDD"/>
                </a:gs>
              </a:gsLst>
              <a:lin ang="2700000" scaled="1"/>
            </a:gradFill>
            <a:ln w="12700" algn="ctr">
              <a:noFill/>
              <a:miter lim="800000"/>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3" name="WordArt 6"/>
            <p:cNvSpPr>
              <a:spLocks noChangeArrowheads="1" noChangeShapeType="1" noTextEdit="1"/>
            </p:cNvSpPr>
            <p:nvPr/>
          </p:nvSpPr>
          <p:spPr bwMode="auto">
            <a:xfrm>
              <a:off x="5845175" y="4063454"/>
              <a:ext cx="952500" cy="349250"/>
            </a:xfrm>
            <a:prstGeom prst="rect">
              <a:avLst/>
            </a:prstGeom>
            <a:ln>
              <a:noFill/>
            </a:ln>
          </p:spPr>
          <p:txBody>
            <a:bodyPr wrap="none" fromWordArt="1">
              <a:prstTxWarp prst="textPlain">
                <a:avLst>
                  <a:gd name="adj" fmla="val 50000"/>
                </a:avLst>
              </a:prstTxWarp>
            </a:bodyPr>
            <a:lstStyle/>
            <a:p>
              <a:pPr algn="ctr">
                <a:defRPr/>
              </a:pPr>
              <a:r>
                <a:rPr lang="en-US" altLang="zh-CN" sz="3200" kern="10" dirty="0">
                  <a:ln w="9525">
                    <a:solidFill>
                      <a:srgbClr val="0875F8"/>
                    </a:solidFill>
                    <a:round/>
                  </a:ln>
                  <a:solidFill>
                    <a:srgbClr val="3399FF"/>
                  </a:solidFill>
                  <a:latin typeface="微软雅黑" panose="020B0503020204020204" pitchFamily="34" charset="-122"/>
                  <a:ea typeface="微软雅黑" panose="020B0503020204020204" pitchFamily="34" charset="-122"/>
                  <a:cs typeface="Arial" panose="020B0604020202020204"/>
                </a:rPr>
                <a:t>32%</a:t>
              </a:r>
              <a:endParaRPr lang="zh-CN" altLang="en-US" sz="3200" kern="10" dirty="0">
                <a:ln w="9525">
                  <a:solidFill>
                    <a:srgbClr val="0875F8"/>
                  </a:solidFill>
                  <a:round/>
                </a:ln>
                <a:solidFill>
                  <a:srgbClr val="3399FF"/>
                </a:solidFill>
                <a:latin typeface="微软雅黑" panose="020B0503020204020204" pitchFamily="34" charset="-122"/>
                <a:ea typeface="微软雅黑" panose="020B0503020204020204" pitchFamily="34" charset="-122"/>
                <a:cs typeface="Arial" panose="020B0604020202020204"/>
              </a:endParaRPr>
            </a:p>
          </p:txBody>
        </p:sp>
        <p:sp>
          <p:nvSpPr>
            <p:cNvPr id="34" name="AutoShape 7"/>
            <p:cNvSpPr>
              <a:spLocks noChangeArrowheads="1"/>
            </p:cNvSpPr>
            <p:nvPr/>
          </p:nvSpPr>
          <p:spPr bwMode="auto">
            <a:xfrm rot="10800000">
              <a:off x="4211638" y="3187154"/>
              <a:ext cx="4219575" cy="619125"/>
            </a:xfrm>
            <a:custGeom>
              <a:avLst/>
              <a:gdLst>
                <a:gd name="T0" fmla="*/ 712978657 w 21600"/>
                <a:gd name="T1" fmla="*/ 8873064 h 21600"/>
                <a:gd name="T2" fmla="*/ 412148551 w 21600"/>
                <a:gd name="T3" fmla="*/ 17746100 h 21600"/>
                <a:gd name="T4" fmla="*/ 111318249 w 21600"/>
                <a:gd name="T5" fmla="*/ 8873064 h 21600"/>
                <a:gd name="T6" fmla="*/ 412148551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gradFill rotWithShape="1">
              <a:gsLst>
                <a:gs pos="0">
                  <a:srgbClr val="B2B2B2">
                    <a:alpha val="39998"/>
                  </a:srgbClr>
                </a:gs>
                <a:gs pos="100000">
                  <a:srgbClr val="FFFFFF">
                    <a:alpha val="0"/>
                  </a:srgbClr>
                </a:gs>
              </a:gsLst>
              <a:lin ang="5400000" scaled="1"/>
            </a:gradFill>
            <a:ln w="9525" algn="ctr">
              <a:noFill/>
              <a:miter lim="800000"/>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391766" y="3513587"/>
            <a:ext cx="4533310" cy="1520119"/>
            <a:chOff x="4621213" y="2282279"/>
            <a:chExt cx="3400425" cy="1139825"/>
          </a:xfrm>
        </p:grpSpPr>
        <p:sp>
          <p:nvSpPr>
            <p:cNvPr id="36" name="AutoShape 8"/>
            <p:cNvSpPr>
              <a:spLocks noChangeArrowheads="1"/>
            </p:cNvSpPr>
            <p:nvPr/>
          </p:nvSpPr>
          <p:spPr bwMode="auto">
            <a:xfrm>
              <a:off x="4621213" y="2775992"/>
              <a:ext cx="3400425" cy="646112"/>
            </a:xfrm>
            <a:custGeom>
              <a:avLst/>
              <a:gdLst>
                <a:gd name="T0" fmla="*/ 511948310 w 21600"/>
                <a:gd name="T1" fmla="*/ 9663443 h 21600"/>
                <a:gd name="T2" fmla="*/ 267659574 w 21600"/>
                <a:gd name="T3" fmla="*/ 19326885 h 21600"/>
                <a:gd name="T4" fmla="*/ 23370680 w 21600"/>
                <a:gd name="T5" fmla="*/ 9663443 h 21600"/>
                <a:gd name="T6" fmla="*/ 267659574 w 21600"/>
                <a:gd name="T7" fmla="*/ 0 h 21600"/>
                <a:gd name="T8" fmla="*/ 0 60000 65536"/>
                <a:gd name="T9" fmla="*/ 0 60000 65536"/>
                <a:gd name="T10" fmla="*/ 0 60000 65536"/>
                <a:gd name="T11" fmla="*/ 0 60000 65536"/>
                <a:gd name="T12" fmla="*/ 2743 w 21600"/>
                <a:gd name="T13" fmla="*/ 2743 h 21600"/>
                <a:gd name="T14" fmla="*/ 18857 w 21600"/>
                <a:gd name="T15" fmla="*/ 18857 h 21600"/>
              </a:gdLst>
              <a:ahLst/>
              <a:cxnLst>
                <a:cxn ang="T8">
                  <a:pos x="T0" y="T1"/>
                </a:cxn>
                <a:cxn ang="T9">
                  <a:pos x="T2" y="T3"/>
                </a:cxn>
                <a:cxn ang="T10">
                  <a:pos x="T4" y="T5"/>
                </a:cxn>
                <a:cxn ang="T11">
                  <a:pos x="T6" y="T7"/>
                </a:cxn>
              </a:cxnLst>
              <a:rect l="T12" t="T13" r="T14" b="T15"/>
              <a:pathLst>
                <a:path w="21600" h="21600">
                  <a:moveTo>
                    <a:pt x="0" y="0"/>
                  </a:moveTo>
                  <a:lnTo>
                    <a:pt x="1885" y="21600"/>
                  </a:lnTo>
                  <a:lnTo>
                    <a:pt x="19715" y="21600"/>
                  </a:lnTo>
                  <a:lnTo>
                    <a:pt x="21600" y="0"/>
                  </a:lnTo>
                  <a:lnTo>
                    <a:pt x="0" y="0"/>
                  </a:lnTo>
                  <a:close/>
                </a:path>
              </a:pathLst>
            </a:custGeom>
            <a:solidFill>
              <a:srgbClr val="0070C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7" name="WordArt 9"/>
            <p:cNvSpPr>
              <a:spLocks noChangeArrowheads="1" noChangeShapeType="1" noTextEdit="1"/>
            </p:cNvSpPr>
            <p:nvPr/>
          </p:nvSpPr>
          <p:spPr bwMode="auto">
            <a:xfrm>
              <a:off x="5891213" y="2931567"/>
              <a:ext cx="862012" cy="341312"/>
            </a:xfrm>
            <a:prstGeom prst="rect">
              <a:avLst/>
            </a:prstGeom>
          </p:spPr>
          <p:txBody>
            <a:bodyPr wrap="none" fromWordArt="1">
              <a:prstTxWarp prst="textPlain">
                <a:avLst>
                  <a:gd name="adj" fmla="val 50000"/>
                </a:avLst>
              </a:prstTxWarp>
            </a:bodyPr>
            <a:lstStyle/>
            <a:p>
              <a:pPr algn="ctr">
                <a:defRPr/>
              </a:pPr>
              <a:r>
                <a:rPr lang="en-US" altLang="zh-CN" sz="3200" kern="10">
                  <a:ln w="9525">
                    <a:solidFill>
                      <a:srgbClr val="FFFFFF"/>
                    </a:solidFill>
                    <a:round/>
                  </a:ln>
                  <a:solidFill>
                    <a:srgbClr val="FFFFFF"/>
                  </a:solidFill>
                  <a:latin typeface="微软雅黑" panose="020B0503020204020204" pitchFamily="34" charset="-122"/>
                  <a:ea typeface="微软雅黑" panose="020B0503020204020204" pitchFamily="34" charset="-122"/>
                  <a:cs typeface="Arial" panose="020B0604020202020204"/>
                </a:rPr>
                <a:t>28%</a:t>
              </a:r>
              <a:endParaRPr lang="zh-CN" altLang="en-US" sz="3200" kern="10">
                <a:ln w="9525">
                  <a:solidFill>
                    <a:srgbClr val="FFFFFF"/>
                  </a:solidFill>
                  <a:round/>
                </a:ln>
                <a:solidFill>
                  <a:srgbClr val="FFFFFF"/>
                </a:solidFill>
                <a:latin typeface="微软雅黑" panose="020B0503020204020204" pitchFamily="34" charset="-122"/>
                <a:ea typeface="微软雅黑" panose="020B0503020204020204" pitchFamily="34" charset="-122"/>
                <a:cs typeface="Arial" panose="020B0604020202020204"/>
              </a:endParaRPr>
            </a:p>
          </p:txBody>
        </p:sp>
        <p:sp>
          <p:nvSpPr>
            <p:cNvPr id="38" name="AutoShape 10"/>
            <p:cNvSpPr>
              <a:spLocks noChangeArrowheads="1"/>
            </p:cNvSpPr>
            <p:nvPr/>
          </p:nvSpPr>
          <p:spPr bwMode="auto">
            <a:xfrm rot="10800000">
              <a:off x="4621213" y="2282279"/>
              <a:ext cx="3400425" cy="498475"/>
            </a:xfrm>
            <a:custGeom>
              <a:avLst/>
              <a:gdLst>
                <a:gd name="T0" fmla="*/ 463026112 w 21600"/>
                <a:gd name="T1" fmla="*/ 5751801 h 21600"/>
                <a:gd name="T2" fmla="*/ 267659574 w 21600"/>
                <a:gd name="T3" fmla="*/ 11503580 h 21600"/>
                <a:gd name="T4" fmla="*/ 72292878 w 21600"/>
                <a:gd name="T5" fmla="*/ 5751801 h 21600"/>
                <a:gd name="T6" fmla="*/ 267659574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0"/>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6821392" y="2554516"/>
            <a:ext cx="3674055" cy="1238536"/>
            <a:chOff x="4943475" y="1563142"/>
            <a:chExt cx="2755900" cy="928687"/>
          </a:xfrm>
        </p:grpSpPr>
        <p:sp>
          <p:nvSpPr>
            <p:cNvPr id="40" name="AutoShape 12"/>
            <p:cNvSpPr>
              <a:spLocks noChangeArrowheads="1"/>
            </p:cNvSpPr>
            <p:nvPr/>
          </p:nvSpPr>
          <p:spPr bwMode="auto">
            <a:xfrm>
              <a:off x="4943475" y="1969542"/>
              <a:ext cx="2755900" cy="522287"/>
            </a:xfrm>
            <a:custGeom>
              <a:avLst/>
              <a:gdLst>
                <a:gd name="T0" fmla="*/ 332687527 w 21600"/>
                <a:gd name="T1" fmla="*/ 6314426 h 21600"/>
                <a:gd name="T2" fmla="*/ 175809834 w 21600"/>
                <a:gd name="T3" fmla="*/ 12628875 h 21600"/>
                <a:gd name="T4" fmla="*/ 18932140 w 21600"/>
                <a:gd name="T5" fmla="*/ 6314426 h 21600"/>
                <a:gd name="T6" fmla="*/ 175809834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lnTo>
                    <a:pt x="0" y="0"/>
                  </a:lnTo>
                  <a:close/>
                </a:path>
              </a:pathLst>
            </a:custGeom>
            <a:gradFill rotWithShape="1">
              <a:gsLst>
                <a:gs pos="0">
                  <a:srgbClr val="F8F8F8"/>
                </a:gs>
                <a:gs pos="100000">
                  <a:srgbClr val="DDDDDD"/>
                </a:gs>
              </a:gsLst>
              <a:lin ang="2700000" scaled="1"/>
            </a:gradFill>
            <a:ln w="12700" algn="ctr">
              <a:noFill/>
              <a:miter lim="800000"/>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1" name="WordArt 13"/>
            <p:cNvSpPr>
              <a:spLocks noChangeArrowheads="1" noChangeShapeType="1" noTextEdit="1"/>
            </p:cNvSpPr>
            <p:nvPr/>
          </p:nvSpPr>
          <p:spPr bwMode="auto">
            <a:xfrm>
              <a:off x="6035675" y="2098129"/>
              <a:ext cx="571500" cy="228600"/>
            </a:xfrm>
            <a:prstGeom prst="rect">
              <a:avLst/>
            </a:prstGeom>
            <a:ln>
              <a:noFill/>
            </a:ln>
          </p:spPr>
          <p:txBody>
            <a:bodyPr wrap="none" fromWordArt="1">
              <a:prstTxWarp prst="textPlain">
                <a:avLst>
                  <a:gd name="adj" fmla="val 50000"/>
                </a:avLst>
              </a:prstTxWarp>
            </a:bodyPr>
            <a:lstStyle/>
            <a:p>
              <a:pPr algn="ctr">
                <a:defRPr/>
              </a:pPr>
              <a:r>
                <a:rPr lang="en-US" altLang="zh-CN" sz="3200" kern="10">
                  <a:ln w="9525">
                    <a:solidFill>
                      <a:srgbClr val="0875F8"/>
                    </a:solidFill>
                    <a:round/>
                  </a:ln>
                  <a:solidFill>
                    <a:srgbClr val="3399FF"/>
                  </a:solidFill>
                  <a:latin typeface="微软雅黑" panose="020B0503020204020204" pitchFamily="34" charset="-122"/>
                  <a:ea typeface="微软雅黑" panose="020B0503020204020204" pitchFamily="34" charset="-122"/>
                  <a:cs typeface="Arial" panose="020B0604020202020204"/>
                </a:rPr>
                <a:t>25%</a:t>
              </a:r>
              <a:endParaRPr lang="zh-CN" altLang="en-US" sz="3200" kern="10">
                <a:ln w="9525">
                  <a:solidFill>
                    <a:srgbClr val="0875F8"/>
                  </a:solidFill>
                  <a:round/>
                </a:ln>
                <a:solidFill>
                  <a:srgbClr val="3399FF"/>
                </a:solidFill>
                <a:latin typeface="微软雅黑" panose="020B0503020204020204" pitchFamily="34" charset="-122"/>
                <a:ea typeface="微软雅黑" panose="020B0503020204020204" pitchFamily="34" charset="-122"/>
                <a:cs typeface="Arial" panose="020B0604020202020204"/>
              </a:endParaRPr>
            </a:p>
          </p:txBody>
        </p:sp>
        <p:sp>
          <p:nvSpPr>
            <p:cNvPr id="42" name="AutoShape 14"/>
            <p:cNvSpPr>
              <a:spLocks noChangeArrowheads="1"/>
            </p:cNvSpPr>
            <p:nvPr/>
          </p:nvSpPr>
          <p:spPr bwMode="auto">
            <a:xfrm rot="10800000">
              <a:off x="4943475" y="1563142"/>
              <a:ext cx="2755900" cy="403225"/>
            </a:xfrm>
            <a:custGeom>
              <a:avLst/>
              <a:gdLst>
                <a:gd name="T0" fmla="*/ 304134745 w 21600"/>
                <a:gd name="T1" fmla="*/ 3763676 h 21600"/>
                <a:gd name="T2" fmla="*/ 175809834 w 21600"/>
                <a:gd name="T3" fmla="*/ 7527333 h 21600"/>
                <a:gd name="T4" fmla="*/ 47484923 w 21600"/>
                <a:gd name="T5" fmla="*/ 3763676 h 21600"/>
                <a:gd name="T6" fmla="*/ 175809834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gradFill rotWithShape="1">
              <a:gsLst>
                <a:gs pos="0">
                  <a:srgbClr val="B2B2B2">
                    <a:alpha val="39998"/>
                  </a:srgbClr>
                </a:gs>
                <a:gs pos="100000">
                  <a:srgbClr val="FFFFFF">
                    <a:alpha val="0"/>
                  </a:srgbClr>
                </a:gs>
              </a:gsLst>
              <a:lin ang="5400000" scaled="1"/>
            </a:gradFill>
            <a:ln w="9525" algn="ctr">
              <a:noFill/>
              <a:miter lim="800000"/>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7259486" y="1794455"/>
            <a:ext cx="2797869" cy="931549"/>
            <a:chOff x="5272088" y="993229"/>
            <a:chExt cx="2098675" cy="698500"/>
          </a:xfrm>
        </p:grpSpPr>
        <p:sp>
          <p:nvSpPr>
            <p:cNvPr id="44" name="AutoShape 20"/>
            <p:cNvSpPr>
              <a:spLocks noChangeArrowheads="1"/>
            </p:cNvSpPr>
            <p:nvPr/>
          </p:nvSpPr>
          <p:spPr bwMode="auto">
            <a:xfrm>
              <a:off x="5272088" y="1296442"/>
              <a:ext cx="2098675" cy="395287"/>
            </a:xfrm>
            <a:custGeom>
              <a:avLst/>
              <a:gdLst>
                <a:gd name="T0" fmla="*/ 192930124 w 21600"/>
                <a:gd name="T1" fmla="*/ 3616949 h 21600"/>
                <a:gd name="T2" fmla="*/ 101954603 w 21600"/>
                <a:gd name="T3" fmla="*/ 7233880 h 21600"/>
                <a:gd name="T4" fmla="*/ 10978985 w 21600"/>
                <a:gd name="T5" fmla="*/ 3616949 h 21600"/>
                <a:gd name="T6" fmla="*/ 101954603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lnTo>
                    <a:pt x="0" y="0"/>
                  </a:lnTo>
                  <a:close/>
                </a:path>
              </a:pathLst>
            </a:custGeom>
            <a:gradFill rotWithShape="1">
              <a:gsLst>
                <a:gs pos="0">
                  <a:srgbClr val="F8F8F8"/>
                </a:gs>
                <a:gs pos="100000">
                  <a:srgbClr val="DDDDDD"/>
                </a:gs>
              </a:gsLst>
              <a:lin ang="2700000" scaled="1"/>
            </a:gradFill>
            <a:ln w="12700" algn="ctr">
              <a:noFill/>
              <a:miter lim="800000"/>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5" name="WordArt 21"/>
            <p:cNvSpPr>
              <a:spLocks noChangeArrowheads="1" noChangeShapeType="1" noTextEdit="1"/>
            </p:cNvSpPr>
            <p:nvPr/>
          </p:nvSpPr>
          <p:spPr bwMode="auto">
            <a:xfrm>
              <a:off x="6088063" y="1393279"/>
              <a:ext cx="466725" cy="174625"/>
            </a:xfrm>
            <a:prstGeom prst="rect">
              <a:avLst/>
            </a:prstGeom>
            <a:ln>
              <a:noFill/>
            </a:ln>
          </p:spPr>
          <p:txBody>
            <a:bodyPr wrap="none" fromWordArt="1">
              <a:prstTxWarp prst="textPlain">
                <a:avLst>
                  <a:gd name="adj" fmla="val 50000"/>
                </a:avLst>
              </a:prstTxWarp>
            </a:bodyPr>
            <a:lstStyle/>
            <a:p>
              <a:pPr algn="ctr">
                <a:defRPr/>
              </a:pPr>
              <a:r>
                <a:rPr lang="en-US" altLang="zh-CN" sz="3200" kern="10">
                  <a:ln w="9525">
                    <a:solidFill>
                      <a:srgbClr val="0875F8"/>
                    </a:solidFill>
                    <a:round/>
                  </a:ln>
                  <a:solidFill>
                    <a:srgbClr val="3399FF"/>
                  </a:solidFill>
                  <a:latin typeface="微软雅黑" panose="020B0503020204020204" pitchFamily="34" charset="-122"/>
                  <a:ea typeface="微软雅黑" panose="020B0503020204020204" pitchFamily="34" charset="-122"/>
                  <a:cs typeface="Arial" panose="020B0604020202020204"/>
                </a:rPr>
                <a:t>10%</a:t>
              </a:r>
              <a:endParaRPr lang="zh-CN" altLang="en-US" sz="3200" kern="10">
                <a:ln w="9525">
                  <a:solidFill>
                    <a:srgbClr val="0875F8"/>
                  </a:solidFill>
                  <a:round/>
                </a:ln>
                <a:solidFill>
                  <a:srgbClr val="3399FF"/>
                </a:solidFill>
                <a:latin typeface="微软雅黑" panose="020B0503020204020204" pitchFamily="34" charset="-122"/>
                <a:ea typeface="微软雅黑" panose="020B0503020204020204" pitchFamily="34" charset="-122"/>
                <a:cs typeface="Arial" panose="020B0604020202020204"/>
              </a:endParaRPr>
            </a:p>
          </p:txBody>
        </p:sp>
        <p:sp>
          <p:nvSpPr>
            <p:cNvPr id="46" name="AutoShape 22"/>
            <p:cNvSpPr>
              <a:spLocks noChangeArrowheads="1"/>
            </p:cNvSpPr>
            <p:nvPr/>
          </p:nvSpPr>
          <p:spPr bwMode="auto">
            <a:xfrm rot="10800000">
              <a:off x="5272088" y="993229"/>
              <a:ext cx="2098675" cy="306388"/>
            </a:xfrm>
            <a:custGeom>
              <a:avLst/>
              <a:gdLst>
                <a:gd name="T0" fmla="*/ 176371967 w 21600"/>
                <a:gd name="T1" fmla="*/ 2173000 h 21600"/>
                <a:gd name="T2" fmla="*/ 101954603 w 21600"/>
                <a:gd name="T3" fmla="*/ 4346000 h 21600"/>
                <a:gd name="T4" fmla="*/ 27537142 w 21600"/>
                <a:gd name="T5" fmla="*/ 2173000 h 21600"/>
                <a:gd name="T6" fmla="*/ 101954603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gradFill rotWithShape="1">
              <a:gsLst>
                <a:gs pos="0">
                  <a:srgbClr val="B2B2B2">
                    <a:alpha val="39998"/>
                  </a:srgbClr>
                </a:gs>
                <a:gs pos="100000">
                  <a:srgbClr val="FFFFFF">
                    <a:alpha val="0"/>
                  </a:srgbClr>
                </a:gs>
              </a:gsLst>
              <a:lin ang="5400000" scaled="1"/>
            </a:gradFill>
            <a:ln w="9525" algn="ctr">
              <a:noFill/>
              <a:miter lim="800000"/>
            </a:ln>
          </p:spPr>
          <p:txBody>
            <a:bodyPr rot="10800000"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7583293" y="1025928"/>
            <a:ext cx="2150253" cy="931549"/>
            <a:chOff x="5514975" y="416967"/>
            <a:chExt cx="1612900" cy="698500"/>
          </a:xfrm>
        </p:grpSpPr>
        <p:sp>
          <p:nvSpPr>
            <p:cNvPr id="48" name="AutoShape 23"/>
            <p:cNvSpPr>
              <a:spLocks noChangeArrowheads="1"/>
            </p:cNvSpPr>
            <p:nvPr/>
          </p:nvSpPr>
          <p:spPr bwMode="auto">
            <a:xfrm>
              <a:off x="5514975" y="720179"/>
              <a:ext cx="1612900" cy="395288"/>
            </a:xfrm>
            <a:custGeom>
              <a:avLst/>
              <a:gdLst>
                <a:gd name="T0" fmla="*/ 113952654 w 21600"/>
                <a:gd name="T1" fmla="*/ 3616958 h 21600"/>
                <a:gd name="T2" fmla="*/ 60218667 w 21600"/>
                <a:gd name="T3" fmla="*/ 7233917 h 21600"/>
                <a:gd name="T4" fmla="*/ 6484679 w 21600"/>
                <a:gd name="T5" fmla="*/ 3616958 h 21600"/>
                <a:gd name="T6" fmla="*/ 60218667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lnTo>
                    <a:pt x="0" y="0"/>
                  </a:lnTo>
                  <a:close/>
                </a:path>
              </a:pathLst>
            </a:custGeom>
            <a:gradFill rotWithShape="1">
              <a:gsLst>
                <a:gs pos="0">
                  <a:srgbClr val="F8F8F8"/>
                </a:gs>
                <a:gs pos="100000">
                  <a:srgbClr val="DDDDDD"/>
                </a:gs>
              </a:gsLst>
              <a:lin ang="2700000" scaled="1"/>
            </a:gradFill>
            <a:ln w="12700" algn="ctr">
              <a:noFill/>
              <a:miter lim="800000"/>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9" name="WordArt 24"/>
            <p:cNvSpPr>
              <a:spLocks noChangeArrowheads="1" noChangeShapeType="1" noTextEdit="1"/>
            </p:cNvSpPr>
            <p:nvPr/>
          </p:nvSpPr>
          <p:spPr bwMode="auto">
            <a:xfrm>
              <a:off x="6161088" y="832892"/>
              <a:ext cx="320675" cy="174625"/>
            </a:xfrm>
            <a:prstGeom prst="rect">
              <a:avLst/>
            </a:prstGeom>
          </p:spPr>
          <p:txBody>
            <a:bodyPr wrap="none" fromWordArt="1">
              <a:prstTxWarp prst="textPlain">
                <a:avLst>
                  <a:gd name="adj" fmla="val 50000"/>
                </a:avLst>
              </a:prstTxWarp>
            </a:bodyPr>
            <a:lstStyle/>
            <a:p>
              <a:pPr algn="ctr">
                <a:defRPr/>
              </a:pPr>
              <a:r>
                <a:rPr lang="en-US" altLang="zh-CN" sz="3200" kern="10" dirty="0">
                  <a:ln w="9525">
                    <a:solidFill>
                      <a:srgbClr val="0875F8"/>
                    </a:solidFill>
                    <a:round/>
                  </a:ln>
                  <a:solidFill>
                    <a:srgbClr val="3399FF"/>
                  </a:solidFill>
                  <a:latin typeface="微软雅黑" panose="020B0503020204020204" pitchFamily="34" charset="-122"/>
                  <a:ea typeface="微软雅黑" panose="020B0503020204020204" pitchFamily="34" charset="-122"/>
                  <a:cs typeface="Arial" panose="020B0604020202020204"/>
                </a:rPr>
                <a:t>5%</a:t>
              </a:r>
              <a:endParaRPr lang="zh-CN" altLang="en-US" sz="3200" kern="10" dirty="0">
                <a:ln w="9525">
                  <a:solidFill>
                    <a:srgbClr val="0875F8"/>
                  </a:solidFill>
                  <a:round/>
                </a:ln>
                <a:solidFill>
                  <a:srgbClr val="3399FF"/>
                </a:solidFill>
                <a:latin typeface="微软雅黑" panose="020B0503020204020204" pitchFamily="34" charset="-122"/>
                <a:ea typeface="微软雅黑" panose="020B0503020204020204" pitchFamily="34" charset="-122"/>
                <a:cs typeface="Arial" panose="020B0604020202020204"/>
              </a:endParaRPr>
            </a:p>
          </p:txBody>
        </p:sp>
        <p:sp>
          <p:nvSpPr>
            <p:cNvPr id="50" name="AutoShape 25"/>
            <p:cNvSpPr>
              <a:spLocks noChangeArrowheads="1"/>
            </p:cNvSpPr>
            <p:nvPr/>
          </p:nvSpPr>
          <p:spPr bwMode="auto">
            <a:xfrm rot="10800000">
              <a:off x="5514975" y="416967"/>
              <a:ext cx="1612900" cy="306387"/>
            </a:xfrm>
            <a:custGeom>
              <a:avLst/>
              <a:gdLst>
                <a:gd name="T0" fmla="*/ 90328000 w 21600"/>
                <a:gd name="T1" fmla="*/ 2172993 h 21600"/>
                <a:gd name="T2" fmla="*/ 60218667 w 21600"/>
                <a:gd name="T3" fmla="*/ 4345972 h 21600"/>
                <a:gd name="T4" fmla="*/ 30109333 w 21600"/>
                <a:gd name="T5" fmla="*/ 2172993 h 21600"/>
                <a:gd name="T6" fmla="*/ 60218667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gradFill rotWithShape="1">
              <a:gsLst>
                <a:gs pos="0">
                  <a:srgbClr val="B2B2B2">
                    <a:alpha val="39998"/>
                  </a:srgbClr>
                </a:gs>
                <a:gs pos="100000">
                  <a:srgbClr val="FFFFFF">
                    <a:alpha val="0"/>
                  </a:srgbClr>
                </a:gs>
              </a:gsLst>
              <a:lin ang="5400000" scaled="1"/>
            </a:gradFill>
            <a:ln w="9525" algn="ctr">
              <a:noFill/>
              <a:miter lim="800000"/>
            </a:ln>
          </p:spPr>
          <p:txBody>
            <a:bodyPr rot="10800000"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51" name="Line 28"/>
          <p:cNvSpPr>
            <a:spLocks noChangeShapeType="1"/>
          </p:cNvSpPr>
          <p:nvPr/>
        </p:nvSpPr>
        <p:spPr bwMode="auto">
          <a:xfrm flipH="1">
            <a:off x="855286" y="2486766"/>
            <a:ext cx="6287797"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lIns="121917" tIns="60958" rIns="121917" bIns="60958"/>
          <a:lstStyle/>
          <a:p>
            <a:pPr>
              <a:defRPr/>
            </a:pPr>
            <a:endParaRPr lang="zh-CN" altLang="en-US" kern="0">
              <a:solidFill>
                <a:srgbClr val="7F7F7F">
                  <a:lumMod val="50000"/>
                </a:srgbClr>
              </a:solidFill>
              <a:latin typeface="微软雅黑" panose="020B0503020204020204" pitchFamily="34" charset="-122"/>
              <a:ea typeface="微软雅黑" panose="020B0503020204020204" pitchFamily="34" charset="-122"/>
            </a:endParaRPr>
          </a:p>
        </p:txBody>
      </p:sp>
      <p:sp>
        <p:nvSpPr>
          <p:cNvPr id="52" name="Rectangle 29"/>
          <p:cNvSpPr>
            <a:spLocks noChangeArrowheads="1"/>
          </p:cNvSpPr>
          <p:nvPr/>
        </p:nvSpPr>
        <p:spPr bwMode="auto">
          <a:xfrm>
            <a:off x="855286" y="1862204"/>
            <a:ext cx="4366114" cy="51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nSpc>
                <a:spcPct val="120000"/>
              </a:lnSpc>
              <a:defRPr/>
            </a:pPr>
            <a:r>
              <a:rPr lang="zh-CN" altLang="en-US" sz="2100" kern="0" dirty="0">
                <a:solidFill>
                  <a:schemeClr val="accent6">
                    <a:lumMod val="50000"/>
                  </a:schemeClr>
                </a:solidFill>
                <a:latin typeface="汉仪中圆简" panose="02010609000101010101" pitchFamily="49" charset="-122"/>
                <a:ea typeface="汉仪中圆简" panose="02010609000101010101" pitchFamily="49" charset="-122"/>
              </a:rPr>
              <a:t>单击此处添加段落文字内容</a:t>
            </a:r>
          </a:p>
        </p:txBody>
      </p:sp>
      <p:sp>
        <p:nvSpPr>
          <p:cNvPr id="53" name="Line 30"/>
          <p:cNvSpPr>
            <a:spLocks noChangeShapeType="1"/>
          </p:cNvSpPr>
          <p:nvPr/>
        </p:nvSpPr>
        <p:spPr bwMode="auto">
          <a:xfrm flipH="1">
            <a:off x="855287" y="3494533"/>
            <a:ext cx="5853938"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lIns="121917" tIns="60958" rIns="121917" bIns="60958"/>
          <a:lstStyle/>
          <a:p>
            <a:pPr>
              <a:defRPr/>
            </a:pPr>
            <a:endParaRPr lang="zh-CN" altLang="en-US" kern="0">
              <a:solidFill>
                <a:srgbClr val="7F7F7F">
                  <a:lumMod val="50000"/>
                </a:srgbClr>
              </a:solidFill>
              <a:latin typeface="微软雅黑" panose="020B0503020204020204" pitchFamily="34" charset="-122"/>
              <a:ea typeface="微软雅黑" panose="020B0503020204020204" pitchFamily="34" charset="-122"/>
            </a:endParaRPr>
          </a:p>
        </p:txBody>
      </p:sp>
      <p:sp>
        <p:nvSpPr>
          <p:cNvPr id="54" name="Rectangle 31"/>
          <p:cNvSpPr>
            <a:spLocks noChangeArrowheads="1"/>
          </p:cNvSpPr>
          <p:nvPr/>
        </p:nvSpPr>
        <p:spPr bwMode="auto">
          <a:xfrm>
            <a:off x="855286" y="2918666"/>
            <a:ext cx="4366114" cy="51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nSpc>
                <a:spcPct val="120000"/>
              </a:lnSpc>
              <a:defRPr/>
            </a:pPr>
            <a:r>
              <a:rPr lang="zh-CN" altLang="en-US" sz="2100" kern="0" dirty="0">
                <a:solidFill>
                  <a:schemeClr val="accent6">
                    <a:lumMod val="50000"/>
                  </a:schemeClr>
                </a:solidFill>
                <a:latin typeface="汉仪中圆简" panose="02010609000101010101" pitchFamily="49" charset="-122"/>
                <a:ea typeface="汉仪中圆简" panose="02010609000101010101" pitchFamily="49" charset="-122"/>
              </a:rPr>
              <a:t>单击此处添加段落文字内容</a:t>
            </a:r>
          </a:p>
        </p:txBody>
      </p:sp>
      <p:sp>
        <p:nvSpPr>
          <p:cNvPr id="55" name="Line 32"/>
          <p:cNvSpPr>
            <a:spLocks noChangeShapeType="1"/>
          </p:cNvSpPr>
          <p:nvPr/>
        </p:nvSpPr>
        <p:spPr bwMode="auto">
          <a:xfrm flipH="1">
            <a:off x="855287" y="4743655"/>
            <a:ext cx="547087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lIns="121917" tIns="60958" rIns="121917" bIns="60958"/>
          <a:lstStyle/>
          <a:p>
            <a:pPr>
              <a:defRPr/>
            </a:pPr>
            <a:endParaRPr lang="zh-CN" altLang="en-US" kern="0">
              <a:ln>
                <a:solidFill>
                  <a:srgbClr val="0070C0"/>
                </a:solidFill>
              </a:ln>
              <a:solidFill>
                <a:srgbClr val="7F7F7F">
                  <a:lumMod val="50000"/>
                </a:srgbClr>
              </a:solidFill>
              <a:latin typeface="微软雅黑" panose="020B0503020204020204" pitchFamily="34" charset="-122"/>
              <a:ea typeface="微软雅黑" panose="020B0503020204020204" pitchFamily="34" charset="-122"/>
            </a:endParaRPr>
          </a:p>
        </p:txBody>
      </p:sp>
      <p:sp>
        <p:nvSpPr>
          <p:cNvPr id="56" name="Rectangle 33"/>
          <p:cNvSpPr>
            <a:spLocks noChangeArrowheads="1"/>
          </p:cNvSpPr>
          <p:nvPr/>
        </p:nvSpPr>
        <p:spPr bwMode="auto">
          <a:xfrm>
            <a:off x="855286" y="4167789"/>
            <a:ext cx="4366114" cy="51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nSpc>
                <a:spcPct val="120000"/>
              </a:lnSpc>
              <a:defRPr/>
            </a:pPr>
            <a:r>
              <a:rPr lang="zh-CN" altLang="en-US" sz="2100" kern="0" dirty="0">
                <a:solidFill>
                  <a:srgbClr val="0066CC"/>
                </a:solidFill>
                <a:latin typeface="汉仪中圆简" panose="02010609000101010101" pitchFamily="49" charset="-122"/>
                <a:ea typeface="汉仪中圆简" panose="02010609000101010101" pitchFamily="49" charset="-122"/>
              </a:rPr>
              <a:t>单击此处添加段落文字内容</a:t>
            </a:r>
          </a:p>
        </p:txBody>
      </p:sp>
      <p:sp>
        <p:nvSpPr>
          <p:cNvPr id="57" name="Line 34"/>
          <p:cNvSpPr>
            <a:spLocks noChangeShapeType="1"/>
          </p:cNvSpPr>
          <p:nvPr/>
        </p:nvSpPr>
        <p:spPr bwMode="auto">
          <a:xfrm flipH="1">
            <a:off x="855287" y="6327289"/>
            <a:ext cx="5183041"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lIns="121917" tIns="60958" rIns="121917" bIns="60958"/>
          <a:lstStyle/>
          <a:p>
            <a:pPr>
              <a:defRPr/>
            </a:pPr>
            <a:endParaRPr lang="zh-CN" altLang="en-US" kern="0">
              <a:solidFill>
                <a:srgbClr val="7F7F7F">
                  <a:lumMod val="50000"/>
                </a:srgbClr>
              </a:solidFill>
              <a:latin typeface="微软雅黑" panose="020B0503020204020204" pitchFamily="34" charset="-122"/>
              <a:ea typeface="微软雅黑" panose="020B0503020204020204" pitchFamily="34" charset="-122"/>
            </a:endParaRPr>
          </a:p>
        </p:txBody>
      </p:sp>
      <p:sp>
        <p:nvSpPr>
          <p:cNvPr id="58" name="Rectangle 35"/>
          <p:cNvSpPr>
            <a:spLocks noChangeArrowheads="1"/>
          </p:cNvSpPr>
          <p:nvPr/>
        </p:nvSpPr>
        <p:spPr bwMode="auto">
          <a:xfrm>
            <a:off x="855286" y="5751422"/>
            <a:ext cx="4366114" cy="51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nSpc>
                <a:spcPct val="120000"/>
              </a:lnSpc>
              <a:defRPr/>
            </a:pPr>
            <a:r>
              <a:rPr lang="zh-CN" altLang="en-US" sz="2100" kern="0" dirty="0">
                <a:solidFill>
                  <a:srgbClr val="7F7F7F">
                    <a:lumMod val="50000"/>
                  </a:srgbClr>
                </a:solidFill>
                <a:latin typeface="汉仪中圆简" panose="02010609000101010101" pitchFamily="49" charset="-122"/>
                <a:ea typeface="汉仪中圆简" panose="02010609000101010101" pitchFamily="49" charset="-122"/>
              </a:rPr>
              <a:t>单击此处添加段落文字内容</a:t>
            </a:r>
          </a:p>
        </p:txBody>
      </p:sp>
      <p:sp>
        <p:nvSpPr>
          <p:cNvPr id="59" name="TextBox 58"/>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750"/>
                                        <p:tgtEl>
                                          <p:spTgt spid="31"/>
                                        </p:tgtEl>
                                      </p:cBhvr>
                                    </p:animEffect>
                                    <p:anim calcmode="lin" valueType="num">
                                      <p:cBhvr>
                                        <p:cTn id="29" dur="750" fill="hold"/>
                                        <p:tgtEl>
                                          <p:spTgt spid="31"/>
                                        </p:tgtEl>
                                        <p:attrNameLst>
                                          <p:attrName>ppt_x</p:attrName>
                                        </p:attrNameLst>
                                      </p:cBhvr>
                                      <p:tavLst>
                                        <p:tav tm="0">
                                          <p:val>
                                            <p:strVal val="#ppt_x"/>
                                          </p:val>
                                        </p:tav>
                                        <p:tav tm="100000">
                                          <p:val>
                                            <p:strVal val="#ppt_x"/>
                                          </p:val>
                                        </p:tav>
                                      </p:tavLst>
                                    </p:anim>
                                    <p:anim calcmode="lin" valueType="num">
                                      <p:cBhvr>
                                        <p:cTn id="30" dur="750" fill="hold"/>
                                        <p:tgtEl>
                                          <p:spTgt spid="31"/>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5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750"/>
                                        <p:tgtEl>
                                          <p:spTgt spid="35"/>
                                        </p:tgtEl>
                                      </p:cBhvr>
                                    </p:animEffect>
                                    <p:anim calcmode="lin" valueType="num">
                                      <p:cBhvr>
                                        <p:cTn id="34" dur="750" fill="hold"/>
                                        <p:tgtEl>
                                          <p:spTgt spid="35"/>
                                        </p:tgtEl>
                                        <p:attrNameLst>
                                          <p:attrName>ppt_x</p:attrName>
                                        </p:attrNameLst>
                                      </p:cBhvr>
                                      <p:tavLst>
                                        <p:tav tm="0">
                                          <p:val>
                                            <p:strVal val="#ppt_x"/>
                                          </p:val>
                                        </p:tav>
                                        <p:tav tm="100000">
                                          <p:val>
                                            <p:strVal val="#ppt_x"/>
                                          </p:val>
                                        </p:tav>
                                      </p:tavLst>
                                    </p:anim>
                                    <p:anim calcmode="lin" valueType="num">
                                      <p:cBhvr>
                                        <p:cTn id="35" dur="750" fill="hold"/>
                                        <p:tgtEl>
                                          <p:spTgt spid="3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100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750"/>
                                        <p:tgtEl>
                                          <p:spTgt spid="39"/>
                                        </p:tgtEl>
                                      </p:cBhvr>
                                    </p:animEffect>
                                    <p:anim calcmode="lin" valueType="num">
                                      <p:cBhvr>
                                        <p:cTn id="39" dur="750" fill="hold"/>
                                        <p:tgtEl>
                                          <p:spTgt spid="39"/>
                                        </p:tgtEl>
                                        <p:attrNameLst>
                                          <p:attrName>ppt_x</p:attrName>
                                        </p:attrNameLst>
                                      </p:cBhvr>
                                      <p:tavLst>
                                        <p:tav tm="0">
                                          <p:val>
                                            <p:strVal val="#ppt_x"/>
                                          </p:val>
                                        </p:tav>
                                        <p:tav tm="100000">
                                          <p:val>
                                            <p:strVal val="#ppt_x"/>
                                          </p:val>
                                        </p:tav>
                                      </p:tavLst>
                                    </p:anim>
                                    <p:anim calcmode="lin" valueType="num">
                                      <p:cBhvr>
                                        <p:cTn id="40" dur="750" fill="hold"/>
                                        <p:tgtEl>
                                          <p:spTgt spid="39"/>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150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750"/>
                                        <p:tgtEl>
                                          <p:spTgt spid="43"/>
                                        </p:tgtEl>
                                      </p:cBhvr>
                                    </p:animEffect>
                                    <p:anim calcmode="lin" valueType="num">
                                      <p:cBhvr>
                                        <p:cTn id="44" dur="750" fill="hold"/>
                                        <p:tgtEl>
                                          <p:spTgt spid="43"/>
                                        </p:tgtEl>
                                        <p:attrNameLst>
                                          <p:attrName>ppt_x</p:attrName>
                                        </p:attrNameLst>
                                      </p:cBhvr>
                                      <p:tavLst>
                                        <p:tav tm="0">
                                          <p:val>
                                            <p:strVal val="#ppt_x"/>
                                          </p:val>
                                        </p:tav>
                                        <p:tav tm="100000">
                                          <p:val>
                                            <p:strVal val="#ppt_x"/>
                                          </p:val>
                                        </p:tav>
                                      </p:tavLst>
                                    </p:anim>
                                    <p:anim calcmode="lin" valueType="num">
                                      <p:cBhvr>
                                        <p:cTn id="45" dur="750" fill="hold"/>
                                        <p:tgtEl>
                                          <p:spTgt spid="43"/>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200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750"/>
                                        <p:tgtEl>
                                          <p:spTgt spid="47"/>
                                        </p:tgtEl>
                                      </p:cBhvr>
                                    </p:animEffect>
                                    <p:anim calcmode="lin" valueType="num">
                                      <p:cBhvr>
                                        <p:cTn id="49" dur="750" fill="hold"/>
                                        <p:tgtEl>
                                          <p:spTgt spid="47"/>
                                        </p:tgtEl>
                                        <p:attrNameLst>
                                          <p:attrName>ppt_x</p:attrName>
                                        </p:attrNameLst>
                                      </p:cBhvr>
                                      <p:tavLst>
                                        <p:tav tm="0">
                                          <p:val>
                                            <p:strVal val="#ppt_x"/>
                                          </p:val>
                                        </p:tav>
                                        <p:tav tm="100000">
                                          <p:val>
                                            <p:strVal val="#ppt_x"/>
                                          </p:val>
                                        </p:tav>
                                      </p:tavLst>
                                    </p:anim>
                                    <p:anim calcmode="lin" valueType="num">
                                      <p:cBhvr>
                                        <p:cTn id="50" dur="750" fill="hold"/>
                                        <p:tgtEl>
                                          <p:spTgt spid="47"/>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500"/>
                                        <p:tgtEl>
                                          <p:spTgt spid="55"/>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childTnLst>
                          </p:cTn>
                        </p:par>
                        <p:par>
                          <p:cTn id="75" fill="hold">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500"/>
                                        <p:tgtEl>
                                          <p:spTgt spid="57"/>
                                        </p:tgtEl>
                                      </p:cBhvr>
                                    </p:animEffec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500"/>
                                        <p:tgtEl>
                                          <p:spTgt spid="58"/>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51" grpId="0" animBg="1"/>
      <p:bldP spid="52" grpId="0"/>
      <p:bldP spid="53" grpId="0" animBg="1"/>
      <p:bldP spid="54" grpId="0"/>
      <p:bldP spid="55" grpId="0" animBg="1"/>
      <p:bldP spid="56" grpId="0"/>
      <p:bldP spid="57" grpId="0" animBg="1"/>
      <p:bldP spid="58" grpId="0"/>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063286" y="2804525"/>
            <a:ext cx="8351839" cy="746661"/>
            <a:chOff x="2195736" y="1500982"/>
            <a:chExt cx="6264695" cy="559866"/>
          </a:xfrm>
        </p:grpSpPr>
        <p:grpSp>
          <p:nvGrpSpPr>
            <p:cNvPr id="24" name="组合 23"/>
            <p:cNvGrpSpPr/>
            <p:nvPr/>
          </p:nvGrpSpPr>
          <p:grpSpPr>
            <a:xfrm>
              <a:off x="2865325" y="1500982"/>
              <a:ext cx="5595106" cy="559866"/>
              <a:chOff x="3203848" y="1257430"/>
              <a:chExt cx="4123615" cy="412624"/>
            </a:xfrm>
          </p:grpSpPr>
          <p:sp>
            <p:nvSpPr>
              <p:cNvPr id="26" name="圆角矩形 25"/>
              <p:cNvSpPr/>
              <p:nvPr/>
            </p:nvSpPr>
            <p:spPr>
              <a:xfrm>
                <a:off x="3203848" y="1257430"/>
                <a:ext cx="4123615" cy="41262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endParaRPr>
              </a:p>
            </p:txBody>
          </p:sp>
          <p:sp>
            <p:nvSpPr>
              <p:cNvPr id="27" name="矩形 26"/>
              <p:cNvSpPr/>
              <p:nvPr/>
            </p:nvSpPr>
            <p:spPr>
              <a:xfrm>
                <a:off x="4112076" y="1326728"/>
                <a:ext cx="1824822" cy="280640"/>
              </a:xfrm>
              <a:prstGeom prst="rect">
                <a:avLst/>
              </a:prstGeom>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sp>
          <p:nvSpPr>
            <p:cNvPr id="25" name="圆角矩形 10"/>
            <p:cNvSpPr/>
            <p:nvPr/>
          </p:nvSpPr>
          <p:spPr>
            <a:xfrm>
              <a:off x="2195736" y="1500982"/>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t>2.</a:t>
              </a:r>
              <a:endParaRPr lang="zh-CN" altLang="en-US" sz="2700" b="1" dirty="0"/>
            </a:p>
          </p:txBody>
        </p:sp>
      </p:grpSp>
      <p:grpSp>
        <p:nvGrpSpPr>
          <p:cNvPr id="28" name="组合 27"/>
          <p:cNvGrpSpPr/>
          <p:nvPr/>
        </p:nvGrpSpPr>
        <p:grpSpPr>
          <a:xfrm>
            <a:off x="2955954" y="1626771"/>
            <a:ext cx="7459170" cy="746662"/>
            <a:chOff x="3203848" y="1942036"/>
            <a:chExt cx="4123615" cy="412624"/>
          </a:xfrm>
          <a:solidFill>
            <a:schemeClr val="accent1"/>
          </a:solidFill>
        </p:grpSpPr>
        <p:sp>
          <p:nvSpPr>
            <p:cNvPr id="29" name="圆角矩形 28"/>
            <p:cNvSpPr/>
            <p:nvPr/>
          </p:nvSpPr>
          <p:spPr>
            <a:xfrm>
              <a:off x="3203848" y="1942036"/>
              <a:ext cx="4123615" cy="41262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endParaRPr>
            </a:p>
          </p:txBody>
        </p:sp>
        <p:sp>
          <p:nvSpPr>
            <p:cNvPr id="30" name="矩形 29"/>
            <p:cNvSpPr/>
            <p:nvPr/>
          </p:nvSpPr>
          <p:spPr>
            <a:xfrm>
              <a:off x="4119059" y="2012303"/>
              <a:ext cx="1824822" cy="280640"/>
            </a:xfrm>
            <a:prstGeom prst="rect">
              <a:avLst/>
            </a:prstGeom>
            <a:noFill/>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sp>
        <p:nvSpPr>
          <p:cNvPr id="31" name="圆角矩形 10"/>
          <p:cNvSpPr/>
          <p:nvPr/>
        </p:nvSpPr>
        <p:spPr>
          <a:xfrm>
            <a:off x="2063285" y="1626767"/>
            <a:ext cx="1375676" cy="746661"/>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2700" b="1" dirty="0"/>
              <a:t>1.</a:t>
            </a:r>
            <a:endParaRPr lang="zh-CN" altLang="en-US" sz="2700" b="1" dirty="0"/>
          </a:p>
        </p:txBody>
      </p:sp>
      <p:sp>
        <p:nvSpPr>
          <p:cNvPr id="8" name="五边形 7"/>
          <p:cNvSpPr/>
          <p:nvPr/>
        </p:nvSpPr>
        <p:spPr>
          <a:xfrm>
            <a:off x="0" y="452774"/>
            <a:ext cx="1871287"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91" name="标题 1"/>
          <p:cNvSpPr txBox="1"/>
          <p:nvPr/>
        </p:nvSpPr>
        <p:spPr>
          <a:xfrm>
            <a:off x="307737" y="404758"/>
            <a:ext cx="1440403"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过渡页</a:t>
            </a:r>
          </a:p>
        </p:txBody>
      </p:sp>
      <p:sp>
        <p:nvSpPr>
          <p:cNvPr id="10" name="燕尾形 9"/>
          <p:cNvSpPr/>
          <p:nvPr/>
        </p:nvSpPr>
        <p:spPr>
          <a:xfrm>
            <a:off x="1748140"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sp>
        <p:nvSpPr>
          <p:cNvPr id="94" name="燕尾形 93"/>
          <p:cNvSpPr/>
          <p:nvPr/>
        </p:nvSpPr>
        <p:spPr>
          <a:xfrm>
            <a:off x="2036134"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grpSp>
        <p:nvGrpSpPr>
          <p:cNvPr id="42" name="组合 41"/>
          <p:cNvGrpSpPr/>
          <p:nvPr/>
        </p:nvGrpSpPr>
        <p:grpSpPr>
          <a:xfrm>
            <a:off x="2955954" y="5062353"/>
            <a:ext cx="7459170" cy="746656"/>
            <a:chOff x="3203848" y="3311254"/>
            <a:chExt cx="4123615" cy="412621"/>
          </a:xfrm>
          <a:solidFill>
            <a:schemeClr val="accent1"/>
          </a:solidFill>
        </p:grpSpPr>
        <p:sp>
          <p:nvSpPr>
            <p:cNvPr id="43" name="圆角矩形 42"/>
            <p:cNvSpPr/>
            <p:nvPr/>
          </p:nvSpPr>
          <p:spPr>
            <a:xfrm>
              <a:off x="3203848" y="3311254"/>
              <a:ext cx="4123615" cy="41262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endParaRPr>
            </a:p>
          </p:txBody>
        </p:sp>
        <p:sp>
          <p:nvSpPr>
            <p:cNvPr id="44" name="矩形 43"/>
            <p:cNvSpPr/>
            <p:nvPr/>
          </p:nvSpPr>
          <p:spPr>
            <a:xfrm>
              <a:off x="4112076" y="3381519"/>
              <a:ext cx="1824822" cy="280640"/>
            </a:xfrm>
            <a:prstGeom prst="rect">
              <a:avLst/>
            </a:prstGeom>
            <a:noFill/>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grpSp>
        <p:nvGrpSpPr>
          <p:cNvPr id="45" name="组合 44"/>
          <p:cNvGrpSpPr/>
          <p:nvPr/>
        </p:nvGrpSpPr>
        <p:grpSpPr>
          <a:xfrm>
            <a:off x="2955954" y="3909963"/>
            <a:ext cx="7459170" cy="746657"/>
            <a:chOff x="3203848" y="2626644"/>
            <a:chExt cx="4123615" cy="412621"/>
          </a:xfrm>
          <a:solidFill>
            <a:schemeClr val="accent1"/>
          </a:solidFill>
        </p:grpSpPr>
        <p:sp>
          <p:nvSpPr>
            <p:cNvPr id="46" name="圆角矩形 45"/>
            <p:cNvSpPr/>
            <p:nvPr/>
          </p:nvSpPr>
          <p:spPr>
            <a:xfrm>
              <a:off x="3203848" y="2626644"/>
              <a:ext cx="4123615" cy="41262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endParaRPr>
            </a:p>
          </p:txBody>
        </p:sp>
        <p:sp>
          <p:nvSpPr>
            <p:cNvPr id="47" name="矩形 46"/>
            <p:cNvSpPr/>
            <p:nvPr/>
          </p:nvSpPr>
          <p:spPr>
            <a:xfrm>
              <a:off x="4119059" y="2696911"/>
              <a:ext cx="1824822" cy="280640"/>
            </a:xfrm>
            <a:prstGeom prst="rect">
              <a:avLst/>
            </a:prstGeom>
            <a:noFill/>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sp>
        <p:nvSpPr>
          <p:cNvPr id="55" name="圆角矩形 10"/>
          <p:cNvSpPr/>
          <p:nvPr/>
        </p:nvSpPr>
        <p:spPr>
          <a:xfrm>
            <a:off x="2063285" y="5062353"/>
            <a:ext cx="1375676" cy="746661"/>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2700" b="1" dirty="0"/>
              <a:t>4.</a:t>
            </a:r>
            <a:endParaRPr lang="zh-CN" altLang="en-US" sz="2700" b="1" dirty="0"/>
          </a:p>
        </p:txBody>
      </p:sp>
      <p:sp>
        <p:nvSpPr>
          <p:cNvPr id="56" name="圆角矩形 10"/>
          <p:cNvSpPr/>
          <p:nvPr/>
        </p:nvSpPr>
        <p:spPr>
          <a:xfrm>
            <a:off x="2063285" y="3909958"/>
            <a:ext cx="1375676" cy="746661"/>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2700" b="1" dirty="0"/>
              <a:t>3.</a:t>
            </a:r>
            <a:endParaRPr lang="zh-CN" altLang="en-US" sz="2700" b="1" dirty="0"/>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0-#ppt_w/2"/>
                                          </p:val>
                                        </p:tav>
                                        <p:tav tm="100000">
                                          <p:val>
                                            <p:strVal val="#ppt_x"/>
                                          </p:val>
                                        </p:tav>
                                      </p:tavLst>
                                    </p:anim>
                                    <p:anim calcmode="lin" valueType="num">
                                      <p:cBhvr additive="base">
                                        <p:cTn id="8" dur="500" fill="hold"/>
                                        <p:tgtEl>
                                          <p:spTgt spid="9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3" presetClass="path" presetSubtype="0" accel="50000" decel="50000" fill="hold" grpId="0" nodeType="afterEffect">
                                  <p:stCondLst>
                                    <p:cond delay="0"/>
                                  </p:stCondLst>
                                  <p:childTnLst>
                                    <p:animMotion origin="layout" path="M -4.44444E-6 -1.384E-6 L 0.62865 -1.384E-6 " pathEditMode="relative" rAng="0" ptsTypes="AA">
                                      <p:cBhvr>
                                        <p:cTn id="11" dur="1000" fill="hold"/>
                                        <p:tgtEl>
                                          <p:spTgt spid="56"/>
                                        </p:tgtEl>
                                        <p:attrNameLst>
                                          <p:attrName>ppt_x</p:attrName>
                                          <p:attrName>ppt_y</p:attrName>
                                        </p:attrNameLst>
                                      </p:cBhvr>
                                      <p:rCtr x="31424" y="0"/>
                                    </p:animMotion>
                                  </p:childTnLst>
                                </p:cTn>
                              </p:par>
                              <p:par>
                                <p:cTn id="12" presetID="63" presetClass="path" presetSubtype="0" accel="50000" decel="50000" fill="hold" grpId="0" nodeType="withEffect">
                                  <p:stCondLst>
                                    <p:cond delay="0"/>
                                  </p:stCondLst>
                                  <p:childTnLst>
                                    <p:animMotion origin="layout" path="M -4.44444E-6 1.77325E-6 L 0.62865 1.77325E-6 " pathEditMode="relative" rAng="0" ptsTypes="AA">
                                      <p:cBhvr>
                                        <p:cTn id="13" dur="1000" fill="hold"/>
                                        <p:tgtEl>
                                          <p:spTgt spid="55"/>
                                        </p:tgtEl>
                                        <p:attrNameLst>
                                          <p:attrName>ppt_x</p:attrName>
                                          <p:attrName>ppt_y</p:attrName>
                                        </p:attrNameLst>
                                      </p:cBhvr>
                                      <p:rCtr x="31424" y="0"/>
                                    </p:animMotion>
                                  </p:childTnLst>
                                </p:cTn>
                              </p:par>
                              <p:par>
                                <p:cTn id="14" presetID="63" presetClass="path" presetSubtype="0" accel="50000" decel="50000" fill="hold" grpId="0" nodeType="withEffect">
                                  <p:stCondLst>
                                    <p:cond delay="0"/>
                                  </p:stCondLst>
                                  <p:childTnLst>
                                    <p:animMotion origin="layout" path="M -4.44444E-6 -9.57677E-7 L 0.62865 -9.57677E-7 " pathEditMode="relative" rAng="0" ptsTypes="AA">
                                      <p:cBhvr>
                                        <p:cTn id="15" dur="1000" fill="hold"/>
                                        <p:tgtEl>
                                          <p:spTgt spid="31"/>
                                        </p:tgtEl>
                                        <p:attrNameLst>
                                          <p:attrName>ppt_x</p:attrName>
                                          <p:attrName>ppt_y</p:attrName>
                                        </p:attrNameLst>
                                      </p:cBhvr>
                                      <p:rCtr x="31424" y="0"/>
                                    </p:animMotion>
                                  </p:childTnLst>
                                </p:cTn>
                              </p:par>
                              <p:par>
                                <p:cTn id="16" presetID="2" presetClass="exit" presetSubtype="2" fill="hold" grpId="1" nodeType="withEffect">
                                  <p:stCondLst>
                                    <p:cond delay="0"/>
                                  </p:stCondLst>
                                  <p:childTnLst>
                                    <p:anim calcmode="lin" valueType="num">
                                      <p:cBhvr additive="base">
                                        <p:cTn id="17" dur="500"/>
                                        <p:tgtEl>
                                          <p:spTgt spid="31"/>
                                        </p:tgtEl>
                                        <p:attrNameLst>
                                          <p:attrName>ppt_x</p:attrName>
                                        </p:attrNameLst>
                                      </p:cBhvr>
                                      <p:tavLst>
                                        <p:tav tm="0">
                                          <p:val>
                                            <p:strVal val="ppt_x"/>
                                          </p:val>
                                        </p:tav>
                                        <p:tav tm="100000">
                                          <p:val>
                                            <p:strVal val="1+ppt_w/2"/>
                                          </p:val>
                                        </p:tav>
                                      </p:tavLst>
                                    </p:anim>
                                    <p:anim calcmode="lin" valueType="num">
                                      <p:cBhvr additive="base">
                                        <p:cTn id="18" dur="500"/>
                                        <p:tgtEl>
                                          <p:spTgt spid="31"/>
                                        </p:tgtEl>
                                        <p:attrNameLst>
                                          <p:attrName>ppt_y</p:attrName>
                                        </p:attrNameLst>
                                      </p:cBhvr>
                                      <p:tavLst>
                                        <p:tav tm="0">
                                          <p:val>
                                            <p:strVal val="ppt_y"/>
                                          </p:val>
                                        </p:tav>
                                        <p:tav tm="100000">
                                          <p:val>
                                            <p:strVal val="ppt_y"/>
                                          </p:val>
                                        </p:tav>
                                      </p:tavLst>
                                    </p:anim>
                                    <p:set>
                                      <p:cBhvr>
                                        <p:cTn id="19" dur="1" fill="hold">
                                          <p:stCondLst>
                                            <p:cond delay="499"/>
                                          </p:stCondLst>
                                        </p:cTn>
                                        <p:tgtEl>
                                          <p:spTgt spid="31"/>
                                        </p:tgtEl>
                                        <p:attrNameLst>
                                          <p:attrName>style.visibility</p:attrName>
                                        </p:attrNameLst>
                                      </p:cBhvr>
                                      <p:to>
                                        <p:strVal val="hidden"/>
                                      </p:to>
                                    </p:set>
                                  </p:childTnLst>
                                </p:cTn>
                              </p:par>
                              <p:par>
                                <p:cTn id="20" presetID="2" presetClass="exit" presetSubtype="2" fill="hold" grpId="1" nodeType="withEffect">
                                  <p:stCondLst>
                                    <p:cond delay="0"/>
                                  </p:stCondLst>
                                  <p:childTnLst>
                                    <p:anim calcmode="lin" valueType="num">
                                      <p:cBhvr additive="base">
                                        <p:cTn id="21" dur="500"/>
                                        <p:tgtEl>
                                          <p:spTgt spid="56"/>
                                        </p:tgtEl>
                                        <p:attrNameLst>
                                          <p:attrName>ppt_x</p:attrName>
                                        </p:attrNameLst>
                                      </p:cBhvr>
                                      <p:tavLst>
                                        <p:tav tm="0">
                                          <p:val>
                                            <p:strVal val="ppt_x"/>
                                          </p:val>
                                        </p:tav>
                                        <p:tav tm="100000">
                                          <p:val>
                                            <p:strVal val="1+ppt_w/2"/>
                                          </p:val>
                                        </p:tav>
                                      </p:tavLst>
                                    </p:anim>
                                    <p:anim calcmode="lin" valueType="num">
                                      <p:cBhvr additive="base">
                                        <p:cTn id="22" dur="500"/>
                                        <p:tgtEl>
                                          <p:spTgt spid="56"/>
                                        </p:tgtEl>
                                        <p:attrNameLst>
                                          <p:attrName>ppt_y</p:attrName>
                                        </p:attrNameLst>
                                      </p:cBhvr>
                                      <p:tavLst>
                                        <p:tav tm="0">
                                          <p:val>
                                            <p:strVal val="ppt_y"/>
                                          </p:val>
                                        </p:tav>
                                        <p:tav tm="100000">
                                          <p:val>
                                            <p:strVal val="ppt_y"/>
                                          </p:val>
                                        </p:tav>
                                      </p:tavLst>
                                    </p:anim>
                                    <p:set>
                                      <p:cBhvr>
                                        <p:cTn id="23" dur="1" fill="hold">
                                          <p:stCondLst>
                                            <p:cond delay="499"/>
                                          </p:stCondLst>
                                        </p:cTn>
                                        <p:tgtEl>
                                          <p:spTgt spid="56"/>
                                        </p:tgtEl>
                                        <p:attrNameLst>
                                          <p:attrName>style.visibility</p:attrName>
                                        </p:attrNameLst>
                                      </p:cBhvr>
                                      <p:to>
                                        <p:strVal val="hidden"/>
                                      </p:to>
                                    </p:set>
                                  </p:childTnLst>
                                </p:cTn>
                              </p:par>
                              <p:par>
                                <p:cTn id="24" presetID="2" presetClass="exit" presetSubtype="2" fill="hold" nodeType="withEffect">
                                  <p:stCondLst>
                                    <p:cond delay="0"/>
                                  </p:stCondLst>
                                  <p:childTnLst>
                                    <p:anim calcmode="lin" valueType="num">
                                      <p:cBhvr additive="base">
                                        <p:cTn id="25" dur="500"/>
                                        <p:tgtEl>
                                          <p:spTgt spid="45"/>
                                        </p:tgtEl>
                                        <p:attrNameLst>
                                          <p:attrName>ppt_x</p:attrName>
                                        </p:attrNameLst>
                                      </p:cBhvr>
                                      <p:tavLst>
                                        <p:tav tm="0">
                                          <p:val>
                                            <p:strVal val="ppt_x"/>
                                          </p:val>
                                        </p:tav>
                                        <p:tav tm="100000">
                                          <p:val>
                                            <p:strVal val="1+ppt_w/2"/>
                                          </p:val>
                                        </p:tav>
                                      </p:tavLst>
                                    </p:anim>
                                    <p:anim calcmode="lin" valueType="num">
                                      <p:cBhvr additive="base">
                                        <p:cTn id="26" dur="500"/>
                                        <p:tgtEl>
                                          <p:spTgt spid="45"/>
                                        </p:tgtEl>
                                        <p:attrNameLst>
                                          <p:attrName>ppt_y</p:attrName>
                                        </p:attrNameLst>
                                      </p:cBhvr>
                                      <p:tavLst>
                                        <p:tav tm="0">
                                          <p:val>
                                            <p:strVal val="ppt_y"/>
                                          </p:val>
                                        </p:tav>
                                        <p:tav tm="100000">
                                          <p:val>
                                            <p:strVal val="ppt_y"/>
                                          </p:val>
                                        </p:tav>
                                      </p:tavLst>
                                    </p:anim>
                                    <p:set>
                                      <p:cBhvr>
                                        <p:cTn id="27" dur="1" fill="hold">
                                          <p:stCondLst>
                                            <p:cond delay="499"/>
                                          </p:stCondLst>
                                        </p:cTn>
                                        <p:tgtEl>
                                          <p:spTgt spid="45"/>
                                        </p:tgtEl>
                                        <p:attrNameLst>
                                          <p:attrName>style.visibility</p:attrName>
                                        </p:attrNameLst>
                                      </p:cBhvr>
                                      <p:to>
                                        <p:strVal val="hidden"/>
                                      </p:to>
                                    </p:set>
                                  </p:childTnLst>
                                </p:cTn>
                              </p:par>
                              <p:par>
                                <p:cTn id="28" presetID="2" presetClass="exit" presetSubtype="2" fill="hold" grpId="1" nodeType="withEffect">
                                  <p:stCondLst>
                                    <p:cond delay="0"/>
                                  </p:stCondLst>
                                  <p:childTnLst>
                                    <p:anim calcmode="lin" valueType="num">
                                      <p:cBhvr additive="base">
                                        <p:cTn id="29" dur="500"/>
                                        <p:tgtEl>
                                          <p:spTgt spid="55"/>
                                        </p:tgtEl>
                                        <p:attrNameLst>
                                          <p:attrName>ppt_x</p:attrName>
                                        </p:attrNameLst>
                                      </p:cBhvr>
                                      <p:tavLst>
                                        <p:tav tm="0">
                                          <p:val>
                                            <p:strVal val="ppt_x"/>
                                          </p:val>
                                        </p:tav>
                                        <p:tav tm="100000">
                                          <p:val>
                                            <p:strVal val="1+ppt_w/2"/>
                                          </p:val>
                                        </p:tav>
                                      </p:tavLst>
                                    </p:anim>
                                    <p:anim calcmode="lin" valueType="num">
                                      <p:cBhvr additive="base">
                                        <p:cTn id="30" dur="500"/>
                                        <p:tgtEl>
                                          <p:spTgt spid="55"/>
                                        </p:tgtEl>
                                        <p:attrNameLst>
                                          <p:attrName>ppt_y</p:attrName>
                                        </p:attrNameLst>
                                      </p:cBhvr>
                                      <p:tavLst>
                                        <p:tav tm="0">
                                          <p:val>
                                            <p:strVal val="ppt_y"/>
                                          </p:val>
                                        </p:tav>
                                        <p:tav tm="100000">
                                          <p:val>
                                            <p:strVal val="ppt_y"/>
                                          </p:val>
                                        </p:tav>
                                      </p:tavLst>
                                    </p:anim>
                                    <p:set>
                                      <p:cBhvr>
                                        <p:cTn id="31" dur="1" fill="hold">
                                          <p:stCondLst>
                                            <p:cond delay="499"/>
                                          </p:stCondLst>
                                        </p:cTn>
                                        <p:tgtEl>
                                          <p:spTgt spid="55"/>
                                        </p:tgtEl>
                                        <p:attrNameLst>
                                          <p:attrName>style.visibility</p:attrName>
                                        </p:attrNameLst>
                                      </p:cBhvr>
                                      <p:to>
                                        <p:strVal val="hidden"/>
                                      </p:to>
                                    </p:set>
                                  </p:childTnLst>
                                </p:cTn>
                              </p:par>
                              <p:par>
                                <p:cTn id="32" presetID="2" presetClass="exit" presetSubtype="2" fill="hold" nodeType="withEffect">
                                  <p:stCondLst>
                                    <p:cond delay="0"/>
                                  </p:stCondLst>
                                  <p:childTnLst>
                                    <p:anim calcmode="lin" valueType="num">
                                      <p:cBhvr additive="base">
                                        <p:cTn id="33" dur="500"/>
                                        <p:tgtEl>
                                          <p:spTgt spid="28"/>
                                        </p:tgtEl>
                                        <p:attrNameLst>
                                          <p:attrName>ppt_x</p:attrName>
                                        </p:attrNameLst>
                                      </p:cBhvr>
                                      <p:tavLst>
                                        <p:tav tm="0">
                                          <p:val>
                                            <p:strVal val="ppt_x"/>
                                          </p:val>
                                        </p:tav>
                                        <p:tav tm="100000">
                                          <p:val>
                                            <p:strVal val="1+ppt_w/2"/>
                                          </p:val>
                                        </p:tav>
                                      </p:tavLst>
                                    </p:anim>
                                    <p:anim calcmode="lin" valueType="num">
                                      <p:cBhvr additive="base">
                                        <p:cTn id="34" dur="500"/>
                                        <p:tgtEl>
                                          <p:spTgt spid="28"/>
                                        </p:tgtEl>
                                        <p:attrNameLst>
                                          <p:attrName>ppt_y</p:attrName>
                                        </p:attrNameLst>
                                      </p:cBhvr>
                                      <p:tavLst>
                                        <p:tav tm="0">
                                          <p:val>
                                            <p:strVal val="ppt_y"/>
                                          </p:val>
                                        </p:tav>
                                        <p:tav tm="100000">
                                          <p:val>
                                            <p:strVal val="ppt_y"/>
                                          </p:val>
                                        </p:tav>
                                      </p:tavLst>
                                    </p:anim>
                                    <p:set>
                                      <p:cBhvr>
                                        <p:cTn id="35" dur="1" fill="hold">
                                          <p:stCondLst>
                                            <p:cond delay="499"/>
                                          </p:stCondLst>
                                        </p:cTn>
                                        <p:tgtEl>
                                          <p:spTgt spid="28"/>
                                        </p:tgtEl>
                                        <p:attrNameLst>
                                          <p:attrName>style.visibility</p:attrName>
                                        </p:attrNameLst>
                                      </p:cBhvr>
                                      <p:to>
                                        <p:strVal val="hidden"/>
                                      </p:to>
                                    </p:set>
                                  </p:childTnLst>
                                </p:cTn>
                              </p:par>
                              <p:par>
                                <p:cTn id="36" presetID="2" presetClass="exit" presetSubtype="2" fill="hold" nodeType="with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1+ppt_w/2"/>
                                          </p:val>
                                        </p:tav>
                                      </p:tavLst>
                                    </p:anim>
                                    <p:anim calcmode="lin" valueType="num">
                                      <p:cBhvr additive="base">
                                        <p:cTn id="38" dur="500"/>
                                        <p:tgtEl>
                                          <p:spTgt spid="42"/>
                                        </p:tgtEl>
                                        <p:attrNameLst>
                                          <p:attrName>ppt_y</p:attrName>
                                        </p:attrNameLst>
                                      </p:cBhvr>
                                      <p:tavLst>
                                        <p:tav tm="0">
                                          <p:val>
                                            <p:strVal val="ppt_y"/>
                                          </p:val>
                                        </p:tav>
                                        <p:tav tm="100000">
                                          <p:val>
                                            <p:strVal val="ppt_y"/>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1500"/>
                            </p:stCondLst>
                            <p:childTnLst>
                              <p:par>
                                <p:cTn id="41" presetID="42" presetClass="path" presetSubtype="0" accel="50000" decel="50000" fill="hold" nodeType="afterEffect">
                                  <p:stCondLst>
                                    <p:cond delay="0"/>
                                  </p:stCondLst>
                                  <p:childTnLst>
                                    <p:animMotion origin="layout" path="M 4.44444E-6 -1.60494E-6 L 4.44444E-6 0.03673 " pathEditMode="relative" rAng="0" ptsTypes="AA">
                                      <p:cBhvr>
                                        <p:cTn id="42" dur="500" fill="hold"/>
                                        <p:tgtEl>
                                          <p:spTgt spid="23"/>
                                        </p:tgtEl>
                                        <p:attrNameLst>
                                          <p:attrName>ppt_x</p:attrName>
                                          <p:attrName>ppt_y</p:attrName>
                                        </p:attrNameLst>
                                      </p:cBhvr>
                                      <p:rCtr x="0" y="18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91" grpId="0"/>
      <p:bldP spid="55" grpId="0" animBg="1"/>
      <p:bldP spid="55" grpId="1" animBg="1"/>
      <p:bldP spid="56" grpId="0" animBg="1"/>
      <p:bldP spid="5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121" name="组合 120"/>
          <p:cNvGrpSpPr/>
          <p:nvPr/>
        </p:nvGrpSpPr>
        <p:grpSpPr>
          <a:xfrm>
            <a:off x="719310" y="2175901"/>
            <a:ext cx="7417566" cy="3651672"/>
            <a:chOff x="776287" y="706437"/>
            <a:chExt cx="7658101" cy="3768726"/>
          </a:xfrm>
          <a:solidFill>
            <a:schemeClr val="bg1">
              <a:lumMod val="75000"/>
              <a:alpha val="98000"/>
            </a:schemeClr>
          </a:solidFill>
        </p:grpSpPr>
        <p:sp>
          <p:nvSpPr>
            <p:cNvPr id="122"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p:spPr>
          <p:txBody>
            <a:bodyPr/>
            <a:lstStyle/>
            <a:p>
              <a:pPr defTabSz="1228090">
                <a:defRPr/>
              </a:pPr>
              <a:endParaRPr lang="zh-CN" altLang="en-US">
                <a:latin typeface="+mn-lt"/>
                <a:ea typeface="+mn-ea"/>
              </a:endParaRPr>
            </a:p>
          </p:txBody>
        </p:sp>
        <p:sp>
          <p:nvSpPr>
            <p:cNvPr id="123"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p:spPr>
          <p:txBody>
            <a:bodyPr/>
            <a:lstStyle/>
            <a:p>
              <a:pPr defTabSz="1228090">
                <a:defRPr/>
              </a:pPr>
              <a:endParaRPr lang="zh-CN" altLang="en-US">
                <a:latin typeface="+mn-lt"/>
                <a:ea typeface="+mn-ea"/>
              </a:endParaRPr>
            </a:p>
          </p:txBody>
        </p:sp>
        <p:sp>
          <p:nvSpPr>
            <p:cNvPr id="124"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p:spPr>
          <p:txBody>
            <a:bodyPr/>
            <a:lstStyle/>
            <a:p>
              <a:pPr defTabSz="1228090">
                <a:defRPr/>
              </a:pPr>
              <a:endParaRPr lang="zh-CN" altLang="en-US">
                <a:latin typeface="+mn-lt"/>
                <a:ea typeface="+mn-ea"/>
              </a:endParaRPr>
            </a:p>
          </p:txBody>
        </p:sp>
        <p:sp>
          <p:nvSpPr>
            <p:cNvPr id="125"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p:spPr>
          <p:txBody>
            <a:bodyPr/>
            <a:lstStyle/>
            <a:p>
              <a:pPr defTabSz="1228090">
                <a:defRPr/>
              </a:pPr>
              <a:endParaRPr lang="zh-CN" altLang="en-US">
                <a:latin typeface="+mn-lt"/>
                <a:ea typeface="+mn-ea"/>
              </a:endParaRPr>
            </a:p>
          </p:txBody>
        </p:sp>
        <p:sp>
          <p:nvSpPr>
            <p:cNvPr id="126"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p:spPr>
          <p:txBody>
            <a:bodyPr/>
            <a:lstStyle/>
            <a:p>
              <a:pPr defTabSz="1228090">
                <a:defRPr/>
              </a:pPr>
              <a:endParaRPr lang="zh-CN" altLang="en-US">
                <a:latin typeface="+mn-lt"/>
                <a:ea typeface="+mn-ea"/>
              </a:endParaRPr>
            </a:p>
          </p:txBody>
        </p:sp>
        <p:sp>
          <p:nvSpPr>
            <p:cNvPr id="127"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p:spPr>
          <p:txBody>
            <a:bodyPr/>
            <a:lstStyle/>
            <a:p>
              <a:pPr defTabSz="1228090">
                <a:defRPr/>
              </a:pPr>
              <a:endParaRPr lang="zh-CN" altLang="en-US">
                <a:latin typeface="+mn-lt"/>
                <a:ea typeface="+mn-ea"/>
              </a:endParaRPr>
            </a:p>
          </p:txBody>
        </p:sp>
        <p:sp>
          <p:nvSpPr>
            <p:cNvPr id="128"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p:spPr>
          <p:txBody>
            <a:bodyPr/>
            <a:lstStyle/>
            <a:p>
              <a:pPr defTabSz="1228090">
                <a:defRPr/>
              </a:pPr>
              <a:endParaRPr lang="zh-CN" altLang="en-US">
                <a:latin typeface="+mn-lt"/>
                <a:ea typeface="+mn-ea"/>
              </a:endParaRPr>
            </a:p>
          </p:txBody>
        </p:sp>
        <p:sp>
          <p:nvSpPr>
            <p:cNvPr id="129"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p:spPr>
          <p:txBody>
            <a:bodyPr/>
            <a:lstStyle/>
            <a:p>
              <a:pPr defTabSz="1228090">
                <a:defRPr/>
              </a:pPr>
              <a:endParaRPr lang="zh-CN" altLang="en-US">
                <a:latin typeface="+mn-lt"/>
                <a:ea typeface="+mn-ea"/>
              </a:endParaRPr>
            </a:p>
          </p:txBody>
        </p:sp>
        <p:sp>
          <p:nvSpPr>
            <p:cNvPr id="130"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p:spPr>
          <p:txBody>
            <a:bodyPr/>
            <a:lstStyle/>
            <a:p>
              <a:pPr defTabSz="1228090">
                <a:defRPr/>
              </a:pPr>
              <a:endParaRPr lang="zh-CN" altLang="en-US">
                <a:latin typeface="+mn-lt"/>
                <a:ea typeface="+mn-ea"/>
              </a:endParaRPr>
            </a:p>
          </p:txBody>
        </p:sp>
        <p:sp>
          <p:nvSpPr>
            <p:cNvPr id="131"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p:spPr>
          <p:txBody>
            <a:bodyPr/>
            <a:lstStyle/>
            <a:p>
              <a:pPr defTabSz="1228090">
                <a:defRPr/>
              </a:pPr>
              <a:endParaRPr lang="zh-CN" altLang="en-US">
                <a:latin typeface="+mn-lt"/>
                <a:ea typeface="+mn-ea"/>
              </a:endParaRPr>
            </a:p>
          </p:txBody>
        </p:sp>
        <p:sp>
          <p:nvSpPr>
            <p:cNvPr id="132"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p:spPr>
          <p:txBody>
            <a:bodyPr/>
            <a:lstStyle/>
            <a:p>
              <a:pPr defTabSz="1228090">
                <a:defRPr/>
              </a:pPr>
              <a:endParaRPr lang="zh-CN" altLang="en-US">
                <a:latin typeface="+mn-lt"/>
                <a:ea typeface="+mn-ea"/>
              </a:endParaRPr>
            </a:p>
          </p:txBody>
        </p:sp>
        <p:sp>
          <p:nvSpPr>
            <p:cNvPr id="133"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p:spPr>
          <p:txBody>
            <a:bodyPr/>
            <a:lstStyle/>
            <a:p>
              <a:pPr defTabSz="1228090">
                <a:defRPr/>
              </a:pPr>
              <a:endParaRPr lang="zh-CN" altLang="en-US">
                <a:latin typeface="+mn-lt"/>
                <a:ea typeface="+mn-ea"/>
              </a:endParaRPr>
            </a:p>
          </p:txBody>
        </p:sp>
        <p:sp>
          <p:nvSpPr>
            <p:cNvPr id="134"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p:spPr>
          <p:txBody>
            <a:bodyPr/>
            <a:lstStyle/>
            <a:p>
              <a:pPr defTabSz="1228090">
                <a:defRPr/>
              </a:pPr>
              <a:endParaRPr lang="zh-CN" altLang="en-US">
                <a:latin typeface="+mn-lt"/>
                <a:ea typeface="+mn-ea"/>
              </a:endParaRPr>
            </a:p>
          </p:txBody>
        </p:sp>
        <p:sp>
          <p:nvSpPr>
            <p:cNvPr id="135"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p:spPr>
          <p:txBody>
            <a:bodyPr/>
            <a:lstStyle/>
            <a:p>
              <a:pPr defTabSz="1228090">
                <a:defRPr/>
              </a:pPr>
              <a:endParaRPr lang="zh-CN" altLang="en-US">
                <a:latin typeface="+mn-lt"/>
                <a:ea typeface="+mn-ea"/>
              </a:endParaRPr>
            </a:p>
          </p:txBody>
        </p:sp>
        <p:sp>
          <p:nvSpPr>
            <p:cNvPr id="136"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p:spPr>
          <p:txBody>
            <a:bodyPr/>
            <a:lstStyle/>
            <a:p>
              <a:pPr defTabSz="1228090">
                <a:defRPr/>
              </a:pPr>
              <a:endParaRPr lang="zh-CN" altLang="en-US">
                <a:latin typeface="+mn-lt"/>
                <a:ea typeface="+mn-ea"/>
              </a:endParaRPr>
            </a:p>
          </p:txBody>
        </p:sp>
        <p:sp>
          <p:nvSpPr>
            <p:cNvPr id="137"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p:spPr>
          <p:txBody>
            <a:bodyPr/>
            <a:lstStyle/>
            <a:p>
              <a:pPr defTabSz="1228090">
                <a:defRPr/>
              </a:pPr>
              <a:endParaRPr lang="zh-CN" altLang="en-US">
                <a:latin typeface="+mn-lt"/>
                <a:ea typeface="+mn-ea"/>
              </a:endParaRPr>
            </a:p>
          </p:txBody>
        </p:sp>
        <p:sp>
          <p:nvSpPr>
            <p:cNvPr id="138"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p:spPr>
          <p:txBody>
            <a:bodyPr/>
            <a:lstStyle/>
            <a:p>
              <a:pPr defTabSz="1228090">
                <a:defRPr/>
              </a:pPr>
              <a:endParaRPr lang="zh-CN" altLang="en-US">
                <a:latin typeface="+mn-lt"/>
                <a:ea typeface="+mn-ea"/>
              </a:endParaRPr>
            </a:p>
          </p:txBody>
        </p:sp>
        <p:sp>
          <p:nvSpPr>
            <p:cNvPr id="139"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p:spPr>
          <p:txBody>
            <a:bodyPr/>
            <a:lstStyle/>
            <a:p>
              <a:pPr defTabSz="1228090">
                <a:defRPr/>
              </a:pPr>
              <a:endParaRPr lang="zh-CN" altLang="en-US">
                <a:latin typeface="+mn-lt"/>
                <a:ea typeface="+mn-ea"/>
              </a:endParaRPr>
            </a:p>
          </p:txBody>
        </p:sp>
        <p:sp>
          <p:nvSpPr>
            <p:cNvPr id="140"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p:spPr>
          <p:txBody>
            <a:bodyPr/>
            <a:lstStyle/>
            <a:p>
              <a:pPr defTabSz="1228090">
                <a:defRPr/>
              </a:pPr>
              <a:endParaRPr lang="zh-CN" altLang="en-US">
                <a:latin typeface="+mn-lt"/>
                <a:ea typeface="+mn-ea"/>
              </a:endParaRPr>
            </a:p>
          </p:txBody>
        </p:sp>
        <p:sp>
          <p:nvSpPr>
            <p:cNvPr id="141"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p:spPr>
          <p:txBody>
            <a:bodyPr/>
            <a:lstStyle/>
            <a:p>
              <a:pPr defTabSz="1228090">
                <a:defRPr/>
              </a:pPr>
              <a:endParaRPr lang="zh-CN" altLang="en-US">
                <a:latin typeface="+mn-lt"/>
                <a:ea typeface="+mn-ea"/>
              </a:endParaRPr>
            </a:p>
          </p:txBody>
        </p:sp>
        <p:sp>
          <p:nvSpPr>
            <p:cNvPr id="142"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p:spPr>
          <p:txBody>
            <a:bodyPr/>
            <a:lstStyle/>
            <a:p>
              <a:pPr defTabSz="1228090">
                <a:defRPr/>
              </a:pPr>
              <a:endParaRPr lang="zh-CN" altLang="en-US">
                <a:latin typeface="+mn-lt"/>
                <a:ea typeface="+mn-ea"/>
              </a:endParaRPr>
            </a:p>
          </p:txBody>
        </p:sp>
        <p:sp>
          <p:nvSpPr>
            <p:cNvPr id="143"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p:spPr>
          <p:txBody>
            <a:bodyPr/>
            <a:lstStyle/>
            <a:p>
              <a:pPr defTabSz="1228090">
                <a:defRPr/>
              </a:pPr>
              <a:endParaRPr lang="zh-CN" altLang="en-US">
                <a:latin typeface="+mn-lt"/>
                <a:ea typeface="+mn-ea"/>
              </a:endParaRPr>
            </a:p>
          </p:txBody>
        </p:sp>
        <p:sp>
          <p:nvSpPr>
            <p:cNvPr id="144"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p:spPr>
          <p:txBody>
            <a:bodyPr/>
            <a:lstStyle/>
            <a:p>
              <a:pPr defTabSz="1228090">
                <a:defRPr/>
              </a:pPr>
              <a:endParaRPr lang="zh-CN" altLang="en-US">
                <a:latin typeface="+mn-lt"/>
                <a:ea typeface="+mn-ea"/>
              </a:endParaRPr>
            </a:p>
          </p:txBody>
        </p:sp>
        <p:sp>
          <p:nvSpPr>
            <p:cNvPr id="145"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p:spPr>
          <p:txBody>
            <a:bodyPr/>
            <a:lstStyle/>
            <a:p>
              <a:pPr defTabSz="1228090">
                <a:defRPr/>
              </a:pPr>
              <a:endParaRPr lang="zh-CN" altLang="en-US">
                <a:latin typeface="+mn-lt"/>
                <a:ea typeface="+mn-ea"/>
              </a:endParaRPr>
            </a:p>
          </p:txBody>
        </p:sp>
        <p:sp>
          <p:nvSpPr>
            <p:cNvPr id="146"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p:spPr>
          <p:txBody>
            <a:bodyPr/>
            <a:lstStyle/>
            <a:p>
              <a:pPr defTabSz="1228090">
                <a:defRPr/>
              </a:pPr>
              <a:endParaRPr lang="zh-CN" altLang="en-US">
                <a:latin typeface="+mn-lt"/>
                <a:ea typeface="+mn-ea"/>
              </a:endParaRPr>
            </a:p>
          </p:txBody>
        </p:sp>
        <p:sp>
          <p:nvSpPr>
            <p:cNvPr id="147"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p:spPr>
          <p:txBody>
            <a:bodyPr/>
            <a:lstStyle/>
            <a:p>
              <a:pPr defTabSz="1228090">
                <a:defRPr/>
              </a:pPr>
              <a:endParaRPr lang="zh-CN" altLang="en-US">
                <a:latin typeface="+mn-lt"/>
                <a:ea typeface="+mn-ea"/>
              </a:endParaRPr>
            </a:p>
          </p:txBody>
        </p:sp>
        <p:sp>
          <p:nvSpPr>
            <p:cNvPr id="148"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p:spPr>
          <p:txBody>
            <a:bodyPr/>
            <a:lstStyle/>
            <a:p>
              <a:pPr defTabSz="1228090">
                <a:defRPr/>
              </a:pPr>
              <a:endParaRPr lang="zh-CN" altLang="en-US">
                <a:latin typeface="+mn-lt"/>
                <a:ea typeface="+mn-ea"/>
              </a:endParaRPr>
            </a:p>
          </p:txBody>
        </p:sp>
        <p:sp>
          <p:nvSpPr>
            <p:cNvPr id="149"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p:spPr>
          <p:txBody>
            <a:bodyPr/>
            <a:lstStyle/>
            <a:p>
              <a:pPr defTabSz="1228090">
                <a:defRPr/>
              </a:pPr>
              <a:endParaRPr lang="zh-CN" altLang="en-US">
                <a:latin typeface="+mn-lt"/>
                <a:ea typeface="+mn-ea"/>
              </a:endParaRPr>
            </a:p>
          </p:txBody>
        </p:sp>
        <p:sp>
          <p:nvSpPr>
            <p:cNvPr id="150"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p:spPr>
          <p:txBody>
            <a:bodyPr/>
            <a:lstStyle/>
            <a:p>
              <a:pPr defTabSz="1228090">
                <a:defRPr/>
              </a:pPr>
              <a:endParaRPr lang="zh-CN" altLang="en-US">
                <a:latin typeface="+mn-lt"/>
                <a:ea typeface="+mn-ea"/>
              </a:endParaRPr>
            </a:p>
          </p:txBody>
        </p:sp>
        <p:sp>
          <p:nvSpPr>
            <p:cNvPr id="151"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p:spPr>
          <p:txBody>
            <a:bodyPr/>
            <a:lstStyle/>
            <a:p>
              <a:pPr defTabSz="1228090">
                <a:defRPr/>
              </a:pPr>
              <a:endParaRPr lang="zh-CN" altLang="en-US">
                <a:latin typeface="+mn-lt"/>
                <a:ea typeface="+mn-ea"/>
              </a:endParaRPr>
            </a:p>
          </p:txBody>
        </p:sp>
        <p:sp>
          <p:nvSpPr>
            <p:cNvPr id="152"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p:spPr>
          <p:txBody>
            <a:bodyPr/>
            <a:lstStyle/>
            <a:p>
              <a:pPr defTabSz="1228090">
                <a:defRPr/>
              </a:pPr>
              <a:endParaRPr lang="zh-CN" altLang="en-US">
                <a:latin typeface="+mn-lt"/>
                <a:ea typeface="+mn-ea"/>
              </a:endParaRPr>
            </a:p>
          </p:txBody>
        </p:sp>
        <p:sp>
          <p:nvSpPr>
            <p:cNvPr id="153"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p:spPr>
          <p:txBody>
            <a:bodyPr/>
            <a:lstStyle/>
            <a:p>
              <a:pPr defTabSz="1228090">
                <a:defRPr/>
              </a:pPr>
              <a:endParaRPr lang="zh-CN" altLang="en-US">
                <a:latin typeface="+mn-lt"/>
                <a:ea typeface="+mn-ea"/>
              </a:endParaRPr>
            </a:p>
          </p:txBody>
        </p:sp>
        <p:sp>
          <p:nvSpPr>
            <p:cNvPr id="154"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p:spPr>
          <p:txBody>
            <a:bodyPr/>
            <a:lstStyle/>
            <a:p>
              <a:pPr defTabSz="1228090">
                <a:defRPr/>
              </a:pPr>
              <a:endParaRPr lang="zh-CN" altLang="en-US">
                <a:latin typeface="+mn-lt"/>
                <a:ea typeface="+mn-ea"/>
              </a:endParaRPr>
            </a:p>
          </p:txBody>
        </p:sp>
        <p:sp>
          <p:nvSpPr>
            <p:cNvPr id="155"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p:spPr>
          <p:txBody>
            <a:bodyPr/>
            <a:lstStyle/>
            <a:p>
              <a:pPr defTabSz="1228090">
                <a:defRPr/>
              </a:pPr>
              <a:endParaRPr lang="zh-CN" altLang="en-US">
                <a:latin typeface="+mn-lt"/>
                <a:ea typeface="+mn-ea"/>
              </a:endParaRPr>
            </a:p>
          </p:txBody>
        </p:sp>
        <p:sp>
          <p:nvSpPr>
            <p:cNvPr id="156"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p:spPr>
          <p:txBody>
            <a:bodyPr/>
            <a:lstStyle/>
            <a:p>
              <a:pPr defTabSz="1228090">
                <a:defRPr/>
              </a:pPr>
              <a:endParaRPr lang="zh-CN" altLang="en-US">
                <a:latin typeface="+mn-lt"/>
                <a:ea typeface="+mn-ea"/>
              </a:endParaRPr>
            </a:p>
          </p:txBody>
        </p:sp>
        <p:sp>
          <p:nvSpPr>
            <p:cNvPr id="157"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p:spPr>
          <p:txBody>
            <a:bodyPr/>
            <a:lstStyle/>
            <a:p>
              <a:pPr defTabSz="1228090">
                <a:defRPr/>
              </a:pPr>
              <a:endParaRPr lang="zh-CN" altLang="en-US">
                <a:latin typeface="+mn-lt"/>
                <a:ea typeface="+mn-ea"/>
              </a:endParaRPr>
            </a:p>
          </p:txBody>
        </p:sp>
        <p:sp>
          <p:nvSpPr>
            <p:cNvPr id="158"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p:spPr>
          <p:txBody>
            <a:bodyPr/>
            <a:lstStyle/>
            <a:p>
              <a:pPr defTabSz="1228090">
                <a:defRPr/>
              </a:pPr>
              <a:endParaRPr lang="zh-CN" altLang="en-US">
                <a:latin typeface="+mn-lt"/>
                <a:ea typeface="+mn-ea"/>
              </a:endParaRPr>
            </a:p>
          </p:txBody>
        </p:sp>
        <p:sp>
          <p:nvSpPr>
            <p:cNvPr id="159"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p:spPr>
          <p:txBody>
            <a:bodyPr/>
            <a:lstStyle/>
            <a:p>
              <a:pPr defTabSz="1228090">
                <a:defRPr/>
              </a:pPr>
              <a:endParaRPr lang="zh-CN" altLang="en-US">
                <a:latin typeface="+mn-lt"/>
                <a:ea typeface="+mn-ea"/>
              </a:endParaRPr>
            </a:p>
          </p:txBody>
        </p:sp>
        <p:sp>
          <p:nvSpPr>
            <p:cNvPr id="160"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p:spPr>
          <p:txBody>
            <a:bodyPr/>
            <a:lstStyle/>
            <a:p>
              <a:pPr defTabSz="1228090">
                <a:defRPr/>
              </a:pPr>
              <a:endParaRPr lang="zh-CN" altLang="en-US">
                <a:latin typeface="+mn-lt"/>
                <a:ea typeface="+mn-ea"/>
              </a:endParaRPr>
            </a:p>
          </p:txBody>
        </p:sp>
        <p:sp>
          <p:nvSpPr>
            <p:cNvPr id="161"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p:spPr>
          <p:txBody>
            <a:bodyPr/>
            <a:lstStyle/>
            <a:p>
              <a:pPr defTabSz="1228090">
                <a:defRPr/>
              </a:pPr>
              <a:endParaRPr lang="zh-CN" altLang="en-US">
                <a:latin typeface="+mn-lt"/>
                <a:ea typeface="+mn-ea"/>
              </a:endParaRPr>
            </a:p>
          </p:txBody>
        </p:sp>
        <p:sp>
          <p:nvSpPr>
            <p:cNvPr id="162"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p:spPr>
          <p:txBody>
            <a:bodyPr/>
            <a:lstStyle/>
            <a:p>
              <a:pPr defTabSz="1228090">
                <a:defRPr/>
              </a:pPr>
              <a:endParaRPr lang="zh-CN" altLang="en-US">
                <a:latin typeface="+mn-lt"/>
                <a:ea typeface="+mn-ea"/>
              </a:endParaRPr>
            </a:p>
          </p:txBody>
        </p:sp>
        <p:sp>
          <p:nvSpPr>
            <p:cNvPr id="163"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p:spPr>
          <p:txBody>
            <a:bodyPr/>
            <a:lstStyle/>
            <a:p>
              <a:pPr defTabSz="1228090">
                <a:defRPr/>
              </a:pPr>
              <a:endParaRPr lang="zh-CN" altLang="en-US">
                <a:latin typeface="+mn-lt"/>
                <a:ea typeface="+mn-ea"/>
              </a:endParaRPr>
            </a:p>
          </p:txBody>
        </p:sp>
        <p:sp>
          <p:nvSpPr>
            <p:cNvPr id="164"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p:spPr>
          <p:txBody>
            <a:bodyPr/>
            <a:lstStyle/>
            <a:p>
              <a:pPr defTabSz="1228090">
                <a:defRPr/>
              </a:pPr>
              <a:endParaRPr lang="zh-CN" altLang="en-US">
                <a:latin typeface="+mn-lt"/>
                <a:ea typeface="+mn-ea"/>
              </a:endParaRPr>
            </a:p>
          </p:txBody>
        </p:sp>
        <p:sp>
          <p:nvSpPr>
            <p:cNvPr id="165"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p:spPr>
          <p:txBody>
            <a:bodyPr/>
            <a:lstStyle/>
            <a:p>
              <a:pPr defTabSz="1228090">
                <a:defRPr/>
              </a:pPr>
              <a:endParaRPr lang="zh-CN" altLang="en-US">
                <a:latin typeface="+mn-lt"/>
                <a:ea typeface="+mn-ea"/>
              </a:endParaRPr>
            </a:p>
          </p:txBody>
        </p:sp>
        <p:sp>
          <p:nvSpPr>
            <p:cNvPr id="166"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p:spPr>
          <p:txBody>
            <a:bodyPr/>
            <a:lstStyle/>
            <a:p>
              <a:pPr defTabSz="1228090">
                <a:defRPr/>
              </a:pPr>
              <a:endParaRPr lang="zh-CN" altLang="en-US">
                <a:latin typeface="+mn-lt"/>
                <a:ea typeface="+mn-ea"/>
              </a:endParaRPr>
            </a:p>
          </p:txBody>
        </p:sp>
        <p:sp>
          <p:nvSpPr>
            <p:cNvPr id="167"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p:spPr>
          <p:txBody>
            <a:bodyPr/>
            <a:lstStyle/>
            <a:p>
              <a:pPr defTabSz="1228090">
                <a:defRPr/>
              </a:pPr>
              <a:endParaRPr lang="zh-CN" altLang="en-US">
                <a:latin typeface="+mn-lt"/>
                <a:ea typeface="+mn-ea"/>
              </a:endParaRPr>
            </a:p>
          </p:txBody>
        </p:sp>
        <p:sp>
          <p:nvSpPr>
            <p:cNvPr id="168"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p:spPr>
          <p:txBody>
            <a:bodyPr/>
            <a:lstStyle/>
            <a:p>
              <a:pPr defTabSz="1228090">
                <a:defRPr/>
              </a:pPr>
              <a:endParaRPr lang="zh-CN" altLang="en-US">
                <a:latin typeface="+mn-lt"/>
                <a:ea typeface="+mn-ea"/>
              </a:endParaRPr>
            </a:p>
          </p:txBody>
        </p:sp>
        <p:sp>
          <p:nvSpPr>
            <p:cNvPr id="169"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p:spPr>
          <p:txBody>
            <a:bodyPr/>
            <a:lstStyle/>
            <a:p>
              <a:pPr defTabSz="1228090">
                <a:defRPr/>
              </a:pPr>
              <a:endParaRPr lang="zh-CN" altLang="en-US">
                <a:latin typeface="+mn-lt"/>
                <a:ea typeface="+mn-ea"/>
              </a:endParaRPr>
            </a:p>
          </p:txBody>
        </p:sp>
        <p:sp>
          <p:nvSpPr>
            <p:cNvPr id="170"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p:spPr>
          <p:txBody>
            <a:bodyPr/>
            <a:lstStyle/>
            <a:p>
              <a:pPr defTabSz="1228090">
                <a:defRPr/>
              </a:pPr>
              <a:endParaRPr lang="zh-CN" altLang="en-US">
                <a:latin typeface="+mn-lt"/>
                <a:ea typeface="+mn-ea"/>
              </a:endParaRPr>
            </a:p>
          </p:txBody>
        </p:sp>
        <p:sp>
          <p:nvSpPr>
            <p:cNvPr id="171"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p:spPr>
          <p:txBody>
            <a:bodyPr/>
            <a:lstStyle/>
            <a:p>
              <a:pPr defTabSz="1228090">
                <a:defRPr/>
              </a:pPr>
              <a:endParaRPr lang="zh-CN" altLang="en-US">
                <a:latin typeface="+mn-lt"/>
                <a:ea typeface="+mn-ea"/>
              </a:endParaRPr>
            </a:p>
          </p:txBody>
        </p:sp>
        <p:sp>
          <p:nvSpPr>
            <p:cNvPr id="172"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p:spPr>
          <p:txBody>
            <a:bodyPr/>
            <a:lstStyle/>
            <a:p>
              <a:pPr defTabSz="1228090">
                <a:defRPr/>
              </a:pPr>
              <a:endParaRPr lang="zh-CN" altLang="en-US">
                <a:latin typeface="+mn-lt"/>
                <a:ea typeface="+mn-ea"/>
              </a:endParaRPr>
            </a:p>
          </p:txBody>
        </p:sp>
        <p:sp>
          <p:nvSpPr>
            <p:cNvPr id="173"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p:spPr>
          <p:txBody>
            <a:bodyPr/>
            <a:lstStyle/>
            <a:p>
              <a:pPr defTabSz="1228090">
                <a:defRPr/>
              </a:pPr>
              <a:endParaRPr lang="zh-CN" altLang="en-US">
                <a:latin typeface="+mn-lt"/>
                <a:ea typeface="+mn-ea"/>
              </a:endParaRPr>
            </a:p>
          </p:txBody>
        </p:sp>
        <p:sp>
          <p:nvSpPr>
            <p:cNvPr id="174"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p:spPr>
          <p:txBody>
            <a:bodyPr/>
            <a:lstStyle/>
            <a:p>
              <a:pPr defTabSz="1228090">
                <a:defRPr/>
              </a:pPr>
              <a:endParaRPr lang="zh-CN" altLang="en-US">
                <a:latin typeface="+mn-lt"/>
                <a:ea typeface="+mn-ea"/>
              </a:endParaRPr>
            </a:p>
          </p:txBody>
        </p:sp>
        <p:sp>
          <p:nvSpPr>
            <p:cNvPr id="175"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p:spPr>
          <p:txBody>
            <a:bodyPr/>
            <a:lstStyle/>
            <a:p>
              <a:pPr defTabSz="1228090">
                <a:defRPr/>
              </a:pPr>
              <a:endParaRPr lang="zh-CN" altLang="en-US">
                <a:latin typeface="+mn-lt"/>
                <a:ea typeface="+mn-ea"/>
              </a:endParaRPr>
            </a:p>
          </p:txBody>
        </p:sp>
        <p:sp>
          <p:nvSpPr>
            <p:cNvPr id="176"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p:spPr>
          <p:txBody>
            <a:bodyPr/>
            <a:lstStyle/>
            <a:p>
              <a:pPr defTabSz="1228090">
                <a:defRPr/>
              </a:pPr>
              <a:endParaRPr lang="zh-CN" altLang="en-US">
                <a:latin typeface="+mn-lt"/>
                <a:ea typeface="+mn-ea"/>
              </a:endParaRPr>
            </a:p>
          </p:txBody>
        </p:sp>
        <p:sp>
          <p:nvSpPr>
            <p:cNvPr id="177"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p:spPr>
          <p:txBody>
            <a:bodyPr/>
            <a:lstStyle/>
            <a:p>
              <a:pPr defTabSz="1228090">
                <a:defRPr/>
              </a:pPr>
              <a:endParaRPr lang="zh-CN" altLang="en-US">
                <a:latin typeface="+mn-lt"/>
                <a:ea typeface="+mn-ea"/>
              </a:endParaRPr>
            </a:p>
          </p:txBody>
        </p:sp>
        <p:sp>
          <p:nvSpPr>
            <p:cNvPr id="178"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p:spPr>
          <p:txBody>
            <a:bodyPr/>
            <a:lstStyle/>
            <a:p>
              <a:pPr defTabSz="1228090">
                <a:defRPr/>
              </a:pPr>
              <a:endParaRPr lang="zh-CN" altLang="en-US">
                <a:latin typeface="+mn-lt"/>
                <a:ea typeface="+mn-ea"/>
              </a:endParaRPr>
            </a:p>
          </p:txBody>
        </p:sp>
        <p:sp>
          <p:nvSpPr>
            <p:cNvPr id="179"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p:spPr>
          <p:txBody>
            <a:bodyPr/>
            <a:lstStyle/>
            <a:p>
              <a:pPr defTabSz="1228090">
                <a:defRPr/>
              </a:pPr>
              <a:endParaRPr lang="zh-CN" altLang="en-US">
                <a:latin typeface="+mn-lt"/>
                <a:ea typeface="+mn-ea"/>
              </a:endParaRPr>
            </a:p>
          </p:txBody>
        </p:sp>
        <p:sp>
          <p:nvSpPr>
            <p:cNvPr id="180" name="Rectangle 68"/>
            <p:cNvSpPr>
              <a:spLocks noChangeArrowheads="1"/>
            </p:cNvSpPr>
            <p:nvPr/>
          </p:nvSpPr>
          <p:spPr bwMode="auto">
            <a:xfrm>
              <a:off x="6961187" y="2870200"/>
              <a:ext cx="19050" cy="11113"/>
            </a:xfrm>
            <a:prstGeom prst="rect">
              <a:avLst/>
            </a:prstGeom>
            <a:grpFill/>
            <a:ln>
              <a:noFill/>
            </a:ln>
          </p:spPr>
          <p:txBody>
            <a:bodyPr/>
            <a:lstStyle/>
            <a:p>
              <a:pPr defTabSz="1228090">
                <a:defRPr/>
              </a:pPr>
              <a:endParaRPr lang="zh-CN" altLang="en-US">
                <a:latin typeface="+mn-lt"/>
                <a:ea typeface="+mn-ea"/>
              </a:endParaRPr>
            </a:p>
          </p:txBody>
        </p:sp>
        <p:sp>
          <p:nvSpPr>
            <p:cNvPr id="181"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p:spPr>
          <p:txBody>
            <a:bodyPr/>
            <a:lstStyle/>
            <a:p>
              <a:pPr defTabSz="1228090">
                <a:defRPr/>
              </a:pPr>
              <a:endParaRPr lang="zh-CN" altLang="en-US">
                <a:latin typeface="+mn-lt"/>
                <a:ea typeface="+mn-ea"/>
              </a:endParaRPr>
            </a:p>
          </p:txBody>
        </p:sp>
        <p:sp>
          <p:nvSpPr>
            <p:cNvPr id="182"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p:spPr>
          <p:txBody>
            <a:bodyPr/>
            <a:lstStyle/>
            <a:p>
              <a:pPr defTabSz="1228090">
                <a:defRPr/>
              </a:pPr>
              <a:endParaRPr lang="zh-CN" altLang="en-US">
                <a:latin typeface="+mn-lt"/>
                <a:ea typeface="+mn-ea"/>
              </a:endParaRPr>
            </a:p>
          </p:txBody>
        </p:sp>
        <p:sp>
          <p:nvSpPr>
            <p:cNvPr id="183"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p:spPr>
          <p:txBody>
            <a:bodyPr/>
            <a:lstStyle/>
            <a:p>
              <a:pPr defTabSz="1228090">
                <a:defRPr/>
              </a:pPr>
              <a:endParaRPr lang="zh-CN" altLang="en-US">
                <a:latin typeface="+mn-lt"/>
                <a:ea typeface="+mn-ea"/>
              </a:endParaRPr>
            </a:p>
          </p:txBody>
        </p:sp>
        <p:sp>
          <p:nvSpPr>
            <p:cNvPr id="184"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p:spPr>
          <p:txBody>
            <a:bodyPr/>
            <a:lstStyle/>
            <a:p>
              <a:pPr defTabSz="1228090">
                <a:defRPr/>
              </a:pPr>
              <a:endParaRPr lang="zh-CN" altLang="en-US">
                <a:latin typeface="+mn-lt"/>
                <a:ea typeface="+mn-ea"/>
              </a:endParaRPr>
            </a:p>
          </p:txBody>
        </p:sp>
        <p:sp>
          <p:nvSpPr>
            <p:cNvPr id="185"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p:spPr>
          <p:txBody>
            <a:bodyPr/>
            <a:lstStyle/>
            <a:p>
              <a:pPr defTabSz="1228090">
                <a:defRPr/>
              </a:pPr>
              <a:endParaRPr lang="zh-CN" altLang="en-US">
                <a:latin typeface="+mn-lt"/>
                <a:ea typeface="+mn-ea"/>
              </a:endParaRPr>
            </a:p>
          </p:txBody>
        </p:sp>
        <p:sp>
          <p:nvSpPr>
            <p:cNvPr id="186"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p:spPr>
          <p:txBody>
            <a:bodyPr/>
            <a:lstStyle/>
            <a:p>
              <a:pPr defTabSz="1228090">
                <a:defRPr/>
              </a:pPr>
              <a:endParaRPr lang="zh-CN" altLang="en-US">
                <a:latin typeface="+mn-lt"/>
                <a:ea typeface="+mn-ea"/>
              </a:endParaRPr>
            </a:p>
          </p:txBody>
        </p:sp>
        <p:sp>
          <p:nvSpPr>
            <p:cNvPr id="187"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p:spPr>
          <p:txBody>
            <a:bodyPr/>
            <a:lstStyle/>
            <a:p>
              <a:pPr defTabSz="1228090">
                <a:defRPr/>
              </a:pPr>
              <a:endParaRPr lang="zh-CN" altLang="en-US">
                <a:latin typeface="+mn-lt"/>
                <a:ea typeface="+mn-ea"/>
              </a:endParaRPr>
            </a:p>
          </p:txBody>
        </p:sp>
        <p:sp>
          <p:nvSpPr>
            <p:cNvPr id="188"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p:spPr>
          <p:txBody>
            <a:bodyPr/>
            <a:lstStyle/>
            <a:p>
              <a:pPr defTabSz="1228090">
                <a:defRPr/>
              </a:pPr>
              <a:endParaRPr lang="zh-CN" altLang="en-US">
                <a:latin typeface="+mn-lt"/>
                <a:ea typeface="+mn-ea"/>
              </a:endParaRPr>
            </a:p>
          </p:txBody>
        </p:sp>
        <p:sp>
          <p:nvSpPr>
            <p:cNvPr id="189"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p:spPr>
          <p:txBody>
            <a:bodyPr/>
            <a:lstStyle/>
            <a:p>
              <a:pPr defTabSz="1228090">
                <a:defRPr/>
              </a:pPr>
              <a:endParaRPr lang="zh-CN" altLang="en-US">
                <a:latin typeface="+mn-lt"/>
                <a:ea typeface="+mn-ea"/>
              </a:endParaRPr>
            </a:p>
          </p:txBody>
        </p:sp>
        <p:sp>
          <p:nvSpPr>
            <p:cNvPr id="190"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p:spPr>
          <p:txBody>
            <a:bodyPr/>
            <a:lstStyle/>
            <a:p>
              <a:pPr defTabSz="1228090">
                <a:defRPr/>
              </a:pPr>
              <a:endParaRPr lang="zh-CN" altLang="en-US">
                <a:latin typeface="+mn-lt"/>
                <a:ea typeface="+mn-ea"/>
              </a:endParaRPr>
            </a:p>
          </p:txBody>
        </p:sp>
        <p:sp>
          <p:nvSpPr>
            <p:cNvPr id="191"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p:spPr>
          <p:txBody>
            <a:bodyPr/>
            <a:lstStyle/>
            <a:p>
              <a:pPr defTabSz="1228090">
                <a:defRPr/>
              </a:pPr>
              <a:endParaRPr lang="zh-CN" altLang="en-US">
                <a:latin typeface="+mn-lt"/>
                <a:ea typeface="+mn-ea"/>
              </a:endParaRPr>
            </a:p>
          </p:txBody>
        </p:sp>
        <p:sp>
          <p:nvSpPr>
            <p:cNvPr id="192"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p:spPr>
          <p:txBody>
            <a:bodyPr/>
            <a:lstStyle/>
            <a:p>
              <a:pPr defTabSz="1228090">
                <a:defRPr/>
              </a:pPr>
              <a:endParaRPr lang="zh-CN" altLang="en-US">
                <a:latin typeface="+mn-lt"/>
                <a:ea typeface="+mn-ea"/>
              </a:endParaRPr>
            </a:p>
          </p:txBody>
        </p:sp>
        <p:sp>
          <p:nvSpPr>
            <p:cNvPr id="193"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p:spPr>
          <p:txBody>
            <a:bodyPr/>
            <a:lstStyle/>
            <a:p>
              <a:pPr defTabSz="1228090">
                <a:defRPr/>
              </a:pPr>
              <a:endParaRPr lang="zh-CN" altLang="en-US">
                <a:latin typeface="+mn-lt"/>
                <a:ea typeface="+mn-ea"/>
              </a:endParaRPr>
            </a:p>
          </p:txBody>
        </p:sp>
        <p:sp>
          <p:nvSpPr>
            <p:cNvPr id="194"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p:spPr>
          <p:txBody>
            <a:bodyPr/>
            <a:lstStyle/>
            <a:p>
              <a:pPr defTabSz="1228090">
                <a:defRPr/>
              </a:pPr>
              <a:endParaRPr lang="zh-CN" altLang="en-US">
                <a:latin typeface="+mn-lt"/>
                <a:ea typeface="+mn-ea"/>
              </a:endParaRPr>
            </a:p>
          </p:txBody>
        </p:sp>
        <p:sp>
          <p:nvSpPr>
            <p:cNvPr id="195"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p:spPr>
          <p:txBody>
            <a:bodyPr/>
            <a:lstStyle/>
            <a:p>
              <a:pPr defTabSz="1228090">
                <a:defRPr/>
              </a:pPr>
              <a:endParaRPr lang="zh-CN" altLang="en-US">
                <a:latin typeface="+mn-lt"/>
                <a:ea typeface="+mn-ea"/>
              </a:endParaRPr>
            </a:p>
          </p:txBody>
        </p:sp>
        <p:sp>
          <p:nvSpPr>
            <p:cNvPr id="196"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p:spPr>
          <p:txBody>
            <a:bodyPr/>
            <a:lstStyle/>
            <a:p>
              <a:pPr defTabSz="1228090">
                <a:defRPr/>
              </a:pPr>
              <a:endParaRPr lang="zh-CN" altLang="en-US">
                <a:latin typeface="+mn-lt"/>
                <a:ea typeface="+mn-ea"/>
              </a:endParaRPr>
            </a:p>
          </p:txBody>
        </p:sp>
        <p:sp>
          <p:nvSpPr>
            <p:cNvPr id="197"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p:spPr>
          <p:txBody>
            <a:bodyPr/>
            <a:lstStyle/>
            <a:p>
              <a:pPr defTabSz="1228090">
                <a:defRPr/>
              </a:pPr>
              <a:endParaRPr lang="zh-CN" altLang="en-US">
                <a:latin typeface="+mn-lt"/>
                <a:ea typeface="+mn-ea"/>
              </a:endParaRPr>
            </a:p>
          </p:txBody>
        </p:sp>
        <p:sp>
          <p:nvSpPr>
            <p:cNvPr id="198"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p:spPr>
          <p:txBody>
            <a:bodyPr/>
            <a:lstStyle/>
            <a:p>
              <a:pPr defTabSz="1228090">
                <a:defRPr/>
              </a:pPr>
              <a:endParaRPr lang="zh-CN" altLang="en-US">
                <a:latin typeface="+mn-lt"/>
                <a:ea typeface="+mn-ea"/>
              </a:endParaRPr>
            </a:p>
          </p:txBody>
        </p:sp>
        <p:sp>
          <p:nvSpPr>
            <p:cNvPr id="199"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p:spPr>
          <p:txBody>
            <a:bodyPr/>
            <a:lstStyle/>
            <a:p>
              <a:pPr defTabSz="1228090">
                <a:defRPr/>
              </a:pPr>
              <a:endParaRPr lang="zh-CN" altLang="en-US">
                <a:latin typeface="+mn-lt"/>
                <a:ea typeface="+mn-ea"/>
              </a:endParaRPr>
            </a:p>
          </p:txBody>
        </p:sp>
        <p:sp>
          <p:nvSpPr>
            <p:cNvPr id="200"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p:spPr>
          <p:txBody>
            <a:bodyPr/>
            <a:lstStyle/>
            <a:p>
              <a:pPr defTabSz="1228090">
                <a:defRPr/>
              </a:pPr>
              <a:endParaRPr lang="zh-CN" altLang="en-US">
                <a:latin typeface="+mn-lt"/>
                <a:ea typeface="+mn-ea"/>
              </a:endParaRPr>
            </a:p>
          </p:txBody>
        </p:sp>
        <p:sp>
          <p:nvSpPr>
            <p:cNvPr id="201"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p:spPr>
          <p:txBody>
            <a:bodyPr/>
            <a:lstStyle/>
            <a:p>
              <a:pPr defTabSz="1228090">
                <a:defRPr/>
              </a:pPr>
              <a:endParaRPr lang="zh-CN" altLang="en-US">
                <a:latin typeface="+mn-lt"/>
                <a:ea typeface="+mn-ea"/>
              </a:endParaRPr>
            </a:p>
          </p:txBody>
        </p:sp>
        <p:sp>
          <p:nvSpPr>
            <p:cNvPr id="202"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p:spPr>
          <p:txBody>
            <a:bodyPr/>
            <a:lstStyle/>
            <a:p>
              <a:pPr defTabSz="1228090">
                <a:defRPr/>
              </a:pPr>
              <a:endParaRPr lang="zh-CN" altLang="en-US">
                <a:latin typeface="+mn-lt"/>
                <a:ea typeface="+mn-ea"/>
              </a:endParaRPr>
            </a:p>
          </p:txBody>
        </p:sp>
        <p:sp>
          <p:nvSpPr>
            <p:cNvPr id="203"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p:spPr>
          <p:txBody>
            <a:bodyPr/>
            <a:lstStyle/>
            <a:p>
              <a:pPr defTabSz="1228090">
                <a:defRPr/>
              </a:pPr>
              <a:endParaRPr lang="zh-CN" altLang="en-US">
                <a:latin typeface="+mn-lt"/>
                <a:ea typeface="+mn-ea"/>
              </a:endParaRPr>
            </a:p>
          </p:txBody>
        </p:sp>
        <p:sp>
          <p:nvSpPr>
            <p:cNvPr id="204"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p:spPr>
          <p:txBody>
            <a:bodyPr/>
            <a:lstStyle/>
            <a:p>
              <a:pPr defTabSz="1228090">
                <a:defRPr/>
              </a:pPr>
              <a:endParaRPr lang="zh-CN" altLang="en-US">
                <a:latin typeface="+mn-lt"/>
                <a:ea typeface="+mn-ea"/>
              </a:endParaRPr>
            </a:p>
          </p:txBody>
        </p:sp>
        <p:sp>
          <p:nvSpPr>
            <p:cNvPr id="205"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p:spPr>
          <p:txBody>
            <a:bodyPr/>
            <a:lstStyle/>
            <a:p>
              <a:pPr defTabSz="1228090">
                <a:defRPr/>
              </a:pPr>
              <a:endParaRPr lang="zh-CN" altLang="en-US">
                <a:latin typeface="+mn-lt"/>
                <a:ea typeface="+mn-ea"/>
              </a:endParaRPr>
            </a:p>
          </p:txBody>
        </p:sp>
        <p:sp>
          <p:nvSpPr>
            <p:cNvPr id="206"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p:spPr>
          <p:txBody>
            <a:bodyPr/>
            <a:lstStyle/>
            <a:p>
              <a:pPr defTabSz="1228090">
                <a:defRPr/>
              </a:pPr>
              <a:endParaRPr lang="zh-CN" altLang="en-US">
                <a:latin typeface="+mn-lt"/>
                <a:ea typeface="+mn-ea"/>
              </a:endParaRPr>
            </a:p>
          </p:txBody>
        </p:sp>
        <p:sp>
          <p:nvSpPr>
            <p:cNvPr id="207"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p:spPr>
          <p:txBody>
            <a:bodyPr/>
            <a:lstStyle/>
            <a:p>
              <a:pPr defTabSz="1228090">
                <a:defRPr/>
              </a:pPr>
              <a:endParaRPr lang="zh-CN" altLang="en-US">
                <a:latin typeface="+mn-lt"/>
                <a:ea typeface="+mn-ea"/>
              </a:endParaRPr>
            </a:p>
          </p:txBody>
        </p:sp>
        <p:sp>
          <p:nvSpPr>
            <p:cNvPr id="208"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p:spPr>
          <p:txBody>
            <a:bodyPr/>
            <a:lstStyle/>
            <a:p>
              <a:pPr defTabSz="1228090">
                <a:defRPr/>
              </a:pPr>
              <a:endParaRPr lang="zh-CN" altLang="en-US">
                <a:latin typeface="+mn-lt"/>
                <a:ea typeface="+mn-ea"/>
              </a:endParaRPr>
            </a:p>
          </p:txBody>
        </p:sp>
        <p:sp>
          <p:nvSpPr>
            <p:cNvPr id="209"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p:spPr>
          <p:txBody>
            <a:bodyPr/>
            <a:lstStyle/>
            <a:p>
              <a:pPr defTabSz="1228090">
                <a:defRPr/>
              </a:pPr>
              <a:endParaRPr lang="zh-CN" altLang="en-US">
                <a:latin typeface="+mn-lt"/>
                <a:ea typeface="+mn-ea"/>
              </a:endParaRPr>
            </a:p>
          </p:txBody>
        </p:sp>
        <p:sp>
          <p:nvSpPr>
            <p:cNvPr id="210"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p:spPr>
          <p:txBody>
            <a:bodyPr/>
            <a:lstStyle/>
            <a:p>
              <a:pPr defTabSz="1228090">
                <a:defRPr/>
              </a:pPr>
              <a:endParaRPr lang="zh-CN" altLang="en-US">
                <a:latin typeface="+mn-lt"/>
                <a:ea typeface="+mn-ea"/>
              </a:endParaRPr>
            </a:p>
          </p:txBody>
        </p:sp>
        <p:sp>
          <p:nvSpPr>
            <p:cNvPr id="211"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p:spPr>
          <p:txBody>
            <a:bodyPr/>
            <a:lstStyle/>
            <a:p>
              <a:pPr defTabSz="1228090">
                <a:defRPr/>
              </a:pPr>
              <a:endParaRPr lang="zh-CN" altLang="en-US">
                <a:latin typeface="+mn-lt"/>
                <a:ea typeface="+mn-ea"/>
              </a:endParaRPr>
            </a:p>
          </p:txBody>
        </p:sp>
        <p:sp>
          <p:nvSpPr>
            <p:cNvPr id="212"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p:spPr>
          <p:txBody>
            <a:bodyPr/>
            <a:lstStyle/>
            <a:p>
              <a:pPr defTabSz="1228090">
                <a:defRPr/>
              </a:pPr>
              <a:endParaRPr lang="zh-CN" altLang="en-US">
                <a:latin typeface="+mn-lt"/>
                <a:ea typeface="+mn-ea"/>
              </a:endParaRPr>
            </a:p>
          </p:txBody>
        </p:sp>
        <p:sp>
          <p:nvSpPr>
            <p:cNvPr id="213"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p:spPr>
          <p:txBody>
            <a:bodyPr/>
            <a:lstStyle/>
            <a:p>
              <a:pPr defTabSz="1228090">
                <a:defRPr/>
              </a:pPr>
              <a:endParaRPr lang="zh-CN" altLang="en-US">
                <a:latin typeface="+mn-lt"/>
                <a:ea typeface="+mn-ea"/>
              </a:endParaRPr>
            </a:p>
          </p:txBody>
        </p:sp>
        <p:sp>
          <p:nvSpPr>
            <p:cNvPr id="214"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p:spPr>
          <p:txBody>
            <a:bodyPr/>
            <a:lstStyle/>
            <a:p>
              <a:pPr defTabSz="1228090">
                <a:defRPr/>
              </a:pPr>
              <a:endParaRPr lang="zh-CN" altLang="en-US">
                <a:latin typeface="+mn-lt"/>
                <a:ea typeface="+mn-ea"/>
              </a:endParaRPr>
            </a:p>
          </p:txBody>
        </p:sp>
        <p:sp>
          <p:nvSpPr>
            <p:cNvPr id="215"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p:spPr>
          <p:txBody>
            <a:bodyPr/>
            <a:lstStyle/>
            <a:p>
              <a:pPr defTabSz="1228090">
                <a:defRPr/>
              </a:pPr>
              <a:endParaRPr lang="zh-CN" altLang="en-US">
                <a:latin typeface="+mn-lt"/>
                <a:ea typeface="+mn-ea"/>
              </a:endParaRPr>
            </a:p>
          </p:txBody>
        </p:sp>
        <p:sp>
          <p:nvSpPr>
            <p:cNvPr id="216"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p:spPr>
          <p:txBody>
            <a:bodyPr/>
            <a:lstStyle/>
            <a:p>
              <a:pPr defTabSz="1228090">
                <a:defRPr/>
              </a:pPr>
              <a:endParaRPr lang="zh-CN" altLang="en-US">
                <a:latin typeface="+mn-lt"/>
                <a:ea typeface="+mn-ea"/>
              </a:endParaRPr>
            </a:p>
          </p:txBody>
        </p:sp>
        <p:sp>
          <p:nvSpPr>
            <p:cNvPr id="217"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p:spPr>
          <p:txBody>
            <a:bodyPr/>
            <a:lstStyle/>
            <a:p>
              <a:pPr defTabSz="1228090">
                <a:defRPr/>
              </a:pPr>
              <a:endParaRPr lang="zh-CN" altLang="en-US">
                <a:latin typeface="+mn-lt"/>
                <a:ea typeface="+mn-ea"/>
              </a:endParaRPr>
            </a:p>
          </p:txBody>
        </p:sp>
        <p:sp>
          <p:nvSpPr>
            <p:cNvPr id="218"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p:spPr>
          <p:txBody>
            <a:bodyPr/>
            <a:lstStyle/>
            <a:p>
              <a:pPr defTabSz="1228090">
                <a:defRPr/>
              </a:pPr>
              <a:endParaRPr lang="zh-CN" altLang="en-US">
                <a:latin typeface="+mn-lt"/>
                <a:ea typeface="+mn-ea"/>
              </a:endParaRPr>
            </a:p>
          </p:txBody>
        </p:sp>
        <p:sp>
          <p:nvSpPr>
            <p:cNvPr id="219"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p:spPr>
          <p:txBody>
            <a:bodyPr/>
            <a:lstStyle/>
            <a:p>
              <a:pPr defTabSz="1228090">
                <a:defRPr/>
              </a:pPr>
              <a:endParaRPr lang="zh-CN" altLang="en-US">
                <a:latin typeface="+mn-lt"/>
                <a:ea typeface="+mn-ea"/>
              </a:endParaRPr>
            </a:p>
          </p:txBody>
        </p:sp>
        <p:sp>
          <p:nvSpPr>
            <p:cNvPr id="220"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p:spPr>
          <p:txBody>
            <a:bodyPr/>
            <a:lstStyle/>
            <a:p>
              <a:pPr defTabSz="1228090">
                <a:defRPr/>
              </a:pPr>
              <a:endParaRPr lang="zh-CN" altLang="en-US">
                <a:latin typeface="+mn-lt"/>
                <a:ea typeface="+mn-ea"/>
              </a:endParaRPr>
            </a:p>
          </p:txBody>
        </p:sp>
        <p:sp>
          <p:nvSpPr>
            <p:cNvPr id="221"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p:spPr>
          <p:txBody>
            <a:bodyPr/>
            <a:lstStyle/>
            <a:p>
              <a:pPr defTabSz="1228090">
                <a:defRPr/>
              </a:pPr>
              <a:endParaRPr lang="zh-CN" altLang="en-US">
                <a:latin typeface="+mn-lt"/>
                <a:ea typeface="+mn-ea"/>
              </a:endParaRPr>
            </a:p>
          </p:txBody>
        </p:sp>
        <p:sp>
          <p:nvSpPr>
            <p:cNvPr id="222"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p:spPr>
          <p:txBody>
            <a:bodyPr/>
            <a:lstStyle/>
            <a:p>
              <a:pPr defTabSz="1228090">
                <a:defRPr/>
              </a:pPr>
              <a:endParaRPr lang="zh-CN" altLang="en-US">
                <a:latin typeface="+mn-lt"/>
                <a:ea typeface="+mn-ea"/>
              </a:endParaRPr>
            </a:p>
          </p:txBody>
        </p:sp>
        <p:sp>
          <p:nvSpPr>
            <p:cNvPr id="223"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p:spPr>
          <p:txBody>
            <a:bodyPr/>
            <a:lstStyle/>
            <a:p>
              <a:pPr defTabSz="1228090">
                <a:defRPr/>
              </a:pPr>
              <a:endParaRPr lang="zh-CN" altLang="en-US">
                <a:latin typeface="+mn-lt"/>
                <a:ea typeface="+mn-ea"/>
              </a:endParaRPr>
            </a:p>
          </p:txBody>
        </p:sp>
        <p:sp>
          <p:nvSpPr>
            <p:cNvPr id="224"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p:spPr>
          <p:txBody>
            <a:bodyPr/>
            <a:lstStyle/>
            <a:p>
              <a:pPr defTabSz="1228090">
                <a:defRPr/>
              </a:pPr>
              <a:endParaRPr lang="zh-CN" altLang="en-US">
                <a:latin typeface="+mn-lt"/>
                <a:ea typeface="+mn-ea"/>
              </a:endParaRPr>
            </a:p>
          </p:txBody>
        </p:sp>
        <p:sp>
          <p:nvSpPr>
            <p:cNvPr id="225"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p:spPr>
          <p:txBody>
            <a:bodyPr/>
            <a:lstStyle/>
            <a:p>
              <a:pPr defTabSz="1228090">
                <a:defRPr/>
              </a:pPr>
              <a:endParaRPr lang="zh-CN" altLang="en-US">
                <a:latin typeface="+mn-lt"/>
                <a:ea typeface="+mn-ea"/>
              </a:endParaRPr>
            </a:p>
          </p:txBody>
        </p:sp>
        <p:sp>
          <p:nvSpPr>
            <p:cNvPr id="226"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p:spPr>
          <p:txBody>
            <a:bodyPr/>
            <a:lstStyle/>
            <a:p>
              <a:pPr defTabSz="1228090">
                <a:defRPr/>
              </a:pPr>
              <a:endParaRPr lang="zh-CN" altLang="en-US">
                <a:latin typeface="+mn-lt"/>
                <a:ea typeface="+mn-ea"/>
              </a:endParaRPr>
            </a:p>
          </p:txBody>
        </p:sp>
        <p:sp>
          <p:nvSpPr>
            <p:cNvPr id="227"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p:spPr>
          <p:txBody>
            <a:bodyPr/>
            <a:lstStyle/>
            <a:p>
              <a:pPr defTabSz="1228090">
                <a:defRPr/>
              </a:pPr>
              <a:endParaRPr lang="zh-CN" altLang="en-US">
                <a:latin typeface="+mn-lt"/>
                <a:ea typeface="+mn-ea"/>
              </a:endParaRPr>
            </a:p>
          </p:txBody>
        </p:sp>
        <p:sp>
          <p:nvSpPr>
            <p:cNvPr id="228"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p:spPr>
          <p:txBody>
            <a:bodyPr/>
            <a:lstStyle/>
            <a:p>
              <a:pPr defTabSz="1228090">
                <a:defRPr/>
              </a:pPr>
              <a:endParaRPr lang="zh-CN" altLang="en-US">
                <a:latin typeface="+mn-lt"/>
                <a:ea typeface="+mn-ea"/>
              </a:endParaRPr>
            </a:p>
          </p:txBody>
        </p:sp>
      </p:grpSp>
      <p:sp>
        <p:nvSpPr>
          <p:cNvPr id="229" name="流程图: 联系 8"/>
          <p:cNvSpPr/>
          <p:nvPr/>
        </p:nvSpPr>
        <p:spPr>
          <a:xfrm>
            <a:off x="6444064" y="4192706"/>
            <a:ext cx="634917" cy="944252"/>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19667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228090">
              <a:defRPr/>
            </a:pPr>
            <a:endParaRPr lang="zh-CN" altLang="en-US"/>
          </a:p>
        </p:txBody>
      </p:sp>
      <p:sp>
        <p:nvSpPr>
          <p:cNvPr id="230" name="流程图: 联系 8"/>
          <p:cNvSpPr/>
          <p:nvPr/>
        </p:nvSpPr>
        <p:spPr>
          <a:xfrm>
            <a:off x="5523433" y="2518034"/>
            <a:ext cx="634917" cy="946370"/>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0A3A4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228090">
              <a:defRPr/>
            </a:pPr>
            <a:endParaRPr lang="zh-CN" altLang="en-US"/>
          </a:p>
        </p:txBody>
      </p:sp>
      <p:sp>
        <p:nvSpPr>
          <p:cNvPr id="231" name="流程图: 联系 8"/>
          <p:cNvSpPr/>
          <p:nvPr/>
        </p:nvSpPr>
        <p:spPr>
          <a:xfrm>
            <a:off x="3870532" y="2348662"/>
            <a:ext cx="634917" cy="944252"/>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33A6B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228090">
              <a:defRPr/>
            </a:pPr>
            <a:endParaRPr lang="zh-CN" altLang="en-US"/>
          </a:p>
        </p:txBody>
      </p:sp>
      <p:sp>
        <p:nvSpPr>
          <p:cNvPr id="232" name="流程图: 联系 8"/>
          <p:cNvSpPr/>
          <p:nvPr/>
        </p:nvSpPr>
        <p:spPr>
          <a:xfrm>
            <a:off x="1170017" y="1948520"/>
            <a:ext cx="634917" cy="944252"/>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7BBC28"/>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228090">
              <a:defRPr/>
            </a:pPr>
            <a:endParaRPr lang="zh-CN" altLang="en-US"/>
          </a:p>
        </p:txBody>
      </p:sp>
      <p:sp>
        <p:nvSpPr>
          <p:cNvPr id="233" name="TextBox 11"/>
          <p:cNvSpPr txBox="1">
            <a:spLocks noChangeArrowheads="1"/>
          </p:cNvSpPr>
          <p:nvPr/>
        </p:nvSpPr>
        <p:spPr bwMode="auto">
          <a:xfrm flipH="1">
            <a:off x="8495161" y="2478815"/>
            <a:ext cx="2975943" cy="3201617"/>
          </a:xfrm>
          <a:prstGeom prst="rect">
            <a:avLst/>
          </a:prstGeom>
          <a:noFill/>
          <a:ln>
            <a:noFill/>
          </a:ln>
          <a:effectLst/>
        </p:spPr>
        <p:txBody>
          <a:bodyPr wrap="square"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kern="0" dirty="0">
                <a:solidFill>
                  <a:schemeClr val="accent6">
                    <a:lumMod val="50000"/>
                  </a:schemeClr>
                </a:solidFill>
                <a:latin typeface="汉仪中圆简" panose="02010609000101010101" pitchFamily="49" charset="-122"/>
                <a:ea typeface="汉仪中圆简" panose="02010609000101010101" pitchFamily="49" charset="-122"/>
              </a:rPr>
              <a:t>点击添加文本内容点击添加文本内容点击添加文本内容点击添加文本内容点击添加文本内容点击添加文本内容</a:t>
            </a:r>
            <a:endParaRPr lang="en-US" altLang="zh-CN" sz="2000" kern="0" dirty="0">
              <a:solidFill>
                <a:schemeClr val="accent6">
                  <a:lumMod val="50000"/>
                </a:schemeClr>
              </a:solidFill>
              <a:latin typeface="汉仪中圆简" panose="02010609000101010101" pitchFamily="49" charset="-122"/>
              <a:ea typeface="汉仪中圆简" panose="02010609000101010101" pitchFamily="49" charset="-122"/>
            </a:endParaRPr>
          </a:p>
          <a:p>
            <a:pPr eaLnBrk="1" hangingPunct="1">
              <a:defRPr/>
            </a:pPr>
            <a:endParaRPr lang="en-US" altLang="zh-CN" sz="2000" kern="0" dirty="0">
              <a:solidFill>
                <a:schemeClr val="accent6">
                  <a:lumMod val="50000"/>
                </a:schemeClr>
              </a:solidFill>
              <a:latin typeface="汉仪中圆简" panose="02010609000101010101" pitchFamily="49" charset="-122"/>
              <a:ea typeface="汉仪中圆简" panose="02010609000101010101" pitchFamily="49" charset="-122"/>
            </a:endParaRPr>
          </a:p>
          <a:p>
            <a:pPr eaLnBrk="1" hangingPunct="1">
              <a:defRPr/>
            </a:pPr>
            <a:r>
              <a:rPr lang="zh-CN" altLang="en-US" sz="2000" kern="0" dirty="0">
                <a:solidFill>
                  <a:schemeClr val="accent6">
                    <a:lumMod val="50000"/>
                  </a:schemeClr>
                </a:solidFill>
                <a:latin typeface="汉仪中圆简" panose="02010609000101010101" pitchFamily="49" charset="-122"/>
                <a:ea typeface="汉仪中圆简" panose="02010609000101010101" pitchFamily="49" charset="-122"/>
              </a:rPr>
              <a:t>点击添加文本内容点击添加文本内容点击添加文本内容 </a:t>
            </a:r>
            <a:endParaRPr lang="en-US" altLang="zh-CN" sz="2000" kern="0" dirty="0">
              <a:solidFill>
                <a:schemeClr val="accent6">
                  <a:lumMod val="50000"/>
                </a:schemeClr>
              </a:solidFill>
              <a:latin typeface="汉仪中圆简" panose="02010609000101010101" pitchFamily="49" charset="-122"/>
              <a:ea typeface="汉仪中圆简" panose="02010609000101010101" pitchFamily="49" charset="-122"/>
            </a:endParaRPr>
          </a:p>
          <a:p>
            <a:pPr eaLnBrk="1" hangingPunct="1">
              <a:defRPr/>
            </a:pPr>
            <a:r>
              <a:rPr lang="zh-CN" altLang="en-US" sz="2000" kern="0" dirty="0">
                <a:solidFill>
                  <a:schemeClr val="accent6">
                    <a:lumMod val="50000"/>
                  </a:schemeClr>
                </a:solidFill>
                <a:latin typeface="汉仪中圆简" panose="02010609000101010101" pitchFamily="49" charset="-122"/>
                <a:ea typeface="汉仪中圆简" panose="02010609000101010101" pitchFamily="49" charset="-122"/>
              </a:rPr>
              <a:t>       </a:t>
            </a:r>
            <a:endParaRPr lang="en-US" altLang="zh-CN" sz="2000" kern="0" dirty="0">
              <a:solidFill>
                <a:schemeClr val="accent6">
                  <a:lumMod val="50000"/>
                </a:schemeClr>
              </a:solidFill>
              <a:latin typeface="汉仪中圆简" panose="02010609000101010101" pitchFamily="49" charset="-122"/>
              <a:ea typeface="汉仪中圆简" panose="02010609000101010101" pitchFamily="49" charset="-122"/>
            </a:endParaRPr>
          </a:p>
        </p:txBody>
      </p:sp>
      <p:sp>
        <p:nvSpPr>
          <p:cNvPr id="234" name="TextBox 233"/>
          <p:cNvSpPr txBox="1"/>
          <p:nvPr/>
        </p:nvSpPr>
        <p:spPr>
          <a:xfrm>
            <a:off x="8495162" y="1890224"/>
            <a:ext cx="1559198" cy="492557"/>
          </a:xfrm>
          <a:prstGeom prst="rect">
            <a:avLst/>
          </a:prstGeom>
          <a:noFill/>
        </p:spPr>
        <p:txBody>
          <a:bodyPr wrap="none" lIns="121917" tIns="60958" rIns="121917" bIns="60958" rtlCol="0">
            <a:spAutoFit/>
          </a:bodyPr>
          <a:lstStyle/>
          <a:p>
            <a:r>
              <a:rPr lang="zh-CN" altLang="en-US" spc="160" dirty="0">
                <a:solidFill>
                  <a:srgbClr val="1585D1"/>
                </a:solidFill>
                <a:latin typeface="汉仪中圆简" panose="02010609000101010101" pitchFamily="49" charset="-122"/>
                <a:ea typeface="汉仪中圆简" panose="02010609000101010101" pitchFamily="49" charset="-122"/>
              </a:rPr>
              <a:t>添加标题</a:t>
            </a:r>
          </a:p>
        </p:txBody>
      </p:sp>
      <p:sp>
        <p:nvSpPr>
          <p:cNvPr id="235" name="TextBox 234"/>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121"/>
                                        </p:tgtEl>
                                        <p:attrNameLst>
                                          <p:attrName>style.visibility</p:attrName>
                                        </p:attrNameLst>
                                      </p:cBhvr>
                                      <p:to>
                                        <p:strVal val="visible"/>
                                      </p:to>
                                    </p:set>
                                    <p:animEffect transition="in" filter="fade">
                                      <p:cBhvr>
                                        <p:cTn id="28" dur="500"/>
                                        <p:tgtEl>
                                          <p:spTgt spid="121"/>
                                        </p:tgtEl>
                                      </p:cBhvr>
                                    </p:animEffect>
                                    <p:anim calcmode="lin" valueType="num">
                                      <p:cBhvr>
                                        <p:cTn id="29" dur="500" fill="hold"/>
                                        <p:tgtEl>
                                          <p:spTgt spid="121"/>
                                        </p:tgtEl>
                                        <p:attrNameLst>
                                          <p:attrName>ppt_x</p:attrName>
                                        </p:attrNameLst>
                                      </p:cBhvr>
                                      <p:tavLst>
                                        <p:tav tm="0">
                                          <p:val>
                                            <p:strVal val="#ppt_x"/>
                                          </p:val>
                                        </p:tav>
                                        <p:tav tm="100000">
                                          <p:val>
                                            <p:strVal val="#ppt_x"/>
                                          </p:val>
                                        </p:tav>
                                      </p:tavLst>
                                    </p:anim>
                                    <p:anim calcmode="lin" valueType="num">
                                      <p:cBhvr>
                                        <p:cTn id="30" dur="500" fill="hold"/>
                                        <p:tgtEl>
                                          <p:spTgt spid="12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6" presetClass="entr" presetSubtype="0" fill="hold" grpId="0" nodeType="afterEffect">
                                  <p:stCondLst>
                                    <p:cond delay="50"/>
                                  </p:stCondLst>
                                  <p:childTnLst>
                                    <p:set>
                                      <p:cBhvr>
                                        <p:cTn id="33" dur="1" fill="hold">
                                          <p:stCondLst>
                                            <p:cond delay="0"/>
                                          </p:stCondLst>
                                        </p:cTn>
                                        <p:tgtEl>
                                          <p:spTgt spid="232"/>
                                        </p:tgtEl>
                                        <p:attrNameLst>
                                          <p:attrName>style.visibility</p:attrName>
                                        </p:attrNameLst>
                                      </p:cBhvr>
                                      <p:to>
                                        <p:strVal val="visible"/>
                                      </p:to>
                                    </p:set>
                                    <p:animEffect transition="in" filter="wipe(down)">
                                      <p:cBhvr>
                                        <p:cTn id="34" dur="217">
                                          <p:stCondLst>
                                            <p:cond delay="0"/>
                                          </p:stCondLst>
                                        </p:cTn>
                                        <p:tgtEl>
                                          <p:spTgt spid="232"/>
                                        </p:tgtEl>
                                      </p:cBhvr>
                                    </p:animEffect>
                                    <p:anim calcmode="lin" valueType="num">
                                      <p:cBhvr>
                                        <p:cTn id="35" dur="683" tmFilter="0,0; 0.14,0.36; 0.43,0.73; 0.71,0.91; 1.0,1.0">
                                          <p:stCondLst>
                                            <p:cond delay="0"/>
                                          </p:stCondLst>
                                        </p:cTn>
                                        <p:tgtEl>
                                          <p:spTgt spid="232"/>
                                        </p:tgtEl>
                                        <p:attrNameLst>
                                          <p:attrName>ppt_x</p:attrName>
                                        </p:attrNameLst>
                                      </p:cBhvr>
                                      <p:tavLst>
                                        <p:tav tm="0">
                                          <p:val>
                                            <p:strVal val="#ppt_x-0.25"/>
                                          </p:val>
                                        </p:tav>
                                        <p:tav tm="100000">
                                          <p:val>
                                            <p:strVal val="#ppt_x"/>
                                          </p:val>
                                        </p:tav>
                                      </p:tavLst>
                                    </p:anim>
                                    <p:anim calcmode="lin" valueType="num">
                                      <p:cBhvr>
                                        <p:cTn id="36" dur="249" tmFilter="0.0,0.0; 0.25,0.07; 0.50,0.2; 0.75,0.467; 1.0,1.0">
                                          <p:stCondLst>
                                            <p:cond delay="0"/>
                                          </p:stCondLst>
                                        </p:cTn>
                                        <p:tgtEl>
                                          <p:spTgt spid="232"/>
                                        </p:tgtEl>
                                        <p:attrNameLst>
                                          <p:attrName>ppt_y</p:attrName>
                                        </p:attrNameLst>
                                      </p:cBhvr>
                                      <p:tavLst>
                                        <p:tav tm="0" fmla="#ppt_y-sin(pi*$)/3">
                                          <p:val>
                                            <p:fltVal val="0.5"/>
                                          </p:val>
                                        </p:tav>
                                        <p:tav tm="100000">
                                          <p:val>
                                            <p:fltVal val="1"/>
                                          </p:val>
                                        </p:tav>
                                      </p:tavLst>
                                    </p:anim>
                                    <p:anim calcmode="lin" valueType="num">
                                      <p:cBhvr>
                                        <p:cTn id="37" dur="249" tmFilter="0, 0; 0.125,0.2665; 0.25,0.4; 0.375,0.465; 0.5,0.5;  0.625,0.535; 0.75,0.6; 0.875,0.7335; 1,1">
                                          <p:stCondLst>
                                            <p:cond delay="249"/>
                                          </p:stCondLst>
                                        </p:cTn>
                                        <p:tgtEl>
                                          <p:spTgt spid="232"/>
                                        </p:tgtEl>
                                        <p:attrNameLst>
                                          <p:attrName>ppt_y</p:attrName>
                                        </p:attrNameLst>
                                      </p:cBhvr>
                                      <p:tavLst>
                                        <p:tav tm="0" fmla="#ppt_y-sin(pi*$)/9">
                                          <p:val>
                                            <p:fltVal val="0"/>
                                          </p:val>
                                        </p:tav>
                                        <p:tav tm="100000">
                                          <p:val>
                                            <p:fltVal val="1"/>
                                          </p:val>
                                        </p:tav>
                                      </p:tavLst>
                                    </p:anim>
                                    <p:anim calcmode="lin" valueType="num">
                                      <p:cBhvr>
                                        <p:cTn id="38" dur="124" tmFilter="0, 0; 0.125,0.2665; 0.25,0.4; 0.375,0.465; 0.5,0.5;  0.625,0.535; 0.75,0.6; 0.875,0.7335; 1,1">
                                          <p:stCondLst>
                                            <p:cond delay="497"/>
                                          </p:stCondLst>
                                        </p:cTn>
                                        <p:tgtEl>
                                          <p:spTgt spid="232"/>
                                        </p:tgtEl>
                                        <p:attrNameLst>
                                          <p:attrName>ppt_y</p:attrName>
                                        </p:attrNameLst>
                                      </p:cBhvr>
                                      <p:tavLst>
                                        <p:tav tm="0" fmla="#ppt_y-sin(pi*$)/27">
                                          <p:val>
                                            <p:fltVal val="0"/>
                                          </p:val>
                                        </p:tav>
                                        <p:tav tm="100000">
                                          <p:val>
                                            <p:fltVal val="1"/>
                                          </p:val>
                                        </p:tav>
                                      </p:tavLst>
                                    </p:anim>
                                    <p:anim calcmode="lin" valueType="num">
                                      <p:cBhvr>
                                        <p:cTn id="39" dur="62" tmFilter="0, 0; 0.125,0.2665; 0.25,0.4; 0.375,0.465; 0.5,0.5;  0.625,0.535; 0.75,0.6; 0.875,0.7335; 1,1">
                                          <p:stCondLst>
                                            <p:cond delay="621"/>
                                          </p:stCondLst>
                                        </p:cTn>
                                        <p:tgtEl>
                                          <p:spTgt spid="232"/>
                                        </p:tgtEl>
                                        <p:attrNameLst>
                                          <p:attrName>ppt_y</p:attrName>
                                        </p:attrNameLst>
                                      </p:cBhvr>
                                      <p:tavLst>
                                        <p:tav tm="0" fmla="#ppt_y-sin(pi*$)/81">
                                          <p:val>
                                            <p:fltVal val="0"/>
                                          </p:val>
                                        </p:tav>
                                        <p:tav tm="100000">
                                          <p:val>
                                            <p:fltVal val="1"/>
                                          </p:val>
                                        </p:tav>
                                      </p:tavLst>
                                    </p:anim>
                                    <p:animScale>
                                      <p:cBhvr>
                                        <p:cTn id="40" dur="10">
                                          <p:stCondLst>
                                            <p:cond delay="244"/>
                                          </p:stCondLst>
                                        </p:cTn>
                                        <p:tgtEl>
                                          <p:spTgt spid="232"/>
                                        </p:tgtEl>
                                      </p:cBhvr>
                                      <p:to x="100000" y="60000"/>
                                    </p:animScale>
                                    <p:animScale>
                                      <p:cBhvr>
                                        <p:cTn id="41" dur="62" decel="50000">
                                          <p:stCondLst>
                                            <p:cond delay="254"/>
                                          </p:stCondLst>
                                        </p:cTn>
                                        <p:tgtEl>
                                          <p:spTgt spid="232"/>
                                        </p:tgtEl>
                                      </p:cBhvr>
                                      <p:to x="100000" y="100000"/>
                                    </p:animScale>
                                    <p:animScale>
                                      <p:cBhvr>
                                        <p:cTn id="42" dur="10">
                                          <p:stCondLst>
                                            <p:cond delay="492"/>
                                          </p:stCondLst>
                                        </p:cTn>
                                        <p:tgtEl>
                                          <p:spTgt spid="232"/>
                                        </p:tgtEl>
                                      </p:cBhvr>
                                      <p:to x="100000" y="80000"/>
                                    </p:animScale>
                                    <p:animScale>
                                      <p:cBhvr>
                                        <p:cTn id="43" dur="62" decel="50000">
                                          <p:stCondLst>
                                            <p:cond delay="502"/>
                                          </p:stCondLst>
                                        </p:cTn>
                                        <p:tgtEl>
                                          <p:spTgt spid="232"/>
                                        </p:tgtEl>
                                      </p:cBhvr>
                                      <p:to x="100000" y="100000"/>
                                    </p:animScale>
                                    <p:animScale>
                                      <p:cBhvr>
                                        <p:cTn id="44" dur="10">
                                          <p:stCondLst>
                                            <p:cond delay="616"/>
                                          </p:stCondLst>
                                        </p:cTn>
                                        <p:tgtEl>
                                          <p:spTgt spid="232"/>
                                        </p:tgtEl>
                                      </p:cBhvr>
                                      <p:to x="100000" y="90000"/>
                                    </p:animScale>
                                    <p:animScale>
                                      <p:cBhvr>
                                        <p:cTn id="45" dur="62" decel="50000">
                                          <p:stCondLst>
                                            <p:cond delay="625"/>
                                          </p:stCondLst>
                                        </p:cTn>
                                        <p:tgtEl>
                                          <p:spTgt spid="232"/>
                                        </p:tgtEl>
                                      </p:cBhvr>
                                      <p:to x="100000" y="100000"/>
                                    </p:animScale>
                                    <p:animScale>
                                      <p:cBhvr>
                                        <p:cTn id="46" dur="10">
                                          <p:stCondLst>
                                            <p:cond delay="678"/>
                                          </p:stCondLst>
                                        </p:cTn>
                                        <p:tgtEl>
                                          <p:spTgt spid="232"/>
                                        </p:tgtEl>
                                      </p:cBhvr>
                                      <p:to x="100000" y="95000"/>
                                    </p:animScale>
                                    <p:animScale>
                                      <p:cBhvr>
                                        <p:cTn id="47" dur="62" decel="50000">
                                          <p:stCondLst>
                                            <p:cond delay="688"/>
                                          </p:stCondLst>
                                        </p:cTn>
                                        <p:tgtEl>
                                          <p:spTgt spid="232"/>
                                        </p:tgtEl>
                                      </p:cBhvr>
                                      <p:to x="100000" y="100000"/>
                                    </p:animScale>
                                  </p:childTnLst>
                                </p:cTn>
                              </p:par>
                            </p:childTnLst>
                          </p:cTn>
                        </p:par>
                        <p:par>
                          <p:cTn id="48" fill="hold">
                            <p:stCondLst>
                              <p:cond delay="3050"/>
                            </p:stCondLst>
                            <p:childTnLst>
                              <p:par>
                                <p:cTn id="49" presetID="26" presetClass="entr" presetSubtype="0" fill="hold" grpId="0" nodeType="afterEffect">
                                  <p:stCondLst>
                                    <p:cond delay="0"/>
                                  </p:stCondLst>
                                  <p:childTnLst>
                                    <p:set>
                                      <p:cBhvr>
                                        <p:cTn id="50" dur="1" fill="hold">
                                          <p:stCondLst>
                                            <p:cond delay="0"/>
                                          </p:stCondLst>
                                        </p:cTn>
                                        <p:tgtEl>
                                          <p:spTgt spid="231"/>
                                        </p:tgtEl>
                                        <p:attrNameLst>
                                          <p:attrName>style.visibility</p:attrName>
                                        </p:attrNameLst>
                                      </p:cBhvr>
                                      <p:to>
                                        <p:strVal val="visible"/>
                                      </p:to>
                                    </p:set>
                                    <p:animEffect transition="in" filter="wipe(down)">
                                      <p:cBhvr>
                                        <p:cTn id="51" dur="217">
                                          <p:stCondLst>
                                            <p:cond delay="0"/>
                                          </p:stCondLst>
                                        </p:cTn>
                                        <p:tgtEl>
                                          <p:spTgt spid="231"/>
                                        </p:tgtEl>
                                      </p:cBhvr>
                                    </p:animEffect>
                                    <p:anim calcmode="lin" valueType="num">
                                      <p:cBhvr>
                                        <p:cTn id="52" dur="683" tmFilter="0,0; 0.14,0.36; 0.43,0.73; 0.71,0.91; 1.0,1.0">
                                          <p:stCondLst>
                                            <p:cond delay="0"/>
                                          </p:stCondLst>
                                        </p:cTn>
                                        <p:tgtEl>
                                          <p:spTgt spid="231"/>
                                        </p:tgtEl>
                                        <p:attrNameLst>
                                          <p:attrName>ppt_x</p:attrName>
                                        </p:attrNameLst>
                                      </p:cBhvr>
                                      <p:tavLst>
                                        <p:tav tm="0">
                                          <p:val>
                                            <p:strVal val="#ppt_x-0.25"/>
                                          </p:val>
                                        </p:tav>
                                        <p:tav tm="100000">
                                          <p:val>
                                            <p:strVal val="#ppt_x"/>
                                          </p:val>
                                        </p:tav>
                                      </p:tavLst>
                                    </p:anim>
                                    <p:anim calcmode="lin" valueType="num">
                                      <p:cBhvr>
                                        <p:cTn id="53" dur="249" tmFilter="0.0,0.0; 0.25,0.07; 0.50,0.2; 0.75,0.467; 1.0,1.0">
                                          <p:stCondLst>
                                            <p:cond delay="0"/>
                                          </p:stCondLst>
                                        </p:cTn>
                                        <p:tgtEl>
                                          <p:spTgt spid="231"/>
                                        </p:tgtEl>
                                        <p:attrNameLst>
                                          <p:attrName>ppt_y</p:attrName>
                                        </p:attrNameLst>
                                      </p:cBhvr>
                                      <p:tavLst>
                                        <p:tav tm="0" fmla="#ppt_y-sin(pi*$)/3">
                                          <p:val>
                                            <p:fltVal val="0.5"/>
                                          </p:val>
                                        </p:tav>
                                        <p:tav tm="100000">
                                          <p:val>
                                            <p:fltVal val="1"/>
                                          </p:val>
                                        </p:tav>
                                      </p:tavLst>
                                    </p:anim>
                                    <p:anim calcmode="lin" valueType="num">
                                      <p:cBhvr>
                                        <p:cTn id="54" dur="249" tmFilter="0, 0; 0.125,0.2665; 0.25,0.4; 0.375,0.465; 0.5,0.5;  0.625,0.535; 0.75,0.6; 0.875,0.7335; 1,1">
                                          <p:stCondLst>
                                            <p:cond delay="249"/>
                                          </p:stCondLst>
                                        </p:cTn>
                                        <p:tgtEl>
                                          <p:spTgt spid="231"/>
                                        </p:tgtEl>
                                        <p:attrNameLst>
                                          <p:attrName>ppt_y</p:attrName>
                                        </p:attrNameLst>
                                      </p:cBhvr>
                                      <p:tavLst>
                                        <p:tav tm="0" fmla="#ppt_y-sin(pi*$)/9">
                                          <p:val>
                                            <p:fltVal val="0"/>
                                          </p:val>
                                        </p:tav>
                                        <p:tav tm="100000">
                                          <p:val>
                                            <p:fltVal val="1"/>
                                          </p:val>
                                        </p:tav>
                                      </p:tavLst>
                                    </p:anim>
                                    <p:anim calcmode="lin" valueType="num">
                                      <p:cBhvr>
                                        <p:cTn id="55" dur="124" tmFilter="0, 0; 0.125,0.2665; 0.25,0.4; 0.375,0.465; 0.5,0.5;  0.625,0.535; 0.75,0.6; 0.875,0.7335; 1,1">
                                          <p:stCondLst>
                                            <p:cond delay="497"/>
                                          </p:stCondLst>
                                        </p:cTn>
                                        <p:tgtEl>
                                          <p:spTgt spid="231"/>
                                        </p:tgtEl>
                                        <p:attrNameLst>
                                          <p:attrName>ppt_y</p:attrName>
                                        </p:attrNameLst>
                                      </p:cBhvr>
                                      <p:tavLst>
                                        <p:tav tm="0" fmla="#ppt_y-sin(pi*$)/27">
                                          <p:val>
                                            <p:fltVal val="0"/>
                                          </p:val>
                                        </p:tav>
                                        <p:tav tm="100000">
                                          <p:val>
                                            <p:fltVal val="1"/>
                                          </p:val>
                                        </p:tav>
                                      </p:tavLst>
                                    </p:anim>
                                    <p:anim calcmode="lin" valueType="num">
                                      <p:cBhvr>
                                        <p:cTn id="56" dur="62" tmFilter="0, 0; 0.125,0.2665; 0.25,0.4; 0.375,0.465; 0.5,0.5;  0.625,0.535; 0.75,0.6; 0.875,0.7335; 1,1">
                                          <p:stCondLst>
                                            <p:cond delay="621"/>
                                          </p:stCondLst>
                                        </p:cTn>
                                        <p:tgtEl>
                                          <p:spTgt spid="231"/>
                                        </p:tgtEl>
                                        <p:attrNameLst>
                                          <p:attrName>ppt_y</p:attrName>
                                        </p:attrNameLst>
                                      </p:cBhvr>
                                      <p:tavLst>
                                        <p:tav tm="0" fmla="#ppt_y-sin(pi*$)/81">
                                          <p:val>
                                            <p:fltVal val="0"/>
                                          </p:val>
                                        </p:tav>
                                        <p:tav tm="100000">
                                          <p:val>
                                            <p:fltVal val="1"/>
                                          </p:val>
                                        </p:tav>
                                      </p:tavLst>
                                    </p:anim>
                                    <p:animScale>
                                      <p:cBhvr>
                                        <p:cTn id="57" dur="10">
                                          <p:stCondLst>
                                            <p:cond delay="244"/>
                                          </p:stCondLst>
                                        </p:cTn>
                                        <p:tgtEl>
                                          <p:spTgt spid="231"/>
                                        </p:tgtEl>
                                      </p:cBhvr>
                                      <p:to x="100000" y="60000"/>
                                    </p:animScale>
                                    <p:animScale>
                                      <p:cBhvr>
                                        <p:cTn id="58" dur="62" decel="50000">
                                          <p:stCondLst>
                                            <p:cond delay="254"/>
                                          </p:stCondLst>
                                        </p:cTn>
                                        <p:tgtEl>
                                          <p:spTgt spid="231"/>
                                        </p:tgtEl>
                                      </p:cBhvr>
                                      <p:to x="100000" y="100000"/>
                                    </p:animScale>
                                    <p:animScale>
                                      <p:cBhvr>
                                        <p:cTn id="59" dur="10">
                                          <p:stCondLst>
                                            <p:cond delay="492"/>
                                          </p:stCondLst>
                                        </p:cTn>
                                        <p:tgtEl>
                                          <p:spTgt spid="231"/>
                                        </p:tgtEl>
                                      </p:cBhvr>
                                      <p:to x="100000" y="80000"/>
                                    </p:animScale>
                                    <p:animScale>
                                      <p:cBhvr>
                                        <p:cTn id="60" dur="62" decel="50000">
                                          <p:stCondLst>
                                            <p:cond delay="502"/>
                                          </p:stCondLst>
                                        </p:cTn>
                                        <p:tgtEl>
                                          <p:spTgt spid="231"/>
                                        </p:tgtEl>
                                      </p:cBhvr>
                                      <p:to x="100000" y="100000"/>
                                    </p:animScale>
                                    <p:animScale>
                                      <p:cBhvr>
                                        <p:cTn id="61" dur="10">
                                          <p:stCondLst>
                                            <p:cond delay="616"/>
                                          </p:stCondLst>
                                        </p:cTn>
                                        <p:tgtEl>
                                          <p:spTgt spid="231"/>
                                        </p:tgtEl>
                                      </p:cBhvr>
                                      <p:to x="100000" y="90000"/>
                                    </p:animScale>
                                    <p:animScale>
                                      <p:cBhvr>
                                        <p:cTn id="62" dur="62" decel="50000">
                                          <p:stCondLst>
                                            <p:cond delay="625"/>
                                          </p:stCondLst>
                                        </p:cTn>
                                        <p:tgtEl>
                                          <p:spTgt spid="231"/>
                                        </p:tgtEl>
                                      </p:cBhvr>
                                      <p:to x="100000" y="100000"/>
                                    </p:animScale>
                                    <p:animScale>
                                      <p:cBhvr>
                                        <p:cTn id="63" dur="10">
                                          <p:stCondLst>
                                            <p:cond delay="678"/>
                                          </p:stCondLst>
                                        </p:cTn>
                                        <p:tgtEl>
                                          <p:spTgt spid="231"/>
                                        </p:tgtEl>
                                      </p:cBhvr>
                                      <p:to x="100000" y="95000"/>
                                    </p:animScale>
                                    <p:animScale>
                                      <p:cBhvr>
                                        <p:cTn id="64" dur="62" decel="50000">
                                          <p:stCondLst>
                                            <p:cond delay="688"/>
                                          </p:stCondLst>
                                        </p:cTn>
                                        <p:tgtEl>
                                          <p:spTgt spid="231"/>
                                        </p:tgtEl>
                                      </p:cBhvr>
                                      <p:to x="100000" y="100000"/>
                                    </p:animScale>
                                  </p:childTnLst>
                                </p:cTn>
                              </p:par>
                            </p:childTnLst>
                          </p:cTn>
                        </p:par>
                        <p:par>
                          <p:cTn id="65" fill="hold">
                            <p:stCondLst>
                              <p:cond delay="4050"/>
                            </p:stCondLst>
                            <p:childTnLst>
                              <p:par>
                                <p:cTn id="66" presetID="26" presetClass="entr" presetSubtype="0" fill="hold" grpId="0" nodeType="afterEffect">
                                  <p:stCondLst>
                                    <p:cond delay="0"/>
                                  </p:stCondLst>
                                  <p:childTnLst>
                                    <p:set>
                                      <p:cBhvr>
                                        <p:cTn id="67" dur="1" fill="hold">
                                          <p:stCondLst>
                                            <p:cond delay="0"/>
                                          </p:stCondLst>
                                        </p:cTn>
                                        <p:tgtEl>
                                          <p:spTgt spid="230"/>
                                        </p:tgtEl>
                                        <p:attrNameLst>
                                          <p:attrName>style.visibility</p:attrName>
                                        </p:attrNameLst>
                                      </p:cBhvr>
                                      <p:to>
                                        <p:strVal val="visible"/>
                                      </p:to>
                                    </p:set>
                                    <p:animEffect transition="in" filter="wipe(down)">
                                      <p:cBhvr>
                                        <p:cTn id="68" dur="217">
                                          <p:stCondLst>
                                            <p:cond delay="0"/>
                                          </p:stCondLst>
                                        </p:cTn>
                                        <p:tgtEl>
                                          <p:spTgt spid="230"/>
                                        </p:tgtEl>
                                      </p:cBhvr>
                                    </p:animEffect>
                                    <p:anim calcmode="lin" valueType="num">
                                      <p:cBhvr>
                                        <p:cTn id="69" dur="683" tmFilter="0,0; 0.14,0.36; 0.43,0.73; 0.71,0.91; 1.0,1.0">
                                          <p:stCondLst>
                                            <p:cond delay="0"/>
                                          </p:stCondLst>
                                        </p:cTn>
                                        <p:tgtEl>
                                          <p:spTgt spid="230"/>
                                        </p:tgtEl>
                                        <p:attrNameLst>
                                          <p:attrName>ppt_x</p:attrName>
                                        </p:attrNameLst>
                                      </p:cBhvr>
                                      <p:tavLst>
                                        <p:tav tm="0">
                                          <p:val>
                                            <p:strVal val="#ppt_x-0.25"/>
                                          </p:val>
                                        </p:tav>
                                        <p:tav tm="100000">
                                          <p:val>
                                            <p:strVal val="#ppt_x"/>
                                          </p:val>
                                        </p:tav>
                                      </p:tavLst>
                                    </p:anim>
                                    <p:anim calcmode="lin" valueType="num">
                                      <p:cBhvr>
                                        <p:cTn id="70" dur="249" tmFilter="0.0,0.0; 0.25,0.07; 0.50,0.2; 0.75,0.467; 1.0,1.0">
                                          <p:stCondLst>
                                            <p:cond delay="0"/>
                                          </p:stCondLst>
                                        </p:cTn>
                                        <p:tgtEl>
                                          <p:spTgt spid="230"/>
                                        </p:tgtEl>
                                        <p:attrNameLst>
                                          <p:attrName>ppt_y</p:attrName>
                                        </p:attrNameLst>
                                      </p:cBhvr>
                                      <p:tavLst>
                                        <p:tav tm="0" fmla="#ppt_y-sin(pi*$)/3">
                                          <p:val>
                                            <p:fltVal val="0.5"/>
                                          </p:val>
                                        </p:tav>
                                        <p:tav tm="100000">
                                          <p:val>
                                            <p:fltVal val="1"/>
                                          </p:val>
                                        </p:tav>
                                      </p:tavLst>
                                    </p:anim>
                                    <p:anim calcmode="lin" valueType="num">
                                      <p:cBhvr>
                                        <p:cTn id="71" dur="249" tmFilter="0, 0; 0.125,0.2665; 0.25,0.4; 0.375,0.465; 0.5,0.5;  0.625,0.535; 0.75,0.6; 0.875,0.7335; 1,1">
                                          <p:stCondLst>
                                            <p:cond delay="249"/>
                                          </p:stCondLst>
                                        </p:cTn>
                                        <p:tgtEl>
                                          <p:spTgt spid="230"/>
                                        </p:tgtEl>
                                        <p:attrNameLst>
                                          <p:attrName>ppt_y</p:attrName>
                                        </p:attrNameLst>
                                      </p:cBhvr>
                                      <p:tavLst>
                                        <p:tav tm="0" fmla="#ppt_y-sin(pi*$)/9">
                                          <p:val>
                                            <p:fltVal val="0"/>
                                          </p:val>
                                        </p:tav>
                                        <p:tav tm="100000">
                                          <p:val>
                                            <p:fltVal val="1"/>
                                          </p:val>
                                        </p:tav>
                                      </p:tavLst>
                                    </p:anim>
                                    <p:anim calcmode="lin" valueType="num">
                                      <p:cBhvr>
                                        <p:cTn id="72" dur="124" tmFilter="0, 0; 0.125,0.2665; 0.25,0.4; 0.375,0.465; 0.5,0.5;  0.625,0.535; 0.75,0.6; 0.875,0.7335; 1,1">
                                          <p:stCondLst>
                                            <p:cond delay="497"/>
                                          </p:stCondLst>
                                        </p:cTn>
                                        <p:tgtEl>
                                          <p:spTgt spid="230"/>
                                        </p:tgtEl>
                                        <p:attrNameLst>
                                          <p:attrName>ppt_y</p:attrName>
                                        </p:attrNameLst>
                                      </p:cBhvr>
                                      <p:tavLst>
                                        <p:tav tm="0" fmla="#ppt_y-sin(pi*$)/27">
                                          <p:val>
                                            <p:fltVal val="0"/>
                                          </p:val>
                                        </p:tav>
                                        <p:tav tm="100000">
                                          <p:val>
                                            <p:fltVal val="1"/>
                                          </p:val>
                                        </p:tav>
                                      </p:tavLst>
                                    </p:anim>
                                    <p:anim calcmode="lin" valueType="num">
                                      <p:cBhvr>
                                        <p:cTn id="73" dur="62" tmFilter="0, 0; 0.125,0.2665; 0.25,0.4; 0.375,0.465; 0.5,0.5;  0.625,0.535; 0.75,0.6; 0.875,0.7335; 1,1">
                                          <p:stCondLst>
                                            <p:cond delay="621"/>
                                          </p:stCondLst>
                                        </p:cTn>
                                        <p:tgtEl>
                                          <p:spTgt spid="230"/>
                                        </p:tgtEl>
                                        <p:attrNameLst>
                                          <p:attrName>ppt_y</p:attrName>
                                        </p:attrNameLst>
                                      </p:cBhvr>
                                      <p:tavLst>
                                        <p:tav tm="0" fmla="#ppt_y-sin(pi*$)/81">
                                          <p:val>
                                            <p:fltVal val="0"/>
                                          </p:val>
                                        </p:tav>
                                        <p:tav tm="100000">
                                          <p:val>
                                            <p:fltVal val="1"/>
                                          </p:val>
                                        </p:tav>
                                      </p:tavLst>
                                    </p:anim>
                                    <p:animScale>
                                      <p:cBhvr>
                                        <p:cTn id="74" dur="10">
                                          <p:stCondLst>
                                            <p:cond delay="244"/>
                                          </p:stCondLst>
                                        </p:cTn>
                                        <p:tgtEl>
                                          <p:spTgt spid="230"/>
                                        </p:tgtEl>
                                      </p:cBhvr>
                                      <p:to x="100000" y="60000"/>
                                    </p:animScale>
                                    <p:animScale>
                                      <p:cBhvr>
                                        <p:cTn id="75" dur="62" decel="50000">
                                          <p:stCondLst>
                                            <p:cond delay="254"/>
                                          </p:stCondLst>
                                        </p:cTn>
                                        <p:tgtEl>
                                          <p:spTgt spid="230"/>
                                        </p:tgtEl>
                                      </p:cBhvr>
                                      <p:to x="100000" y="100000"/>
                                    </p:animScale>
                                    <p:animScale>
                                      <p:cBhvr>
                                        <p:cTn id="76" dur="10">
                                          <p:stCondLst>
                                            <p:cond delay="492"/>
                                          </p:stCondLst>
                                        </p:cTn>
                                        <p:tgtEl>
                                          <p:spTgt spid="230"/>
                                        </p:tgtEl>
                                      </p:cBhvr>
                                      <p:to x="100000" y="80000"/>
                                    </p:animScale>
                                    <p:animScale>
                                      <p:cBhvr>
                                        <p:cTn id="77" dur="62" decel="50000">
                                          <p:stCondLst>
                                            <p:cond delay="502"/>
                                          </p:stCondLst>
                                        </p:cTn>
                                        <p:tgtEl>
                                          <p:spTgt spid="230"/>
                                        </p:tgtEl>
                                      </p:cBhvr>
                                      <p:to x="100000" y="100000"/>
                                    </p:animScale>
                                    <p:animScale>
                                      <p:cBhvr>
                                        <p:cTn id="78" dur="10">
                                          <p:stCondLst>
                                            <p:cond delay="616"/>
                                          </p:stCondLst>
                                        </p:cTn>
                                        <p:tgtEl>
                                          <p:spTgt spid="230"/>
                                        </p:tgtEl>
                                      </p:cBhvr>
                                      <p:to x="100000" y="90000"/>
                                    </p:animScale>
                                    <p:animScale>
                                      <p:cBhvr>
                                        <p:cTn id="79" dur="62" decel="50000">
                                          <p:stCondLst>
                                            <p:cond delay="625"/>
                                          </p:stCondLst>
                                        </p:cTn>
                                        <p:tgtEl>
                                          <p:spTgt spid="230"/>
                                        </p:tgtEl>
                                      </p:cBhvr>
                                      <p:to x="100000" y="100000"/>
                                    </p:animScale>
                                    <p:animScale>
                                      <p:cBhvr>
                                        <p:cTn id="80" dur="10">
                                          <p:stCondLst>
                                            <p:cond delay="678"/>
                                          </p:stCondLst>
                                        </p:cTn>
                                        <p:tgtEl>
                                          <p:spTgt spid="230"/>
                                        </p:tgtEl>
                                      </p:cBhvr>
                                      <p:to x="100000" y="95000"/>
                                    </p:animScale>
                                    <p:animScale>
                                      <p:cBhvr>
                                        <p:cTn id="81" dur="62" decel="50000">
                                          <p:stCondLst>
                                            <p:cond delay="688"/>
                                          </p:stCondLst>
                                        </p:cTn>
                                        <p:tgtEl>
                                          <p:spTgt spid="230"/>
                                        </p:tgtEl>
                                      </p:cBhvr>
                                      <p:to x="100000" y="100000"/>
                                    </p:animScale>
                                  </p:childTnLst>
                                </p:cTn>
                              </p:par>
                            </p:childTnLst>
                          </p:cTn>
                        </p:par>
                        <p:par>
                          <p:cTn id="82" fill="hold">
                            <p:stCondLst>
                              <p:cond delay="5050"/>
                            </p:stCondLst>
                            <p:childTnLst>
                              <p:par>
                                <p:cTn id="83" presetID="26" presetClass="entr" presetSubtype="0" fill="hold" grpId="0" nodeType="afterEffect">
                                  <p:stCondLst>
                                    <p:cond delay="0"/>
                                  </p:stCondLst>
                                  <p:childTnLst>
                                    <p:set>
                                      <p:cBhvr>
                                        <p:cTn id="84" dur="1" fill="hold">
                                          <p:stCondLst>
                                            <p:cond delay="0"/>
                                          </p:stCondLst>
                                        </p:cTn>
                                        <p:tgtEl>
                                          <p:spTgt spid="229"/>
                                        </p:tgtEl>
                                        <p:attrNameLst>
                                          <p:attrName>style.visibility</p:attrName>
                                        </p:attrNameLst>
                                      </p:cBhvr>
                                      <p:to>
                                        <p:strVal val="visible"/>
                                      </p:to>
                                    </p:set>
                                    <p:animEffect transition="in" filter="wipe(down)">
                                      <p:cBhvr>
                                        <p:cTn id="85" dur="217">
                                          <p:stCondLst>
                                            <p:cond delay="0"/>
                                          </p:stCondLst>
                                        </p:cTn>
                                        <p:tgtEl>
                                          <p:spTgt spid="229"/>
                                        </p:tgtEl>
                                      </p:cBhvr>
                                    </p:animEffect>
                                    <p:anim calcmode="lin" valueType="num">
                                      <p:cBhvr>
                                        <p:cTn id="86" dur="683" tmFilter="0,0; 0.14,0.36; 0.43,0.73; 0.71,0.91; 1.0,1.0">
                                          <p:stCondLst>
                                            <p:cond delay="0"/>
                                          </p:stCondLst>
                                        </p:cTn>
                                        <p:tgtEl>
                                          <p:spTgt spid="229"/>
                                        </p:tgtEl>
                                        <p:attrNameLst>
                                          <p:attrName>ppt_x</p:attrName>
                                        </p:attrNameLst>
                                      </p:cBhvr>
                                      <p:tavLst>
                                        <p:tav tm="0">
                                          <p:val>
                                            <p:strVal val="#ppt_x-0.25"/>
                                          </p:val>
                                        </p:tav>
                                        <p:tav tm="100000">
                                          <p:val>
                                            <p:strVal val="#ppt_x"/>
                                          </p:val>
                                        </p:tav>
                                      </p:tavLst>
                                    </p:anim>
                                    <p:anim calcmode="lin" valueType="num">
                                      <p:cBhvr>
                                        <p:cTn id="87" dur="249" tmFilter="0.0,0.0; 0.25,0.07; 0.50,0.2; 0.75,0.467; 1.0,1.0">
                                          <p:stCondLst>
                                            <p:cond delay="0"/>
                                          </p:stCondLst>
                                        </p:cTn>
                                        <p:tgtEl>
                                          <p:spTgt spid="229"/>
                                        </p:tgtEl>
                                        <p:attrNameLst>
                                          <p:attrName>ppt_y</p:attrName>
                                        </p:attrNameLst>
                                      </p:cBhvr>
                                      <p:tavLst>
                                        <p:tav tm="0" fmla="#ppt_y-sin(pi*$)/3">
                                          <p:val>
                                            <p:fltVal val="0.5"/>
                                          </p:val>
                                        </p:tav>
                                        <p:tav tm="100000">
                                          <p:val>
                                            <p:fltVal val="1"/>
                                          </p:val>
                                        </p:tav>
                                      </p:tavLst>
                                    </p:anim>
                                    <p:anim calcmode="lin" valueType="num">
                                      <p:cBhvr>
                                        <p:cTn id="88" dur="249" tmFilter="0, 0; 0.125,0.2665; 0.25,0.4; 0.375,0.465; 0.5,0.5;  0.625,0.535; 0.75,0.6; 0.875,0.7335; 1,1">
                                          <p:stCondLst>
                                            <p:cond delay="249"/>
                                          </p:stCondLst>
                                        </p:cTn>
                                        <p:tgtEl>
                                          <p:spTgt spid="229"/>
                                        </p:tgtEl>
                                        <p:attrNameLst>
                                          <p:attrName>ppt_y</p:attrName>
                                        </p:attrNameLst>
                                      </p:cBhvr>
                                      <p:tavLst>
                                        <p:tav tm="0" fmla="#ppt_y-sin(pi*$)/9">
                                          <p:val>
                                            <p:fltVal val="0"/>
                                          </p:val>
                                        </p:tav>
                                        <p:tav tm="100000">
                                          <p:val>
                                            <p:fltVal val="1"/>
                                          </p:val>
                                        </p:tav>
                                      </p:tavLst>
                                    </p:anim>
                                    <p:anim calcmode="lin" valueType="num">
                                      <p:cBhvr>
                                        <p:cTn id="89" dur="124" tmFilter="0, 0; 0.125,0.2665; 0.25,0.4; 0.375,0.465; 0.5,0.5;  0.625,0.535; 0.75,0.6; 0.875,0.7335; 1,1">
                                          <p:stCondLst>
                                            <p:cond delay="497"/>
                                          </p:stCondLst>
                                        </p:cTn>
                                        <p:tgtEl>
                                          <p:spTgt spid="229"/>
                                        </p:tgtEl>
                                        <p:attrNameLst>
                                          <p:attrName>ppt_y</p:attrName>
                                        </p:attrNameLst>
                                      </p:cBhvr>
                                      <p:tavLst>
                                        <p:tav tm="0" fmla="#ppt_y-sin(pi*$)/27">
                                          <p:val>
                                            <p:fltVal val="0"/>
                                          </p:val>
                                        </p:tav>
                                        <p:tav tm="100000">
                                          <p:val>
                                            <p:fltVal val="1"/>
                                          </p:val>
                                        </p:tav>
                                      </p:tavLst>
                                    </p:anim>
                                    <p:anim calcmode="lin" valueType="num">
                                      <p:cBhvr>
                                        <p:cTn id="90" dur="62" tmFilter="0, 0; 0.125,0.2665; 0.25,0.4; 0.375,0.465; 0.5,0.5;  0.625,0.535; 0.75,0.6; 0.875,0.7335; 1,1">
                                          <p:stCondLst>
                                            <p:cond delay="621"/>
                                          </p:stCondLst>
                                        </p:cTn>
                                        <p:tgtEl>
                                          <p:spTgt spid="229"/>
                                        </p:tgtEl>
                                        <p:attrNameLst>
                                          <p:attrName>ppt_y</p:attrName>
                                        </p:attrNameLst>
                                      </p:cBhvr>
                                      <p:tavLst>
                                        <p:tav tm="0" fmla="#ppt_y-sin(pi*$)/81">
                                          <p:val>
                                            <p:fltVal val="0"/>
                                          </p:val>
                                        </p:tav>
                                        <p:tav tm="100000">
                                          <p:val>
                                            <p:fltVal val="1"/>
                                          </p:val>
                                        </p:tav>
                                      </p:tavLst>
                                    </p:anim>
                                    <p:animScale>
                                      <p:cBhvr>
                                        <p:cTn id="91" dur="10">
                                          <p:stCondLst>
                                            <p:cond delay="244"/>
                                          </p:stCondLst>
                                        </p:cTn>
                                        <p:tgtEl>
                                          <p:spTgt spid="229"/>
                                        </p:tgtEl>
                                      </p:cBhvr>
                                      <p:to x="100000" y="60000"/>
                                    </p:animScale>
                                    <p:animScale>
                                      <p:cBhvr>
                                        <p:cTn id="92" dur="62" decel="50000">
                                          <p:stCondLst>
                                            <p:cond delay="254"/>
                                          </p:stCondLst>
                                        </p:cTn>
                                        <p:tgtEl>
                                          <p:spTgt spid="229"/>
                                        </p:tgtEl>
                                      </p:cBhvr>
                                      <p:to x="100000" y="100000"/>
                                    </p:animScale>
                                    <p:animScale>
                                      <p:cBhvr>
                                        <p:cTn id="93" dur="10">
                                          <p:stCondLst>
                                            <p:cond delay="492"/>
                                          </p:stCondLst>
                                        </p:cTn>
                                        <p:tgtEl>
                                          <p:spTgt spid="229"/>
                                        </p:tgtEl>
                                      </p:cBhvr>
                                      <p:to x="100000" y="80000"/>
                                    </p:animScale>
                                    <p:animScale>
                                      <p:cBhvr>
                                        <p:cTn id="94" dur="62" decel="50000">
                                          <p:stCondLst>
                                            <p:cond delay="502"/>
                                          </p:stCondLst>
                                        </p:cTn>
                                        <p:tgtEl>
                                          <p:spTgt spid="229"/>
                                        </p:tgtEl>
                                      </p:cBhvr>
                                      <p:to x="100000" y="100000"/>
                                    </p:animScale>
                                    <p:animScale>
                                      <p:cBhvr>
                                        <p:cTn id="95" dur="10">
                                          <p:stCondLst>
                                            <p:cond delay="616"/>
                                          </p:stCondLst>
                                        </p:cTn>
                                        <p:tgtEl>
                                          <p:spTgt spid="229"/>
                                        </p:tgtEl>
                                      </p:cBhvr>
                                      <p:to x="100000" y="90000"/>
                                    </p:animScale>
                                    <p:animScale>
                                      <p:cBhvr>
                                        <p:cTn id="96" dur="62" decel="50000">
                                          <p:stCondLst>
                                            <p:cond delay="625"/>
                                          </p:stCondLst>
                                        </p:cTn>
                                        <p:tgtEl>
                                          <p:spTgt spid="229"/>
                                        </p:tgtEl>
                                      </p:cBhvr>
                                      <p:to x="100000" y="100000"/>
                                    </p:animScale>
                                    <p:animScale>
                                      <p:cBhvr>
                                        <p:cTn id="97" dur="10">
                                          <p:stCondLst>
                                            <p:cond delay="678"/>
                                          </p:stCondLst>
                                        </p:cTn>
                                        <p:tgtEl>
                                          <p:spTgt spid="229"/>
                                        </p:tgtEl>
                                      </p:cBhvr>
                                      <p:to x="100000" y="95000"/>
                                    </p:animScale>
                                    <p:animScale>
                                      <p:cBhvr>
                                        <p:cTn id="98" dur="62" decel="50000">
                                          <p:stCondLst>
                                            <p:cond delay="688"/>
                                          </p:stCondLst>
                                        </p:cTn>
                                        <p:tgtEl>
                                          <p:spTgt spid="229"/>
                                        </p:tgtEl>
                                      </p:cBhvr>
                                      <p:to x="100000" y="100000"/>
                                    </p:animScale>
                                  </p:childTnLst>
                                </p:cTn>
                              </p:par>
                            </p:childTnLst>
                          </p:cTn>
                        </p:par>
                        <p:par>
                          <p:cTn id="99" fill="hold">
                            <p:stCondLst>
                              <p:cond delay="6050"/>
                            </p:stCondLst>
                            <p:childTnLst>
                              <p:par>
                                <p:cTn id="100" presetID="22" presetClass="entr" presetSubtype="8" fill="hold" grpId="0" nodeType="afterEffect">
                                  <p:stCondLst>
                                    <p:cond delay="0"/>
                                  </p:stCondLst>
                                  <p:childTnLst>
                                    <p:set>
                                      <p:cBhvr>
                                        <p:cTn id="101" dur="1" fill="hold">
                                          <p:stCondLst>
                                            <p:cond delay="0"/>
                                          </p:stCondLst>
                                        </p:cTn>
                                        <p:tgtEl>
                                          <p:spTgt spid="234"/>
                                        </p:tgtEl>
                                        <p:attrNameLst>
                                          <p:attrName>style.visibility</p:attrName>
                                        </p:attrNameLst>
                                      </p:cBhvr>
                                      <p:to>
                                        <p:strVal val="visible"/>
                                      </p:to>
                                    </p:set>
                                    <p:animEffect transition="in" filter="wipe(left)">
                                      <p:cBhvr>
                                        <p:cTn id="102" dur="500"/>
                                        <p:tgtEl>
                                          <p:spTgt spid="234"/>
                                        </p:tgtEl>
                                      </p:cBhvr>
                                    </p:animEffect>
                                  </p:childTnLst>
                                </p:cTn>
                              </p:par>
                            </p:childTnLst>
                          </p:cTn>
                        </p:par>
                        <p:par>
                          <p:cTn id="103" fill="hold">
                            <p:stCondLst>
                              <p:cond delay="6550"/>
                            </p:stCondLst>
                            <p:childTnLst>
                              <p:par>
                                <p:cTn id="104" presetID="22" presetClass="entr" presetSubtype="1" fill="hold" grpId="0" nodeType="afterEffect">
                                  <p:stCondLst>
                                    <p:cond delay="0"/>
                                  </p:stCondLst>
                                  <p:childTnLst>
                                    <p:set>
                                      <p:cBhvr>
                                        <p:cTn id="105" dur="1" fill="hold">
                                          <p:stCondLst>
                                            <p:cond delay="0"/>
                                          </p:stCondLst>
                                        </p:cTn>
                                        <p:tgtEl>
                                          <p:spTgt spid="233"/>
                                        </p:tgtEl>
                                        <p:attrNameLst>
                                          <p:attrName>style.visibility</p:attrName>
                                        </p:attrNameLst>
                                      </p:cBhvr>
                                      <p:to>
                                        <p:strVal val="visible"/>
                                      </p:to>
                                    </p:set>
                                    <p:animEffect transition="in" filter="wipe(up)">
                                      <p:cBhvr>
                                        <p:cTn id="106" dur="500"/>
                                        <p:tgtEl>
                                          <p:spTgt spid="233"/>
                                        </p:tgtEl>
                                      </p:cBhvr>
                                    </p:animEffect>
                                  </p:childTnLst>
                                </p:cTn>
                              </p:par>
                            </p:childTnLst>
                          </p:cTn>
                        </p:par>
                        <p:par>
                          <p:cTn id="107" fill="hold">
                            <p:stCondLst>
                              <p:cond delay="7050"/>
                            </p:stCondLst>
                            <p:childTnLst>
                              <p:par>
                                <p:cTn id="108" presetID="10" presetClass="entr" presetSubtype="0" fill="hold" grpId="0" nodeType="afterEffect">
                                  <p:stCondLst>
                                    <p:cond delay="0"/>
                                  </p:stCondLst>
                                  <p:childTnLst>
                                    <p:set>
                                      <p:cBhvr>
                                        <p:cTn id="109" dur="1" fill="hold">
                                          <p:stCondLst>
                                            <p:cond delay="0"/>
                                          </p:stCondLst>
                                        </p:cTn>
                                        <p:tgtEl>
                                          <p:spTgt spid="235"/>
                                        </p:tgtEl>
                                        <p:attrNameLst>
                                          <p:attrName>style.visibility</p:attrName>
                                        </p:attrNameLst>
                                      </p:cBhvr>
                                      <p:to>
                                        <p:strVal val="visible"/>
                                      </p:to>
                                    </p:set>
                                    <p:animEffect transition="in" filter="fade">
                                      <p:cBhvr>
                                        <p:cTn id="110" dur="2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229" grpId="0" animBg="1"/>
      <p:bldP spid="230" grpId="0" animBg="1"/>
      <p:bldP spid="231" grpId="0" animBg="1"/>
      <p:bldP spid="232" grpId="0" animBg="1"/>
      <p:bldP spid="233" grpId="0"/>
      <p:bldP spid="234" grpId="0"/>
      <p:bldP spid="2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295298" y="1454349"/>
            <a:ext cx="9599817" cy="1417133"/>
          </a:xfrm>
          <a:prstGeom prst="roundRect">
            <a:avLst>
              <a:gd name="adj" fmla="val 0"/>
            </a:avLst>
          </a:prstGeom>
          <a:solidFill>
            <a:schemeClr val="tx1">
              <a:lumMod val="8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endParaRPr lang="zh-CN" altLang="en-US" sz="1500">
              <a:solidFill>
                <a:schemeClr val="tx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403393" y="1562484"/>
            <a:ext cx="2245276" cy="1210060"/>
            <a:chOff x="717476" y="1291449"/>
            <a:chExt cx="2054324" cy="1106750"/>
          </a:xfrm>
        </p:grpSpPr>
        <p:sp>
          <p:nvSpPr>
            <p:cNvPr id="8" name="圆角矩形 7"/>
            <p:cNvSpPr/>
            <p:nvPr/>
          </p:nvSpPr>
          <p:spPr>
            <a:xfrm>
              <a:off x="717476" y="1291449"/>
              <a:ext cx="2054324" cy="1106750"/>
            </a:xfrm>
            <a:prstGeom prst="roundRect">
              <a:avLst>
                <a:gd name="adj" fmla="val 1088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900" b="1">
                <a:latin typeface="微软雅黑" panose="020B0503020204020204" pitchFamily="34" charset="-122"/>
                <a:ea typeface="微软雅黑" panose="020B0503020204020204" pitchFamily="34" charset="-122"/>
              </a:endParaRPr>
            </a:p>
          </p:txBody>
        </p:sp>
        <p:sp>
          <p:nvSpPr>
            <p:cNvPr id="9" name="Freeform 41"/>
            <p:cNvSpPr>
              <a:spLocks noEditPoints="1"/>
            </p:cNvSpPr>
            <p:nvPr/>
          </p:nvSpPr>
          <p:spPr bwMode="auto">
            <a:xfrm>
              <a:off x="827584" y="1596212"/>
              <a:ext cx="576064" cy="517480"/>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lnSpc>
                  <a:spcPct val="120000"/>
                </a:lnSpc>
                <a:defRPr/>
              </a:pPr>
              <a:endParaRPr lang="en-US" sz="1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403649" y="1609636"/>
              <a:ext cx="1224136" cy="540480"/>
            </a:xfrm>
            <a:prstGeom prst="rect">
              <a:avLst/>
            </a:prstGeom>
            <a:noFill/>
          </p:spPr>
          <p:txBody>
            <a:bodyPr wrap="square" rtlCol="0">
              <a:spAutoFit/>
            </a:bodyPr>
            <a:lstStyle/>
            <a:p>
              <a:pPr algn="ctr">
                <a:lnSpc>
                  <a:spcPct val="120000"/>
                </a:lnSpc>
              </a:pPr>
              <a:r>
                <a:rPr lang="zh-CN" altLang="en-US" sz="2700" b="1" dirty="0">
                  <a:solidFill>
                    <a:schemeClr val="bg1"/>
                  </a:solidFill>
                  <a:latin typeface="微软雅黑" panose="020B0503020204020204" pitchFamily="34" charset="-122"/>
                  <a:ea typeface="微软雅黑" panose="020B0503020204020204" pitchFamily="34" charset="-122"/>
                </a:rPr>
                <a:t>标题</a:t>
              </a:r>
            </a:p>
          </p:txBody>
        </p:sp>
      </p:grpSp>
      <p:sp>
        <p:nvSpPr>
          <p:cNvPr id="11" name="文本框 58"/>
          <p:cNvSpPr txBox="1"/>
          <p:nvPr/>
        </p:nvSpPr>
        <p:spPr>
          <a:xfrm>
            <a:off x="3887249" y="1701920"/>
            <a:ext cx="6296096" cy="1009740"/>
          </a:xfrm>
          <a:prstGeom prst="rect">
            <a:avLst/>
          </a:prstGeom>
          <a:noFill/>
        </p:spPr>
        <p:txBody>
          <a:bodyPr wrap="square" lIns="121917" tIns="60958" rIns="121917" bIns="60958" rtlCol="0">
            <a:spAutoFit/>
          </a:bodyPr>
          <a:lstStyle/>
          <a:p>
            <a:pPr marL="381000" indent="-381000">
              <a:lnSpc>
                <a:spcPct val="120000"/>
              </a:lnSpc>
              <a:buFont typeface="Wingdings" panose="05000000000000000000" pitchFamily="2" charset="2"/>
              <a:buChar char="l"/>
            </a:pPr>
            <a:r>
              <a:rPr lang="zh-CN" altLang="en-US" sz="16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marL="381000" indent="-381000">
              <a:lnSpc>
                <a:spcPct val="120000"/>
              </a:lnSpc>
              <a:buFont typeface="Wingdings" panose="05000000000000000000" pitchFamily="2" charset="2"/>
              <a:buChar char="l"/>
            </a:pPr>
            <a:r>
              <a:rPr lang="zh-CN" altLang="en-US" sz="16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marL="381000" indent="-381000">
              <a:lnSpc>
                <a:spcPct val="120000"/>
              </a:lnSpc>
              <a:buFont typeface="Wingdings" panose="05000000000000000000" pitchFamily="2" charset="2"/>
              <a:buChar char="l"/>
            </a:pPr>
            <a:r>
              <a:rPr lang="zh-CN" altLang="en-US" sz="16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1295298" y="3161595"/>
            <a:ext cx="9599817" cy="1417133"/>
          </a:xfrm>
          <a:prstGeom prst="roundRect">
            <a:avLst>
              <a:gd name="adj" fmla="val 0"/>
            </a:avLst>
          </a:prstGeom>
          <a:solidFill>
            <a:schemeClr val="tx1">
              <a:lumMod val="8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13" name="文本框 58"/>
          <p:cNvSpPr txBox="1"/>
          <p:nvPr/>
        </p:nvSpPr>
        <p:spPr>
          <a:xfrm>
            <a:off x="3887249" y="3380383"/>
            <a:ext cx="6296096" cy="1009740"/>
          </a:xfrm>
          <a:prstGeom prst="rect">
            <a:avLst/>
          </a:prstGeom>
          <a:noFill/>
        </p:spPr>
        <p:txBody>
          <a:bodyPr wrap="square" lIns="121917" tIns="60958" rIns="121917" bIns="60958" rtlCol="0">
            <a:spAutoFit/>
          </a:bodyPr>
          <a:lstStyle/>
          <a:p>
            <a:pPr marL="381000" indent="-381000">
              <a:lnSpc>
                <a:spcPct val="120000"/>
              </a:lnSpc>
              <a:buFont typeface="Wingdings" panose="05000000000000000000" pitchFamily="2" charset="2"/>
              <a:buChar char="l"/>
            </a:pPr>
            <a:r>
              <a:rPr lang="zh-CN" altLang="en-US" sz="16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marL="381000" indent="-381000">
              <a:lnSpc>
                <a:spcPct val="120000"/>
              </a:lnSpc>
              <a:buFont typeface="Wingdings" panose="05000000000000000000" pitchFamily="2" charset="2"/>
              <a:buChar char="l"/>
            </a:pPr>
            <a:r>
              <a:rPr lang="zh-CN" altLang="en-US" sz="16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marL="381000" indent="-381000">
              <a:lnSpc>
                <a:spcPct val="120000"/>
              </a:lnSpc>
              <a:buFont typeface="Wingdings" panose="05000000000000000000" pitchFamily="2" charset="2"/>
              <a:buChar char="l"/>
            </a:pPr>
            <a:r>
              <a:rPr lang="zh-CN" altLang="en-US" sz="16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1295298" y="4893648"/>
            <a:ext cx="9599817" cy="1417133"/>
          </a:xfrm>
          <a:prstGeom prst="roundRect">
            <a:avLst>
              <a:gd name="adj" fmla="val 0"/>
            </a:avLst>
          </a:prstGeom>
          <a:solidFill>
            <a:schemeClr val="tx1">
              <a:lumMod val="8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15" name="文本框 58"/>
          <p:cNvSpPr txBox="1"/>
          <p:nvPr/>
        </p:nvSpPr>
        <p:spPr>
          <a:xfrm>
            <a:off x="3887249" y="5108975"/>
            <a:ext cx="6296096" cy="1009740"/>
          </a:xfrm>
          <a:prstGeom prst="rect">
            <a:avLst/>
          </a:prstGeom>
          <a:noFill/>
        </p:spPr>
        <p:txBody>
          <a:bodyPr wrap="square" lIns="121917" tIns="60958" rIns="121917" bIns="60958" rtlCol="0">
            <a:spAutoFit/>
          </a:bodyPr>
          <a:lstStyle/>
          <a:p>
            <a:pPr marL="381000" indent="-381000">
              <a:lnSpc>
                <a:spcPct val="120000"/>
              </a:lnSpc>
              <a:buFont typeface="Wingdings" panose="05000000000000000000" pitchFamily="2" charset="2"/>
              <a:buChar char="l"/>
            </a:pPr>
            <a:r>
              <a:rPr lang="zh-CN" altLang="en-US" sz="16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marL="381000" indent="-381000">
              <a:lnSpc>
                <a:spcPct val="120000"/>
              </a:lnSpc>
              <a:buFont typeface="Wingdings" panose="05000000000000000000" pitchFamily="2" charset="2"/>
              <a:buChar char="l"/>
            </a:pPr>
            <a:r>
              <a:rPr lang="zh-CN" altLang="en-US" sz="16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marL="381000" indent="-381000">
              <a:lnSpc>
                <a:spcPct val="120000"/>
              </a:lnSpc>
              <a:buFont typeface="Wingdings" panose="05000000000000000000" pitchFamily="2" charset="2"/>
              <a:buChar char="l"/>
            </a:pPr>
            <a:r>
              <a:rPr lang="zh-CN" altLang="en-US" sz="16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403393" y="3265131"/>
            <a:ext cx="2245276" cy="1210060"/>
            <a:chOff x="710462" y="2852936"/>
            <a:chExt cx="2054324" cy="1106750"/>
          </a:xfrm>
        </p:grpSpPr>
        <p:grpSp>
          <p:nvGrpSpPr>
            <p:cNvPr id="17" name="组合 16"/>
            <p:cNvGrpSpPr/>
            <p:nvPr/>
          </p:nvGrpSpPr>
          <p:grpSpPr>
            <a:xfrm>
              <a:off x="710462" y="2852936"/>
              <a:ext cx="2054324" cy="1106750"/>
              <a:chOff x="717476" y="1291449"/>
              <a:chExt cx="2054324" cy="1106750"/>
            </a:xfrm>
          </p:grpSpPr>
          <p:sp>
            <p:nvSpPr>
              <p:cNvPr id="20" name="圆角矩形 19"/>
              <p:cNvSpPr/>
              <p:nvPr/>
            </p:nvSpPr>
            <p:spPr>
              <a:xfrm>
                <a:off x="717476" y="1291449"/>
                <a:ext cx="2054324" cy="1106750"/>
              </a:xfrm>
              <a:prstGeom prst="roundRect">
                <a:avLst>
                  <a:gd name="adj" fmla="val 1088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900" b="1">
                  <a:latin typeface="微软雅黑" panose="020B0503020204020204" pitchFamily="34" charset="-122"/>
                  <a:ea typeface="微软雅黑" panose="020B0503020204020204" pitchFamily="34" charset="-122"/>
                </a:endParaRPr>
              </a:p>
            </p:txBody>
          </p:sp>
          <p:sp>
            <p:nvSpPr>
              <p:cNvPr id="21" name="TextBox 20"/>
              <p:cNvSpPr txBox="1"/>
              <p:nvPr/>
            </p:nvSpPr>
            <p:spPr>
              <a:xfrm>
                <a:off x="1403649" y="1609636"/>
                <a:ext cx="1224136" cy="540480"/>
              </a:xfrm>
              <a:prstGeom prst="rect">
                <a:avLst/>
              </a:prstGeom>
              <a:noFill/>
            </p:spPr>
            <p:txBody>
              <a:bodyPr wrap="square" rtlCol="0">
                <a:spAutoFit/>
              </a:bodyPr>
              <a:lstStyle/>
              <a:p>
                <a:pPr algn="ctr">
                  <a:lnSpc>
                    <a:spcPct val="120000"/>
                  </a:lnSpc>
                </a:pPr>
                <a:r>
                  <a:rPr lang="zh-CN" altLang="en-US" sz="2700" b="1" dirty="0">
                    <a:solidFill>
                      <a:schemeClr val="bg1"/>
                    </a:solidFill>
                    <a:latin typeface="微软雅黑" panose="020B0503020204020204" pitchFamily="34" charset="-122"/>
                    <a:ea typeface="微软雅黑" panose="020B0503020204020204" pitchFamily="34" charset="-122"/>
                  </a:rPr>
                  <a:t>标题</a:t>
                </a:r>
              </a:p>
            </p:txBody>
          </p:sp>
        </p:grpSp>
        <p:sp>
          <p:nvSpPr>
            <p:cNvPr id="18" name="Freeform 26"/>
            <p:cNvSpPr>
              <a:spLocks noEditPoints="1"/>
            </p:cNvSpPr>
            <p:nvPr/>
          </p:nvSpPr>
          <p:spPr bwMode="auto">
            <a:xfrm>
              <a:off x="827584" y="3042970"/>
              <a:ext cx="466912" cy="468680"/>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a:lnSpc>
                  <a:spcPct val="120000"/>
                </a:lnSpc>
              </a:pPr>
              <a:endParaRPr lang="da-DK" sz="1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9" name="Freeform 27"/>
            <p:cNvSpPr>
              <a:spLocks noEditPoints="1"/>
            </p:cNvSpPr>
            <p:nvPr/>
          </p:nvSpPr>
          <p:spPr bwMode="auto">
            <a:xfrm>
              <a:off x="1226260" y="3382973"/>
              <a:ext cx="332082" cy="334059"/>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a:lnSpc>
                  <a:spcPct val="120000"/>
                </a:lnSpc>
              </a:pPr>
              <a:endParaRPr lang="da-DK" sz="19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403393" y="4997184"/>
            <a:ext cx="2245276" cy="1210060"/>
            <a:chOff x="710462" y="4437112"/>
            <a:chExt cx="2054324" cy="1106750"/>
          </a:xfrm>
        </p:grpSpPr>
        <p:grpSp>
          <p:nvGrpSpPr>
            <p:cNvPr id="23" name="组合 22"/>
            <p:cNvGrpSpPr/>
            <p:nvPr/>
          </p:nvGrpSpPr>
          <p:grpSpPr>
            <a:xfrm>
              <a:off x="710462" y="4437112"/>
              <a:ext cx="2054324" cy="1106750"/>
              <a:chOff x="717476" y="1291449"/>
              <a:chExt cx="2054324" cy="1106750"/>
            </a:xfrm>
          </p:grpSpPr>
          <p:sp>
            <p:nvSpPr>
              <p:cNvPr id="25" name="圆角矩形 24"/>
              <p:cNvSpPr/>
              <p:nvPr/>
            </p:nvSpPr>
            <p:spPr>
              <a:xfrm>
                <a:off x="717476" y="1291449"/>
                <a:ext cx="2054324" cy="1106750"/>
              </a:xfrm>
              <a:prstGeom prst="roundRect">
                <a:avLst>
                  <a:gd name="adj" fmla="val 1088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900" b="1">
                  <a:latin typeface="微软雅黑" panose="020B0503020204020204" pitchFamily="34" charset="-122"/>
                  <a:ea typeface="微软雅黑" panose="020B0503020204020204" pitchFamily="34" charset="-122"/>
                </a:endParaRPr>
              </a:p>
            </p:txBody>
          </p:sp>
          <p:sp>
            <p:nvSpPr>
              <p:cNvPr id="26" name="TextBox 25"/>
              <p:cNvSpPr txBox="1"/>
              <p:nvPr/>
            </p:nvSpPr>
            <p:spPr>
              <a:xfrm>
                <a:off x="1403649" y="1609636"/>
                <a:ext cx="1224136" cy="540480"/>
              </a:xfrm>
              <a:prstGeom prst="rect">
                <a:avLst/>
              </a:prstGeom>
              <a:noFill/>
            </p:spPr>
            <p:txBody>
              <a:bodyPr wrap="square" rtlCol="0">
                <a:spAutoFit/>
              </a:bodyPr>
              <a:lstStyle/>
              <a:p>
                <a:pPr algn="ctr">
                  <a:lnSpc>
                    <a:spcPct val="120000"/>
                  </a:lnSpc>
                </a:pPr>
                <a:r>
                  <a:rPr lang="zh-CN" altLang="en-US" sz="2700" b="1" dirty="0">
                    <a:solidFill>
                      <a:schemeClr val="bg1"/>
                    </a:solidFill>
                    <a:latin typeface="微软雅黑" panose="020B0503020204020204" pitchFamily="34" charset="-122"/>
                    <a:ea typeface="微软雅黑" panose="020B0503020204020204" pitchFamily="34" charset="-122"/>
                  </a:rPr>
                  <a:t>标题</a:t>
                </a:r>
              </a:p>
            </p:txBody>
          </p:sp>
        </p:grpSp>
        <p:sp>
          <p:nvSpPr>
            <p:cNvPr id="24" name="Freeform 41"/>
            <p:cNvSpPr>
              <a:spLocks noEditPoints="1"/>
            </p:cNvSpPr>
            <p:nvPr/>
          </p:nvSpPr>
          <p:spPr bwMode="auto">
            <a:xfrm>
              <a:off x="827584" y="4743250"/>
              <a:ext cx="615527" cy="49447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a:lnSpc>
                  <a:spcPct val="120000"/>
                </a:lnSpc>
              </a:pPr>
              <a:endParaRPr lang="en-US" sz="19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7" name="TextBox 26"/>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10" presetClass="entr" presetSubtype="0" fill="hold" nodeType="withEffect">
                                  <p:stCondLst>
                                    <p:cond delay="3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22" presetClass="entr" presetSubtype="8" fill="hold" grpId="0" nodeType="withEffect">
                                  <p:stCondLst>
                                    <p:cond delay="60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10" presetClass="entr" presetSubtype="0" fill="hold" nodeType="withEffect">
                                  <p:stCondLst>
                                    <p:cond delay="3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22" presetClass="entr" presetSubtype="8" fill="hold" grpId="0" nodeType="withEffect">
                                  <p:stCondLst>
                                    <p:cond delay="60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2500"/>
                            </p:stCondLst>
                            <p:childTnLst>
                              <p:par>
                                <p:cTn id="48" presetID="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0-#ppt_w/2"/>
                                          </p:val>
                                        </p:tav>
                                        <p:tav tm="100000">
                                          <p:val>
                                            <p:strVal val="#ppt_x"/>
                                          </p:val>
                                        </p:tav>
                                      </p:tavLst>
                                    </p:anim>
                                    <p:anim calcmode="lin" valueType="num">
                                      <p:cBhvr additive="base">
                                        <p:cTn id="51" dur="500" fill="hold"/>
                                        <p:tgtEl>
                                          <p:spTgt spid="14"/>
                                        </p:tgtEl>
                                        <p:attrNameLst>
                                          <p:attrName>ppt_y</p:attrName>
                                        </p:attrNameLst>
                                      </p:cBhvr>
                                      <p:tavLst>
                                        <p:tav tm="0">
                                          <p:val>
                                            <p:strVal val="#ppt_y"/>
                                          </p:val>
                                        </p:tav>
                                        <p:tav tm="100000">
                                          <p:val>
                                            <p:strVal val="#ppt_y"/>
                                          </p:val>
                                        </p:tav>
                                      </p:tavLst>
                                    </p:anim>
                                  </p:childTnLst>
                                </p:cTn>
                              </p:par>
                              <p:par>
                                <p:cTn id="52" presetID="10" presetClass="entr" presetSubtype="0" fill="hold" nodeType="withEffect">
                                  <p:stCondLst>
                                    <p:cond delay="30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22" presetClass="entr" presetSubtype="8" fill="hold" grpId="0" nodeType="withEffect">
                                  <p:stCondLst>
                                    <p:cond delay="60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11" grpId="0"/>
      <p:bldP spid="12" grpId="0" animBg="1"/>
      <p:bldP spid="13" grpId="0"/>
      <p:bldP spid="14" grpId="0" animBg="1"/>
      <p:bldP spid="15"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7" name="Freeform 4"/>
          <p:cNvSpPr/>
          <p:nvPr/>
        </p:nvSpPr>
        <p:spPr bwMode="blackWhite">
          <a:xfrm>
            <a:off x="3828415" y="1625352"/>
            <a:ext cx="2422746" cy="2003261"/>
          </a:xfrm>
          <a:custGeom>
            <a:avLst/>
            <a:gdLst>
              <a:gd name="T0" fmla="*/ 455 w 1057"/>
              <a:gd name="T1" fmla="*/ 879 h 900"/>
              <a:gd name="T2" fmla="*/ 471 w 1057"/>
              <a:gd name="T3" fmla="*/ 838 h 900"/>
              <a:gd name="T4" fmla="*/ 490 w 1057"/>
              <a:gd name="T5" fmla="*/ 799 h 900"/>
              <a:gd name="T6" fmla="*/ 514 w 1057"/>
              <a:gd name="T7" fmla="*/ 762 h 900"/>
              <a:gd name="T8" fmla="*/ 541 w 1057"/>
              <a:gd name="T9" fmla="*/ 728 h 900"/>
              <a:gd name="T10" fmla="*/ 570 w 1057"/>
              <a:gd name="T11" fmla="*/ 696 h 900"/>
              <a:gd name="T12" fmla="*/ 603 w 1057"/>
              <a:gd name="T13" fmla="*/ 667 h 900"/>
              <a:gd name="T14" fmla="*/ 639 w 1057"/>
              <a:gd name="T15" fmla="*/ 642 h 900"/>
              <a:gd name="T16" fmla="*/ 676 w 1057"/>
              <a:gd name="T17" fmla="*/ 621 h 900"/>
              <a:gd name="T18" fmla="*/ 713 w 1057"/>
              <a:gd name="T19" fmla="*/ 605 h 900"/>
              <a:gd name="T20" fmla="*/ 753 w 1057"/>
              <a:gd name="T21" fmla="*/ 591 h 900"/>
              <a:gd name="T22" fmla="*/ 793 w 1057"/>
              <a:gd name="T23" fmla="*/ 581 h 900"/>
              <a:gd name="T24" fmla="*/ 834 w 1057"/>
              <a:gd name="T25" fmla="*/ 575 h 900"/>
              <a:gd name="T26" fmla="*/ 833 w 1057"/>
              <a:gd name="T27" fmla="*/ 711 h 900"/>
              <a:gd name="T28" fmla="*/ 1056 w 1057"/>
              <a:gd name="T29" fmla="*/ 374 h 900"/>
              <a:gd name="T30" fmla="*/ 818 w 1057"/>
              <a:gd name="T31" fmla="*/ 0 h 900"/>
              <a:gd name="T32" fmla="*/ 819 w 1057"/>
              <a:gd name="T33" fmla="*/ 137 h 900"/>
              <a:gd name="T34" fmla="*/ 757 w 1057"/>
              <a:gd name="T35" fmla="*/ 143 h 900"/>
              <a:gd name="T36" fmla="*/ 694 w 1057"/>
              <a:gd name="T37" fmla="*/ 154 h 900"/>
              <a:gd name="T38" fmla="*/ 634 w 1057"/>
              <a:gd name="T39" fmla="*/ 168 h 900"/>
              <a:gd name="T40" fmla="*/ 574 w 1057"/>
              <a:gd name="T41" fmla="*/ 188 h 900"/>
              <a:gd name="T42" fmla="*/ 516 w 1057"/>
              <a:gd name="T43" fmla="*/ 211 h 900"/>
              <a:gd name="T44" fmla="*/ 460 w 1057"/>
              <a:gd name="T45" fmla="*/ 238 h 900"/>
              <a:gd name="T46" fmla="*/ 405 w 1057"/>
              <a:gd name="T47" fmla="*/ 270 h 900"/>
              <a:gd name="T48" fmla="*/ 352 w 1057"/>
              <a:gd name="T49" fmla="*/ 306 h 900"/>
              <a:gd name="T50" fmla="*/ 302 w 1057"/>
              <a:gd name="T51" fmla="*/ 346 h 900"/>
              <a:gd name="T52" fmla="*/ 255 w 1057"/>
              <a:gd name="T53" fmla="*/ 390 h 900"/>
              <a:gd name="T54" fmla="*/ 211 w 1057"/>
              <a:gd name="T55" fmla="*/ 437 h 900"/>
              <a:gd name="T56" fmla="*/ 170 w 1057"/>
              <a:gd name="T57" fmla="*/ 486 h 900"/>
              <a:gd name="T58" fmla="*/ 134 w 1057"/>
              <a:gd name="T59" fmla="*/ 539 h 900"/>
              <a:gd name="T60" fmla="*/ 101 w 1057"/>
              <a:gd name="T61" fmla="*/ 595 h 900"/>
              <a:gd name="T62" fmla="*/ 72 w 1057"/>
              <a:gd name="T63" fmla="*/ 653 h 900"/>
              <a:gd name="T64" fmla="*/ 47 w 1057"/>
              <a:gd name="T65" fmla="*/ 711 h 900"/>
              <a:gd name="T66" fmla="*/ 27 w 1057"/>
              <a:gd name="T67" fmla="*/ 773 h 900"/>
              <a:gd name="T68" fmla="*/ 11 w 1057"/>
              <a:gd name="T69" fmla="*/ 835 h 900"/>
              <a:gd name="T70" fmla="*/ 0 w 1057"/>
              <a:gd name="T71" fmla="*/ 899 h 900"/>
              <a:gd name="T72" fmla="*/ 238 w 1057"/>
              <a:gd name="T73" fmla="*/ 741 h 900"/>
              <a:gd name="T74" fmla="*/ 455 w 1057"/>
              <a:gd name="T75" fmla="*/ 879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rgbClr val="0070C0"/>
          </a:solidFill>
          <a:ln w="12700" cap="rnd" cmpd="sng">
            <a:noFill/>
            <a:prstDash val="solid"/>
            <a:round/>
          </a:ln>
          <a:effectLst/>
        </p:spPr>
        <p:txBody>
          <a:bodyPr lIns="121917" tIns="60958" rIns="121917" bIns="60958"/>
          <a:lstStyle/>
          <a:p>
            <a:endParaRPr lang="zh-CN" altLang="en-US"/>
          </a:p>
        </p:txBody>
      </p:sp>
      <p:sp>
        <p:nvSpPr>
          <p:cNvPr id="38" name="Freeform 5"/>
          <p:cNvSpPr/>
          <p:nvPr/>
        </p:nvSpPr>
        <p:spPr bwMode="blackWhite">
          <a:xfrm>
            <a:off x="5448929" y="4129430"/>
            <a:ext cx="2367736" cy="2012164"/>
          </a:xfrm>
          <a:custGeom>
            <a:avLst/>
            <a:gdLst>
              <a:gd name="T0" fmla="*/ 585 w 1033"/>
              <a:gd name="T1" fmla="*/ 1 h 904"/>
              <a:gd name="T2" fmla="*/ 573 w 1033"/>
              <a:gd name="T3" fmla="*/ 41 h 904"/>
              <a:gd name="T4" fmla="*/ 556 w 1033"/>
              <a:gd name="T5" fmla="*/ 78 h 904"/>
              <a:gd name="T6" fmla="*/ 537 w 1033"/>
              <a:gd name="T7" fmla="*/ 116 h 904"/>
              <a:gd name="T8" fmla="*/ 514 w 1033"/>
              <a:gd name="T9" fmla="*/ 150 h 904"/>
              <a:gd name="T10" fmla="*/ 488 w 1033"/>
              <a:gd name="T11" fmla="*/ 182 h 904"/>
              <a:gd name="T12" fmla="*/ 459 w 1033"/>
              <a:gd name="T13" fmla="*/ 212 h 904"/>
              <a:gd name="T14" fmla="*/ 427 w 1033"/>
              <a:gd name="T15" fmla="*/ 239 h 904"/>
              <a:gd name="T16" fmla="*/ 393 w 1033"/>
              <a:gd name="T17" fmla="*/ 262 h 904"/>
              <a:gd name="T18" fmla="*/ 356 w 1033"/>
              <a:gd name="T19" fmla="*/ 283 h 904"/>
              <a:gd name="T20" fmla="*/ 317 w 1033"/>
              <a:gd name="T21" fmla="*/ 301 h 904"/>
              <a:gd name="T22" fmla="*/ 277 w 1033"/>
              <a:gd name="T23" fmla="*/ 314 h 904"/>
              <a:gd name="T24" fmla="*/ 236 w 1033"/>
              <a:gd name="T25" fmla="*/ 323 h 904"/>
              <a:gd name="T26" fmla="*/ 235 w 1033"/>
              <a:gd name="T27" fmla="*/ 187 h 904"/>
              <a:gd name="T28" fmla="*/ 159 w 1033"/>
              <a:gd name="T29" fmla="*/ 298 h 904"/>
              <a:gd name="T30" fmla="*/ 80 w 1033"/>
              <a:gd name="T31" fmla="*/ 409 h 904"/>
              <a:gd name="T32" fmla="*/ 0 w 1033"/>
              <a:gd name="T33" fmla="*/ 517 h 904"/>
              <a:gd name="T34" fmla="*/ 236 w 1033"/>
              <a:gd name="T35" fmla="*/ 903 h 904"/>
              <a:gd name="T36" fmla="*/ 236 w 1033"/>
              <a:gd name="T37" fmla="*/ 766 h 904"/>
              <a:gd name="T38" fmla="*/ 295 w 1033"/>
              <a:gd name="T39" fmla="*/ 759 h 904"/>
              <a:gd name="T40" fmla="*/ 353 w 1033"/>
              <a:gd name="T41" fmla="*/ 747 h 904"/>
              <a:gd name="T42" fmla="*/ 411 w 1033"/>
              <a:gd name="T43" fmla="*/ 733 h 904"/>
              <a:gd name="T44" fmla="*/ 467 w 1033"/>
              <a:gd name="T45" fmla="*/ 713 h 904"/>
              <a:gd name="T46" fmla="*/ 522 w 1033"/>
              <a:gd name="T47" fmla="*/ 691 h 904"/>
              <a:gd name="T48" fmla="*/ 575 w 1033"/>
              <a:gd name="T49" fmla="*/ 665 h 904"/>
              <a:gd name="T50" fmla="*/ 626 w 1033"/>
              <a:gd name="T51" fmla="*/ 635 h 904"/>
              <a:gd name="T52" fmla="*/ 676 w 1033"/>
              <a:gd name="T53" fmla="*/ 601 h 904"/>
              <a:gd name="T54" fmla="*/ 724 w 1033"/>
              <a:gd name="T55" fmla="*/ 564 h 904"/>
              <a:gd name="T56" fmla="*/ 768 w 1033"/>
              <a:gd name="T57" fmla="*/ 525 h 904"/>
              <a:gd name="T58" fmla="*/ 811 w 1033"/>
              <a:gd name="T59" fmla="*/ 481 h 904"/>
              <a:gd name="T60" fmla="*/ 849 w 1033"/>
              <a:gd name="T61" fmla="*/ 435 h 904"/>
              <a:gd name="T62" fmla="*/ 884 w 1033"/>
              <a:gd name="T63" fmla="*/ 387 h 904"/>
              <a:gd name="T64" fmla="*/ 916 w 1033"/>
              <a:gd name="T65" fmla="*/ 337 h 904"/>
              <a:gd name="T66" fmla="*/ 945 w 1033"/>
              <a:gd name="T67" fmla="*/ 284 h 904"/>
              <a:gd name="T68" fmla="*/ 970 w 1033"/>
              <a:gd name="T69" fmla="*/ 231 h 904"/>
              <a:gd name="T70" fmla="*/ 991 w 1033"/>
              <a:gd name="T71" fmla="*/ 174 h 904"/>
              <a:gd name="T72" fmla="*/ 1009 w 1033"/>
              <a:gd name="T73" fmla="*/ 117 h 904"/>
              <a:gd name="T74" fmla="*/ 1023 w 1033"/>
              <a:gd name="T75" fmla="*/ 58 h 904"/>
              <a:gd name="T76" fmla="*/ 1032 w 1033"/>
              <a:gd name="T77" fmla="*/ 0 h 904"/>
              <a:gd name="T78" fmla="*/ 812 w 1033"/>
              <a:gd name="T79" fmla="*/ 132 h 904"/>
              <a:gd name="T80" fmla="*/ 585 w 1033"/>
              <a:gd name="T81" fmla="*/ 1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rgbClr val="0070C0"/>
          </a:solidFill>
          <a:ln w="12700" cap="rnd" cmpd="sng">
            <a:noFill/>
            <a:prstDash val="solid"/>
            <a:round/>
          </a:ln>
          <a:effectLst/>
        </p:spPr>
        <p:txBody>
          <a:bodyPr lIns="121917" tIns="60958" rIns="121917" bIns="60958"/>
          <a:lstStyle/>
          <a:p>
            <a:endParaRPr lang="zh-CN" altLang="en-US"/>
          </a:p>
        </p:txBody>
      </p:sp>
      <p:sp>
        <p:nvSpPr>
          <p:cNvPr id="39" name="Freeform 6"/>
          <p:cNvSpPr/>
          <p:nvPr/>
        </p:nvSpPr>
        <p:spPr bwMode="blackWhite">
          <a:xfrm>
            <a:off x="3548780" y="3397127"/>
            <a:ext cx="2131649" cy="2392785"/>
          </a:xfrm>
          <a:custGeom>
            <a:avLst/>
            <a:gdLst>
              <a:gd name="T0" fmla="*/ 929 w 930"/>
              <a:gd name="T1" fmla="*/ 645 h 1075"/>
              <a:gd name="T2" fmla="*/ 887 w 930"/>
              <a:gd name="T3" fmla="*/ 634 h 1075"/>
              <a:gd name="T4" fmla="*/ 847 w 930"/>
              <a:gd name="T5" fmla="*/ 620 h 1075"/>
              <a:gd name="T6" fmla="*/ 807 w 930"/>
              <a:gd name="T7" fmla="*/ 603 h 1075"/>
              <a:gd name="T8" fmla="*/ 771 w 930"/>
              <a:gd name="T9" fmla="*/ 582 h 1075"/>
              <a:gd name="T10" fmla="*/ 735 w 930"/>
              <a:gd name="T11" fmla="*/ 557 h 1075"/>
              <a:gd name="T12" fmla="*/ 703 w 930"/>
              <a:gd name="T13" fmla="*/ 529 h 1075"/>
              <a:gd name="T14" fmla="*/ 673 w 930"/>
              <a:gd name="T15" fmla="*/ 497 h 1075"/>
              <a:gd name="T16" fmla="*/ 648 w 930"/>
              <a:gd name="T17" fmla="*/ 465 h 1075"/>
              <a:gd name="T18" fmla="*/ 624 w 930"/>
              <a:gd name="T19" fmla="*/ 428 h 1075"/>
              <a:gd name="T20" fmla="*/ 607 w 930"/>
              <a:gd name="T21" fmla="*/ 398 h 1075"/>
              <a:gd name="T22" fmla="*/ 594 w 930"/>
              <a:gd name="T23" fmla="*/ 366 h 1075"/>
              <a:gd name="T24" fmla="*/ 583 w 930"/>
              <a:gd name="T25" fmla="*/ 332 h 1075"/>
              <a:gd name="T26" fmla="*/ 577 w 930"/>
              <a:gd name="T27" fmla="*/ 298 h 1075"/>
              <a:gd name="T28" fmla="*/ 575 w 930"/>
              <a:gd name="T29" fmla="*/ 264 h 1075"/>
              <a:gd name="T30" fmla="*/ 576 w 930"/>
              <a:gd name="T31" fmla="*/ 229 h 1075"/>
              <a:gd name="T32" fmla="*/ 748 w 930"/>
              <a:gd name="T33" fmla="*/ 229 h 1075"/>
              <a:gd name="T34" fmla="*/ 360 w 930"/>
              <a:gd name="T35" fmla="*/ 0 h 1075"/>
              <a:gd name="T36" fmla="*/ 0 w 930"/>
              <a:gd name="T37" fmla="*/ 236 h 1075"/>
              <a:gd name="T38" fmla="*/ 136 w 930"/>
              <a:gd name="T39" fmla="*/ 237 h 1075"/>
              <a:gd name="T40" fmla="*/ 141 w 930"/>
              <a:gd name="T41" fmla="*/ 299 h 1075"/>
              <a:gd name="T42" fmla="*/ 150 w 930"/>
              <a:gd name="T43" fmla="*/ 362 h 1075"/>
              <a:gd name="T44" fmla="*/ 165 w 930"/>
              <a:gd name="T45" fmla="*/ 422 h 1075"/>
              <a:gd name="T46" fmla="*/ 182 w 930"/>
              <a:gd name="T47" fmla="*/ 483 h 1075"/>
              <a:gd name="T48" fmla="*/ 204 w 930"/>
              <a:gd name="T49" fmla="*/ 541 h 1075"/>
              <a:gd name="T50" fmla="*/ 231 w 930"/>
              <a:gd name="T51" fmla="*/ 598 h 1075"/>
              <a:gd name="T52" fmla="*/ 262 w 930"/>
              <a:gd name="T53" fmla="*/ 653 h 1075"/>
              <a:gd name="T54" fmla="*/ 296 w 930"/>
              <a:gd name="T55" fmla="*/ 704 h 1075"/>
              <a:gd name="T56" fmla="*/ 333 w 930"/>
              <a:gd name="T57" fmla="*/ 752 h 1075"/>
              <a:gd name="T58" fmla="*/ 374 w 930"/>
              <a:gd name="T59" fmla="*/ 797 h 1075"/>
              <a:gd name="T60" fmla="*/ 419 w 930"/>
              <a:gd name="T61" fmla="*/ 841 h 1075"/>
              <a:gd name="T62" fmla="*/ 465 w 930"/>
              <a:gd name="T63" fmla="*/ 880 h 1075"/>
              <a:gd name="T64" fmla="*/ 514 w 930"/>
              <a:gd name="T65" fmla="*/ 917 h 1075"/>
              <a:gd name="T66" fmla="*/ 566 w 930"/>
              <a:gd name="T67" fmla="*/ 951 h 1075"/>
              <a:gd name="T68" fmla="*/ 620 w 930"/>
              <a:gd name="T69" fmla="*/ 980 h 1075"/>
              <a:gd name="T70" fmla="*/ 675 w 930"/>
              <a:gd name="T71" fmla="*/ 1007 h 1075"/>
              <a:gd name="T72" fmla="*/ 732 w 930"/>
              <a:gd name="T73" fmla="*/ 1029 h 1075"/>
              <a:gd name="T74" fmla="*/ 790 w 930"/>
              <a:gd name="T75" fmla="*/ 1048 h 1075"/>
              <a:gd name="T76" fmla="*/ 849 w 930"/>
              <a:gd name="T77" fmla="*/ 1062 h 1075"/>
              <a:gd name="T78" fmla="*/ 910 w 930"/>
              <a:gd name="T79" fmla="*/ 1074 h 1075"/>
              <a:gd name="T80" fmla="*/ 772 w 930"/>
              <a:gd name="T81" fmla="*/ 845 h 1075"/>
              <a:gd name="T82" fmla="*/ 929 w 930"/>
              <a:gd name="T83" fmla="*/ 645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rgbClr val="0070C0"/>
          </a:solidFill>
          <a:ln w="12700" cap="rnd" cmpd="sng">
            <a:noFill/>
            <a:prstDash val="solid"/>
            <a:round/>
          </a:ln>
          <a:effectLst/>
        </p:spPr>
        <p:txBody>
          <a:bodyPr lIns="121917" tIns="60958" rIns="121917" bIns="60958"/>
          <a:lstStyle/>
          <a:p>
            <a:endParaRPr lang="zh-CN" altLang="en-US"/>
          </a:p>
        </p:txBody>
      </p:sp>
      <p:sp>
        <p:nvSpPr>
          <p:cNvPr id="40" name="Freeform 7"/>
          <p:cNvSpPr/>
          <p:nvPr/>
        </p:nvSpPr>
        <p:spPr bwMode="blackWhite">
          <a:xfrm>
            <a:off x="6037997" y="1941421"/>
            <a:ext cx="2161448" cy="2370525"/>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rgbClr val="0070C0"/>
          </a:solidFill>
          <a:ln w="12700" cap="rnd" cmpd="sng">
            <a:noFill/>
            <a:prstDash val="solid"/>
            <a:round/>
          </a:ln>
          <a:effectLst/>
        </p:spPr>
        <p:txBody>
          <a:bodyPr lIns="121917" tIns="60958" rIns="121917" bIns="60958"/>
          <a:lstStyle/>
          <a:p>
            <a:endParaRPr lang="zh-CN" altLang="en-US"/>
          </a:p>
        </p:txBody>
      </p:sp>
      <p:grpSp>
        <p:nvGrpSpPr>
          <p:cNvPr id="41" name="组合 33"/>
          <p:cNvGrpSpPr/>
          <p:nvPr/>
        </p:nvGrpSpPr>
        <p:grpSpPr bwMode="auto">
          <a:xfrm>
            <a:off x="8110210" y="1867957"/>
            <a:ext cx="2016920" cy="1158840"/>
            <a:chOff x="6121103" y="3266112"/>
            <a:chExt cx="1512168" cy="867793"/>
          </a:xfrm>
        </p:grpSpPr>
        <p:sp>
          <p:nvSpPr>
            <p:cNvPr id="42" name="TextBox 41"/>
            <p:cNvSpPr txBox="1"/>
            <p:nvPr/>
          </p:nvSpPr>
          <p:spPr>
            <a:xfrm>
              <a:off x="6198245" y="3266112"/>
              <a:ext cx="1122997" cy="345716"/>
            </a:xfrm>
            <a:prstGeom prst="rect">
              <a:avLst/>
            </a:prstGeom>
            <a:noFill/>
          </p:spPr>
          <p:txBody>
            <a:bodyPr wrap="none">
              <a:spAutoFit/>
            </a:bodyPr>
            <a:lstStyle/>
            <a:p>
              <a:pPr>
                <a:defRPr/>
              </a:pPr>
              <a:r>
                <a:rPr lang="zh-CN" altLang="en-US" spc="160" dirty="0">
                  <a:solidFill>
                    <a:srgbClr val="1585D1"/>
                  </a:solidFill>
                  <a:latin typeface="汉仪中圆简" panose="02010609000101010101" pitchFamily="49" charset="-122"/>
                  <a:ea typeface="汉仪中圆简" panose="02010609000101010101" pitchFamily="49" charset="-122"/>
                </a:rPr>
                <a:t>添加标题</a:t>
              </a:r>
            </a:p>
          </p:txBody>
        </p:sp>
        <p:sp>
          <p:nvSpPr>
            <p:cNvPr id="43" name="TextBox 11"/>
            <p:cNvSpPr txBox="1">
              <a:spLocks noChangeArrowheads="1"/>
            </p:cNvSpPr>
            <p:nvPr/>
          </p:nvSpPr>
          <p:spPr bwMode="auto">
            <a:xfrm flipH="1">
              <a:off x="6121103" y="3603807"/>
              <a:ext cx="1512168" cy="53009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defRPr/>
              </a:pPr>
              <a:r>
                <a:rPr lang="zh-CN" altLang="en-US" sz="20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点击添加文本内容点击添加</a:t>
              </a:r>
              <a:endParaRPr lang="en-US" altLang="zh-CN" sz="20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44" name="组合 33"/>
          <p:cNvGrpSpPr/>
          <p:nvPr/>
        </p:nvGrpSpPr>
        <p:grpSpPr bwMode="auto">
          <a:xfrm>
            <a:off x="7535180" y="4771212"/>
            <a:ext cx="2016920" cy="1158840"/>
            <a:chOff x="6069883" y="3266112"/>
            <a:chExt cx="1512168" cy="867793"/>
          </a:xfrm>
        </p:grpSpPr>
        <p:sp>
          <p:nvSpPr>
            <p:cNvPr id="45" name="TextBox 44"/>
            <p:cNvSpPr txBox="1"/>
            <p:nvPr/>
          </p:nvSpPr>
          <p:spPr>
            <a:xfrm>
              <a:off x="6198245" y="3266112"/>
              <a:ext cx="1122997" cy="345716"/>
            </a:xfrm>
            <a:prstGeom prst="rect">
              <a:avLst/>
            </a:prstGeom>
            <a:noFill/>
          </p:spPr>
          <p:txBody>
            <a:bodyPr wrap="none">
              <a:spAutoFit/>
            </a:bodyPr>
            <a:lstStyle/>
            <a:p>
              <a:pPr>
                <a:defRPr/>
              </a:pPr>
              <a:r>
                <a:rPr lang="zh-CN" altLang="en-US" spc="160" dirty="0">
                  <a:solidFill>
                    <a:srgbClr val="1585D1"/>
                  </a:solidFill>
                  <a:latin typeface="汉仪中圆简" panose="02010609000101010101" pitchFamily="49" charset="-122"/>
                  <a:ea typeface="汉仪中圆简" panose="02010609000101010101" pitchFamily="49" charset="-122"/>
                </a:rPr>
                <a:t>添加标题</a:t>
              </a:r>
            </a:p>
          </p:txBody>
        </p:sp>
        <p:sp>
          <p:nvSpPr>
            <p:cNvPr id="46" name="TextBox 11"/>
            <p:cNvSpPr txBox="1">
              <a:spLocks noChangeArrowheads="1"/>
            </p:cNvSpPr>
            <p:nvPr/>
          </p:nvSpPr>
          <p:spPr bwMode="auto">
            <a:xfrm flipH="1">
              <a:off x="6069883" y="3603807"/>
              <a:ext cx="1512168" cy="53009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defRPr/>
              </a:pPr>
              <a:r>
                <a:rPr lang="zh-CN" altLang="en-US" sz="20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点击添加文本内容点击添加</a:t>
              </a:r>
              <a:endParaRPr lang="en-US" altLang="zh-CN" sz="20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47" name="组合 33"/>
          <p:cNvGrpSpPr/>
          <p:nvPr/>
        </p:nvGrpSpPr>
        <p:grpSpPr bwMode="auto">
          <a:xfrm>
            <a:off x="1967286" y="4771212"/>
            <a:ext cx="2016920" cy="1158840"/>
            <a:chOff x="6089058" y="3266112"/>
            <a:chExt cx="1512168" cy="867793"/>
          </a:xfrm>
        </p:grpSpPr>
        <p:sp>
          <p:nvSpPr>
            <p:cNvPr id="48" name="TextBox 47"/>
            <p:cNvSpPr txBox="1"/>
            <p:nvPr/>
          </p:nvSpPr>
          <p:spPr>
            <a:xfrm>
              <a:off x="6198245" y="3266112"/>
              <a:ext cx="1122997" cy="345716"/>
            </a:xfrm>
            <a:prstGeom prst="rect">
              <a:avLst/>
            </a:prstGeom>
            <a:noFill/>
          </p:spPr>
          <p:txBody>
            <a:bodyPr wrap="none">
              <a:spAutoFit/>
            </a:bodyPr>
            <a:lstStyle/>
            <a:p>
              <a:pPr>
                <a:defRPr/>
              </a:pPr>
              <a:r>
                <a:rPr lang="zh-CN" altLang="en-US" spc="160" dirty="0">
                  <a:solidFill>
                    <a:srgbClr val="1585D1"/>
                  </a:solidFill>
                  <a:latin typeface="汉仪中圆简" panose="02010609000101010101" pitchFamily="49" charset="-122"/>
                  <a:ea typeface="汉仪中圆简" panose="02010609000101010101" pitchFamily="49" charset="-122"/>
                </a:rPr>
                <a:t>添加标题</a:t>
              </a:r>
            </a:p>
          </p:txBody>
        </p:sp>
        <p:sp>
          <p:nvSpPr>
            <p:cNvPr id="49" name="TextBox 11"/>
            <p:cNvSpPr txBox="1">
              <a:spLocks noChangeArrowheads="1"/>
            </p:cNvSpPr>
            <p:nvPr/>
          </p:nvSpPr>
          <p:spPr bwMode="auto">
            <a:xfrm flipH="1">
              <a:off x="6089058" y="3603807"/>
              <a:ext cx="1512168" cy="53009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defRPr/>
              </a:pPr>
              <a:r>
                <a:rPr lang="zh-CN" altLang="en-US" sz="20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点击添加文本内容点击添加</a:t>
              </a:r>
              <a:endParaRPr lang="en-US" altLang="zh-CN" sz="20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50" name="组合 33"/>
          <p:cNvGrpSpPr/>
          <p:nvPr/>
        </p:nvGrpSpPr>
        <p:grpSpPr bwMode="auto">
          <a:xfrm>
            <a:off x="1871288" y="1867957"/>
            <a:ext cx="2016920" cy="1158840"/>
            <a:chOff x="6089058" y="3266112"/>
            <a:chExt cx="1512168" cy="867793"/>
          </a:xfrm>
        </p:grpSpPr>
        <p:sp>
          <p:nvSpPr>
            <p:cNvPr id="51" name="TextBox 50"/>
            <p:cNvSpPr txBox="1"/>
            <p:nvPr/>
          </p:nvSpPr>
          <p:spPr>
            <a:xfrm>
              <a:off x="6198245" y="3266112"/>
              <a:ext cx="1122997" cy="345716"/>
            </a:xfrm>
            <a:prstGeom prst="rect">
              <a:avLst/>
            </a:prstGeom>
            <a:noFill/>
          </p:spPr>
          <p:txBody>
            <a:bodyPr wrap="none">
              <a:spAutoFit/>
            </a:bodyPr>
            <a:lstStyle/>
            <a:p>
              <a:pPr>
                <a:defRPr/>
              </a:pPr>
              <a:r>
                <a:rPr lang="zh-CN" altLang="en-US" spc="160" dirty="0">
                  <a:solidFill>
                    <a:srgbClr val="1585D1"/>
                  </a:solidFill>
                  <a:latin typeface="汉仪中圆简" panose="02010609000101010101" pitchFamily="49" charset="-122"/>
                  <a:ea typeface="汉仪中圆简" panose="02010609000101010101" pitchFamily="49" charset="-122"/>
                </a:rPr>
                <a:t>添加标题</a:t>
              </a:r>
            </a:p>
          </p:txBody>
        </p:sp>
        <p:sp>
          <p:nvSpPr>
            <p:cNvPr id="52" name="TextBox 11"/>
            <p:cNvSpPr txBox="1">
              <a:spLocks noChangeArrowheads="1"/>
            </p:cNvSpPr>
            <p:nvPr/>
          </p:nvSpPr>
          <p:spPr bwMode="auto">
            <a:xfrm flipH="1">
              <a:off x="6089058" y="3603807"/>
              <a:ext cx="1512168" cy="53009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defRPr/>
              </a:pPr>
              <a:r>
                <a:rPr lang="zh-CN" altLang="en-US" sz="20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点击添加文本内容点击添加</a:t>
              </a:r>
              <a:endParaRPr lang="en-US" altLang="zh-CN" sz="20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53" name="TextBox 52"/>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up)">
                                      <p:cBhvr>
                                        <p:cTn id="32" dur="400"/>
                                        <p:tgtEl>
                                          <p:spTgt spid="50"/>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up)">
                                      <p:cBhvr>
                                        <p:cTn id="36" dur="500"/>
                                        <p:tgtEl>
                                          <p:spTgt spid="40"/>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up)">
                                      <p:cBhvr>
                                        <p:cTn id="40" dur="400"/>
                                        <p:tgtEl>
                                          <p:spTgt spid="41"/>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up)">
                                      <p:cBhvr>
                                        <p:cTn id="44" dur="500"/>
                                        <p:tgtEl>
                                          <p:spTgt spid="38"/>
                                        </p:tgtEl>
                                      </p:cBhvr>
                                    </p:animEffect>
                                  </p:childTnLst>
                                </p:cTn>
                              </p:par>
                            </p:childTnLst>
                          </p:cTn>
                        </p:par>
                        <p:par>
                          <p:cTn id="45" fill="hold">
                            <p:stCondLst>
                              <p:cond delay="4000"/>
                            </p:stCondLst>
                            <p:childTnLst>
                              <p:par>
                                <p:cTn id="46" presetID="22" presetClass="entr" presetSubtype="1"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up)">
                                      <p:cBhvr>
                                        <p:cTn id="48" dur="400"/>
                                        <p:tgtEl>
                                          <p:spTgt spid="44"/>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down)">
                                      <p:cBhvr>
                                        <p:cTn id="52" dur="500"/>
                                        <p:tgtEl>
                                          <p:spTgt spid="39"/>
                                        </p:tgtEl>
                                      </p:cBhvr>
                                    </p:animEffect>
                                  </p:childTnLst>
                                </p:cTn>
                              </p:par>
                            </p:childTnLst>
                          </p:cTn>
                        </p:par>
                        <p:par>
                          <p:cTn id="53" fill="hold">
                            <p:stCondLst>
                              <p:cond delay="5000"/>
                            </p:stCondLst>
                            <p:childTnLst>
                              <p:par>
                                <p:cTn id="54" presetID="22" presetClass="entr" presetSubtype="1"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up)">
                                      <p:cBhvr>
                                        <p:cTn id="56" dur="400"/>
                                        <p:tgtEl>
                                          <p:spTgt spid="47"/>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37" grpId="0" animBg="1"/>
      <p:bldP spid="38" grpId="0" animBg="1"/>
      <p:bldP spid="39" grpId="0" animBg="1"/>
      <p:bldP spid="40"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grpSp>
        <p:nvGrpSpPr>
          <p:cNvPr id="129" name="组合 8"/>
          <p:cNvGrpSpPr/>
          <p:nvPr/>
        </p:nvGrpSpPr>
        <p:grpSpPr bwMode="auto">
          <a:xfrm>
            <a:off x="2917825" y="3919538"/>
            <a:ext cx="215900" cy="850900"/>
            <a:chOff x="0" y="0"/>
            <a:chExt cx="215900" cy="850901"/>
          </a:xfrm>
        </p:grpSpPr>
        <p:sp>
          <p:nvSpPr>
            <p:cNvPr id="130" name="Freeform 7"/>
            <p:cNvSpPr/>
            <p:nvPr/>
          </p:nvSpPr>
          <p:spPr bwMode="auto">
            <a:xfrm>
              <a:off x="76200" y="61913"/>
              <a:ext cx="69850" cy="788988"/>
            </a:xfrm>
            <a:custGeom>
              <a:avLst/>
              <a:gdLst>
                <a:gd name="T0" fmla="*/ 0 w 10"/>
                <a:gd name="T1" fmla="*/ 108 h 113"/>
                <a:gd name="T2" fmla="*/ 0 w 10"/>
                <a:gd name="T3" fmla="*/ 5 h 113"/>
                <a:gd name="T4" fmla="*/ 5 w 10"/>
                <a:gd name="T5" fmla="*/ 0 h 113"/>
                <a:gd name="T6" fmla="*/ 5 w 10"/>
                <a:gd name="T7" fmla="*/ 0 h 113"/>
                <a:gd name="T8" fmla="*/ 10 w 10"/>
                <a:gd name="T9" fmla="*/ 5 h 113"/>
                <a:gd name="T10" fmla="*/ 10 w 10"/>
                <a:gd name="T11" fmla="*/ 5 h 113"/>
                <a:gd name="T12" fmla="*/ 10 w 10"/>
                <a:gd name="T13" fmla="*/ 108 h 113"/>
                <a:gd name="T14" fmla="*/ 5 w 10"/>
                <a:gd name="T15" fmla="*/ 113 h 113"/>
                <a:gd name="T16" fmla="*/ 5 w 10"/>
                <a:gd name="T17" fmla="*/ 113 h 113"/>
                <a:gd name="T18" fmla="*/ 0 w 10"/>
                <a:gd name="T19" fmla="*/ 10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3">
                  <a:moveTo>
                    <a:pt x="0" y="108"/>
                  </a:moveTo>
                  <a:cubicBezTo>
                    <a:pt x="0" y="5"/>
                    <a:pt x="0" y="5"/>
                    <a:pt x="0" y="5"/>
                  </a:cubicBezTo>
                  <a:cubicBezTo>
                    <a:pt x="0" y="2"/>
                    <a:pt x="2" y="0"/>
                    <a:pt x="5" y="0"/>
                  </a:cubicBezTo>
                  <a:cubicBezTo>
                    <a:pt x="5" y="0"/>
                    <a:pt x="5" y="0"/>
                    <a:pt x="5" y="0"/>
                  </a:cubicBezTo>
                  <a:cubicBezTo>
                    <a:pt x="7" y="0"/>
                    <a:pt x="10" y="2"/>
                    <a:pt x="10" y="5"/>
                  </a:cubicBezTo>
                  <a:cubicBezTo>
                    <a:pt x="10" y="5"/>
                    <a:pt x="10" y="5"/>
                    <a:pt x="10" y="5"/>
                  </a:cubicBezTo>
                  <a:cubicBezTo>
                    <a:pt x="10" y="108"/>
                    <a:pt x="10" y="108"/>
                    <a:pt x="10" y="108"/>
                  </a:cubicBezTo>
                  <a:cubicBezTo>
                    <a:pt x="10" y="111"/>
                    <a:pt x="7" y="113"/>
                    <a:pt x="5" y="113"/>
                  </a:cubicBezTo>
                  <a:cubicBezTo>
                    <a:pt x="5" y="113"/>
                    <a:pt x="5" y="113"/>
                    <a:pt x="5" y="113"/>
                  </a:cubicBezTo>
                  <a:cubicBezTo>
                    <a:pt x="2" y="113"/>
                    <a:pt x="0" y="111"/>
                    <a:pt x="0" y="108"/>
                  </a:cubicBezTo>
                  <a:close/>
                </a:path>
              </a:pathLst>
            </a:cu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1" name="Oval 12"/>
            <p:cNvSpPr>
              <a:spLocks noChangeArrowheads="1"/>
            </p:cNvSpPr>
            <p:nvPr/>
          </p:nvSpPr>
          <p:spPr bwMode="auto">
            <a:xfrm>
              <a:off x="0" y="0"/>
              <a:ext cx="215900" cy="215900"/>
            </a:xfrm>
            <a:prstGeom prst="ellipse">
              <a:avLst/>
            </a:pr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32" name="组合 11"/>
          <p:cNvGrpSpPr/>
          <p:nvPr/>
        </p:nvGrpSpPr>
        <p:grpSpPr bwMode="auto">
          <a:xfrm>
            <a:off x="2036763" y="4713288"/>
            <a:ext cx="576262" cy="781050"/>
            <a:chOff x="0" y="0"/>
            <a:chExt cx="576263" cy="781050"/>
          </a:xfrm>
        </p:grpSpPr>
        <p:sp>
          <p:nvSpPr>
            <p:cNvPr id="133" name="Freeform 6"/>
            <p:cNvSpPr/>
            <p:nvPr/>
          </p:nvSpPr>
          <p:spPr bwMode="auto">
            <a:xfrm>
              <a:off x="0" y="0"/>
              <a:ext cx="457200" cy="698500"/>
            </a:xfrm>
            <a:custGeom>
              <a:avLst/>
              <a:gdLst>
                <a:gd name="T0" fmla="*/ 0 w 66"/>
                <a:gd name="T1" fmla="*/ 100 h 100"/>
                <a:gd name="T2" fmla="*/ 0 w 66"/>
                <a:gd name="T3" fmla="*/ 5 h 100"/>
                <a:gd name="T4" fmla="*/ 5 w 66"/>
                <a:gd name="T5" fmla="*/ 0 h 100"/>
                <a:gd name="T6" fmla="*/ 5 w 66"/>
                <a:gd name="T7" fmla="*/ 0 h 100"/>
                <a:gd name="T8" fmla="*/ 10 w 66"/>
                <a:gd name="T9" fmla="*/ 5 h 100"/>
                <a:gd name="T10" fmla="*/ 10 w 66"/>
                <a:gd name="T11" fmla="*/ 5 h 100"/>
                <a:gd name="T12" fmla="*/ 10 w 66"/>
                <a:gd name="T13" fmla="*/ 90 h 100"/>
                <a:gd name="T14" fmla="*/ 61 w 66"/>
                <a:gd name="T15" fmla="*/ 90 h 100"/>
                <a:gd name="T16" fmla="*/ 66 w 66"/>
                <a:gd name="T17" fmla="*/ 95 h 100"/>
                <a:gd name="T18" fmla="*/ 66 w 66"/>
                <a:gd name="T19" fmla="*/ 95 h 100"/>
                <a:gd name="T20" fmla="*/ 61 w 66"/>
                <a:gd name="T21" fmla="*/ 100 h 100"/>
                <a:gd name="T22" fmla="*/ 61 w 66"/>
                <a:gd name="T23" fmla="*/ 100 h 100"/>
                <a:gd name="T24" fmla="*/ 0 w 66"/>
                <a:gd name="T2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0">
                  <a:moveTo>
                    <a:pt x="0" y="100"/>
                  </a:moveTo>
                  <a:cubicBezTo>
                    <a:pt x="0" y="5"/>
                    <a:pt x="0" y="5"/>
                    <a:pt x="0" y="5"/>
                  </a:cubicBezTo>
                  <a:cubicBezTo>
                    <a:pt x="0" y="2"/>
                    <a:pt x="2" y="0"/>
                    <a:pt x="5" y="0"/>
                  </a:cubicBezTo>
                  <a:cubicBezTo>
                    <a:pt x="5" y="0"/>
                    <a:pt x="5" y="0"/>
                    <a:pt x="5" y="0"/>
                  </a:cubicBezTo>
                  <a:cubicBezTo>
                    <a:pt x="8" y="0"/>
                    <a:pt x="10" y="2"/>
                    <a:pt x="10" y="5"/>
                  </a:cubicBezTo>
                  <a:cubicBezTo>
                    <a:pt x="10" y="5"/>
                    <a:pt x="10" y="5"/>
                    <a:pt x="10" y="5"/>
                  </a:cubicBezTo>
                  <a:cubicBezTo>
                    <a:pt x="10" y="90"/>
                    <a:pt x="10" y="90"/>
                    <a:pt x="10" y="90"/>
                  </a:cubicBezTo>
                  <a:cubicBezTo>
                    <a:pt x="61" y="90"/>
                    <a:pt x="61" y="90"/>
                    <a:pt x="61" y="90"/>
                  </a:cubicBezTo>
                  <a:cubicBezTo>
                    <a:pt x="64" y="90"/>
                    <a:pt x="66" y="92"/>
                    <a:pt x="66" y="95"/>
                  </a:cubicBezTo>
                  <a:cubicBezTo>
                    <a:pt x="66" y="95"/>
                    <a:pt x="66" y="95"/>
                    <a:pt x="66" y="95"/>
                  </a:cubicBezTo>
                  <a:cubicBezTo>
                    <a:pt x="66" y="98"/>
                    <a:pt x="64" y="100"/>
                    <a:pt x="61" y="100"/>
                  </a:cubicBezTo>
                  <a:cubicBezTo>
                    <a:pt x="61" y="100"/>
                    <a:pt x="61" y="100"/>
                    <a:pt x="61" y="100"/>
                  </a:cubicBezTo>
                  <a:cubicBezTo>
                    <a:pt x="0" y="100"/>
                    <a:pt x="0" y="100"/>
                    <a:pt x="0" y="100"/>
                  </a:cubicBezTo>
                  <a:close/>
                </a:path>
              </a:pathLst>
            </a:cu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4" name="Oval 13"/>
            <p:cNvSpPr>
              <a:spLocks noChangeArrowheads="1"/>
            </p:cNvSpPr>
            <p:nvPr/>
          </p:nvSpPr>
          <p:spPr bwMode="auto">
            <a:xfrm>
              <a:off x="366713" y="565150"/>
              <a:ext cx="209550" cy="215900"/>
            </a:xfrm>
            <a:prstGeom prst="ellipse">
              <a:avLst/>
            </a:pr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35" name="组合 14"/>
          <p:cNvGrpSpPr/>
          <p:nvPr/>
        </p:nvGrpSpPr>
        <p:grpSpPr bwMode="auto">
          <a:xfrm>
            <a:off x="4348163" y="4735513"/>
            <a:ext cx="207962" cy="781050"/>
            <a:chOff x="0" y="0"/>
            <a:chExt cx="207963" cy="781050"/>
          </a:xfrm>
        </p:grpSpPr>
        <p:sp>
          <p:nvSpPr>
            <p:cNvPr id="136" name="Freeform 8"/>
            <p:cNvSpPr/>
            <p:nvPr/>
          </p:nvSpPr>
          <p:spPr bwMode="auto">
            <a:xfrm>
              <a:off x="69850" y="0"/>
              <a:ext cx="68263" cy="676275"/>
            </a:xfrm>
            <a:custGeom>
              <a:avLst/>
              <a:gdLst>
                <a:gd name="T0" fmla="*/ 0 w 10"/>
                <a:gd name="T1" fmla="*/ 92 h 97"/>
                <a:gd name="T2" fmla="*/ 0 w 10"/>
                <a:gd name="T3" fmla="*/ 5 h 97"/>
                <a:gd name="T4" fmla="*/ 5 w 10"/>
                <a:gd name="T5" fmla="*/ 0 h 97"/>
                <a:gd name="T6" fmla="*/ 5 w 10"/>
                <a:gd name="T7" fmla="*/ 0 h 97"/>
                <a:gd name="T8" fmla="*/ 10 w 10"/>
                <a:gd name="T9" fmla="*/ 5 h 97"/>
                <a:gd name="T10" fmla="*/ 10 w 10"/>
                <a:gd name="T11" fmla="*/ 5 h 97"/>
                <a:gd name="T12" fmla="*/ 10 w 10"/>
                <a:gd name="T13" fmla="*/ 92 h 97"/>
                <a:gd name="T14" fmla="*/ 5 w 10"/>
                <a:gd name="T15" fmla="*/ 97 h 97"/>
                <a:gd name="T16" fmla="*/ 5 w 10"/>
                <a:gd name="T17" fmla="*/ 97 h 97"/>
                <a:gd name="T18" fmla="*/ 0 w 10"/>
                <a:gd name="T19"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7">
                  <a:moveTo>
                    <a:pt x="0" y="92"/>
                  </a:moveTo>
                  <a:cubicBezTo>
                    <a:pt x="0" y="5"/>
                    <a:pt x="0" y="5"/>
                    <a:pt x="0" y="5"/>
                  </a:cubicBezTo>
                  <a:cubicBezTo>
                    <a:pt x="0" y="3"/>
                    <a:pt x="2" y="0"/>
                    <a:pt x="5" y="0"/>
                  </a:cubicBezTo>
                  <a:cubicBezTo>
                    <a:pt x="5" y="0"/>
                    <a:pt x="5" y="0"/>
                    <a:pt x="5" y="0"/>
                  </a:cubicBezTo>
                  <a:cubicBezTo>
                    <a:pt x="8" y="0"/>
                    <a:pt x="10" y="3"/>
                    <a:pt x="10" y="5"/>
                  </a:cubicBezTo>
                  <a:cubicBezTo>
                    <a:pt x="10" y="5"/>
                    <a:pt x="10" y="5"/>
                    <a:pt x="10" y="5"/>
                  </a:cubicBezTo>
                  <a:cubicBezTo>
                    <a:pt x="10" y="92"/>
                    <a:pt x="10" y="92"/>
                    <a:pt x="10" y="92"/>
                  </a:cubicBezTo>
                  <a:cubicBezTo>
                    <a:pt x="10" y="95"/>
                    <a:pt x="8" y="97"/>
                    <a:pt x="5" y="97"/>
                  </a:cubicBezTo>
                  <a:cubicBezTo>
                    <a:pt x="5" y="97"/>
                    <a:pt x="5" y="97"/>
                    <a:pt x="5" y="97"/>
                  </a:cubicBezTo>
                  <a:cubicBezTo>
                    <a:pt x="2" y="97"/>
                    <a:pt x="0" y="95"/>
                    <a:pt x="0" y="92"/>
                  </a:cubicBezTo>
                  <a:close/>
                </a:path>
              </a:pathLst>
            </a:cu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7" name="Oval 14"/>
            <p:cNvSpPr>
              <a:spLocks noChangeArrowheads="1"/>
            </p:cNvSpPr>
            <p:nvPr/>
          </p:nvSpPr>
          <p:spPr bwMode="auto">
            <a:xfrm>
              <a:off x="0" y="571500"/>
              <a:ext cx="207963" cy="209550"/>
            </a:xfrm>
            <a:prstGeom prst="ellipse">
              <a:avLst/>
            </a:pr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38" name="组合 17"/>
          <p:cNvGrpSpPr/>
          <p:nvPr/>
        </p:nvGrpSpPr>
        <p:grpSpPr bwMode="auto">
          <a:xfrm>
            <a:off x="5535613" y="4059238"/>
            <a:ext cx="603250" cy="703262"/>
            <a:chOff x="0" y="0"/>
            <a:chExt cx="603251" cy="703263"/>
          </a:xfrm>
        </p:grpSpPr>
        <p:sp>
          <p:nvSpPr>
            <p:cNvPr id="139" name="Freeform 9"/>
            <p:cNvSpPr/>
            <p:nvPr/>
          </p:nvSpPr>
          <p:spPr bwMode="auto">
            <a:xfrm>
              <a:off x="0" y="76200"/>
              <a:ext cx="500063" cy="627063"/>
            </a:xfrm>
            <a:custGeom>
              <a:avLst/>
              <a:gdLst>
                <a:gd name="T0" fmla="*/ 0 w 72"/>
                <a:gd name="T1" fmla="*/ 85 h 90"/>
                <a:gd name="T2" fmla="*/ 0 w 72"/>
                <a:gd name="T3" fmla="*/ 0 h 90"/>
                <a:gd name="T4" fmla="*/ 67 w 72"/>
                <a:gd name="T5" fmla="*/ 0 h 90"/>
                <a:gd name="T6" fmla="*/ 72 w 72"/>
                <a:gd name="T7" fmla="*/ 5 h 90"/>
                <a:gd name="T8" fmla="*/ 72 w 72"/>
                <a:gd name="T9" fmla="*/ 5 h 90"/>
                <a:gd name="T10" fmla="*/ 67 w 72"/>
                <a:gd name="T11" fmla="*/ 10 h 90"/>
                <a:gd name="T12" fmla="*/ 67 w 72"/>
                <a:gd name="T13" fmla="*/ 10 h 90"/>
                <a:gd name="T14" fmla="*/ 11 w 72"/>
                <a:gd name="T15" fmla="*/ 10 h 90"/>
                <a:gd name="T16" fmla="*/ 11 w 72"/>
                <a:gd name="T17" fmla="*/ 85 h 90"/>
                <a:gd name="T18" fmla="*/ 6 w 72"/>
                <a:gd name="T19" fmla="*/ 90 h 90"/>
                <a:gd name="T20" fmla="*/ 6 w 72"/>
                <a:gd name="T21" fmla="*/ 90 h 90"/>
                <a:gd name="T22" fmla="*/ 0 w 72"/>
                <a:gd name="T23" fmla="*/ 8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90">
                  <a:moveTo>
                    <a:pt x="0" y="85"/>
                  </a:moveTo>
                  <a:cubicBezTo>
                    <a:pt x="0" y="0"/>
                    <a:pt x="0" y="0"/>
                    <a:pt x="0" y="0"/>
                  </a:cubicBezTo>
                  <a:cubicBezTo>
                    <a:pt x="67" y="0"/>
                    <a:pt x="67" y="0"/>
                    <a:pt x="67" y="0"/>
                  </a:cubicBezTo>
                  <a:cubicBezTo>
                    <a:pt x="69" y="0"/>
                    <a:pt x="72" y="2"/>
                    <a:pt x="72" y="5"/>
                  </a:cubicBezTo>
                  <a:cubicBezTo>
                    <a:pt x="72" y="5"/>
                    <a:pt x="72" y="5"/>
                    <a:pt x="72" y="5"/>
                  </a:cubicBezTo>
                  <a:cubicBezTo>
                    <a:pt x="72" y="8"/>
                    <a:pt x="69" y="10"/>
                    <a:pt x="67" y="10"/>
                  </a:cubicBezTo>
                  <a:cubicBezTo>
                    <a:pt x="67" y="10"/>
                    <a:pt x="67" y="10"/>
                    <a:pt x="67" y="10"/>
                  </a:cubicBezTo>
                  <a:cubicBezTo>
                    <a:pt x="11" y="10"/>
                    <a:pt x="11" y="10"/>
                    <a:pt x="11" y="10"/>
                  </a:cubicBezTo>
                  <a:cubicBezTo>
                    <a:pt x="11" y="85"/>
                    <a:pt x="11" y="85"/>
                    <a:pt x="11" y="85"/>
                  </a:cubicBezTo>
                  <a:cubicBezTo>
                    <a:pt x="11" y="87"/>
                    <a:pt x="8" y="90"/>
                    <a:pt x="6" y="90"/>
                  </a:cubicBezTo>
                  <a:cubicBezTo>
                    <a:pt x="6" y="90"/>
                    <a:pt x="6" y="90"/>
                    <a:pt x="6" y="90"/>
                  </a:cubicBezTo>
                  <a:cubicBezTo>
                    <a:pt x="3" y="90"/>
                    <a:pt x="0" y="87"/>
                    <a:pt x="0" y="85"/>
                  </a:cubicBezTo>
                  <a:close/>
                </a:path>
              </a:pathLst>
            </a:cu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0" name="Oval 15"/>
            <p:cNvSpPr>
              <a:spLocks noChangeArrowheads="1"/>
            </p:cNvSpPr>
            <p:nvPr/>
          </p:nvSpPr>
          <p:spPr bwMode="auto">
            <a:xfrm>
              <a:off x="388938" y="0"/>
              <a:ext cx="214313" cy="215900"/>
            </a:xfrm>
            <a:prstGeom prst="ellipse">
              <a:avLst/>
            </a:pr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41" name="组合 20"/>
          <p:cNvGrpSpPr/>
          <p:nvPr/>
        </p:nvGrpSpPr>
        <p:grpSpPr bwMode="auto">
          <a:xfrm>
            <a:off x="7389813" y="4727575"/>
            <a:ext cx="214312" cy="836613"/>
            <a:chOff x="0" y="0"/>
            <a:chExt cx="214313" cy="836612"/>
          </a:xfrm>
        </p:grpSpPr>
        <p:sp>
          <p:nvSpPr>
            <p:cNvPr id="142" name="Freeform 10"/>
            <p:cNvSpPr/>
            <p:nvPr/>
          </p:nvSpPr>
          <p:spPr bwMode="auto">
            <a:xfrm>
              <a:off x="68263" y="0"/>
              <a:ext cx="69850" cy="731838"/>
            </a:xfrm>
            <a:custGeom>
              <a:avLst/>
              <a:gdLst>
                <a:gd name="T0" fmla="*/ 0 w 10"/>
                <a:gd name="T1" fmla="*/ 100 h 105"/>
                <a:gd name="T2" fmla="*/ 0 w 10"/>
                <a:gd name="T3" fmla="*/ 5 h 105"/>
                <a:gd name="T4" fmla="*/ 5 w 10"/>
                <a:gd name="T5" fmla="*/ 0 h 105"/>
                <a:gd name="T6" fmla="*/ 5 w 10"/>
                <a:gd name="T7" fmla="*/ 0 h 105"/>
                <a:gd name="T8" fmla="*/ 10 w 10"/>
                <a:gd name="T9" fmla="*/ 5 h 105"/>
                <a:gd name="T10" fmla="*/ 10 w 10"/>
                <a:gd name="T11" fmla="*/ 5 h 105"/>
                <a:gd name="T12" fmla="*/ 10 w 10"/>
                <a:gd name="T13" fmla="*/ 100 h 105"/>
                <a:gd name="T14" fmla="*/ 5 w 10"/>
                <a:gd name="T15" fmla="*/ 105 h 105"/>
                <a:gd name="T16" fmla="*/ 5 w 10"/>
                <a:gd name="T17" fmla="*/ 105 h 105"/>
                <a:gd name="T18" fmla="*/ 0 w 10"/>
                <a:gd name="T19"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5">
                  <a:moveTo>
                    <a:pt x="0" y="100"/>
                  </a:moveTo>
                  <a:cubicBezTo>
                    <a:pt x="0" y="5"/>
                    <a:pt x="0" y="5"/>
                    <a:pt x="0" y="5"/>
                  </a:cubicBezTo>
                  <a:cubicBezTo>
                    <a:pt x="0" y="2"/>
                    <a:pt x="3" y="0"/>
                    <a:pt x="5" y="0"/>
                  </a:cubicBezTo>
                  <a:cubicBezTo>
                    <a:pt x="5" y="0"/>
                    <a:pt x="5" y="0"/>
                    <a:pt x="5" y="0"/>
                  </a:cubicBezTo>
                  <a:cubicBezTo>
                    <a:pt x="8" y="0"/>
                    <a:pt x="10" y="2"/>
                    <a:pt x="10" y="5"/>
                  </a:cubicBezTo>
                  <a:cubicBezTo>
                    <a:pt x="10" y="5"/>
                    <a:pt x="10" y="5"/>
                    <a:pt x="10" y="5"/>
                  </a:cubicBezTo>
                  <a:cubicBezTo>
                    <a:pt x="10" y="100"/>
                    <a:pt x="10" y="100"/>
                    <a:pt x="10" y="100"/>
                  </a:cubicBezTo>
                  <a:cubicBezTo>
                    <a:pt x="10" y="103"/>
                    <a:pt x="8" y="105"/>
                    <a:pt x="5" y="105"/>
                  </a:cubicBezTo>
                  <a:cubicBezTo>
                    <a:pt x="5" y="105"/>
                    <a:pt x="5" y="105"/>
                    <a:pt x="5" y="105"/>
                  </a:cubicBezTo>
                  <a:cubicBezTo>
                    <a:pt x="3" y="105"/>
                    <a:pt x="0" y="103"/>
                    <a:pt x="0" y="100"/>
                  </a:cubicBezTo>
                  <a:close/>
                </a:path>
              </a:pathLst>
            </a:cu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3" name="Oval 16"/>
            <p:cNvSpPr>
              <a:spLocks noChangeArrowheads="1"/>
            </p:cNvSpPr>
            <p:nvPr/>
          </p:nvSpPr>
          <p:spPr bwMode="auto">
            <a:xfrm>
              <a:off x="0" y="627062"/>
              <a:ext cx="214313" cy="209550"/>
            </a:xfrm>
            <a:prstGeom prst="ellipse">
              <a:avLst/>
            </a:pr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44" name="组合 24"/>
          <p:cNvGrpSpPr/>
          <p:nvPr/>
        </p:nvGrpSpPr>
        <p:grpSpPr bwMode="auto">
          <a:xfrm>
            <a:off x="8937625" y="3954463"/>
            <a:ext cx="207963" cy="808037"/>
            <a:chOff x="0" y="0"/>
            <a:chExt cx="207963" cy="808038"/>
          </a:xfrm>
        </p:grpSpPr>
        <p:sp>
          <p:nvSpPr>
            <p:cNvPr id="145" name="Freeform 11"/>
            <p:cNvSpPr/>
            <p:nvPr/>
          </p:nvSpPr>
          <p:spPr bwMode="auto">
            <a:xfrm>
              <a:off x="69850" y="104775"/>
              <a:ext cx="69850" cy="703263"/>
            </a:xfrm>
            <a:custGeom>
              <a:avLst/>
              <a:gdLst>
                <a:gd name="T0" fmla="*/ 0 w 10"/>
                <a:gd name="T1" fmla="*/ 96 h 101"/>
                <a:gd name="T2" fmla="*/ 0 w 10"/>
                <a:gd name="T3" fmla="*/ 6 h 101"/>
                <a:gd name="T4" fmla="*/ 5 w 10"/>
                <a:gd name="T5" fmla="*/ 0 h 101"/>
                <a:gd name="T6" fmla="*/ 5 w 10"/>
                <a:gd name="T7" fmla="*/ 0 h 101"/>
                <a:gd name="T8" fmla="*/ 10 w 10"/>
                <a:gd name="T9" fmla="*/ 6 h 101"/>
                <a:gd name="T10" fmla="*/ 10 w 10"/>
                <a:gd name="T11" fmla="*/ 6 h 101"/>
                <a:gd name="T12" fmla="*/ 10 w 10"/>
                <a:gd name="T13" fmla="*/ 96 h 101"/>
                <a:gd name="T14" fmla="*/ 5 w 10"/>
                <a:gd name="T15" fmla="*/ 101 h 101"/>
                <a:gd name="T16" fmla="*/ 5 w 10"/>
                <a:gd name="T17" fmla="*/ 101 h 101"/>
                <a:gd name="T18" fmla="*/ 0 w 10"/>
                <a:gd name="T19" fmla="*/ 9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1">
                  <a:moveTo>
                    <a:pt x="0" y="96"/>
                  </a:moveTo>
                  <a:cubicBezTo>
                    <a:pt x="0" y="6"/>
                    <a:pt x="0" y="6"/>
                    <a:pt x="0" y="6"/>
                  </a:cubicBezTo>
                  <a:cubicBezTo>
                    <a:pt x="0" y="3"/>
                    <a:pt x="2" y="0"/>
                    <a:pt x="5" y="0"/>
                  </a:cubicBezTo>
                  <a:cubicBezTo>
                    <a:pt x="5" y="0"/>
                    <a:pt x="5" y="0"/>
                    <a:pt x="5" y="0"/>
                  </a:cubicBezTo>
                  <a:cubicBezTo>
                    <a:pt x="8" y="0"/>
                    <a:pt x="10" y="3"/>
                    <a:pt x="10" y="6"/>
                  </a:cubicBezTo>
                  <a:cubicBezTo>
                    <a:pt x="10" y="6"/>
                    <a:pt x="10" y="6"/>
                    <a:pt x="10" y="6"/>
                  </a:cubicBezTo>
                  <a:cubicBezTo>
                    <a:pt x="10" y="96"/>
                    <a:pt x="10" y="96"/>
                    <a:pt x="10" y="96"/>
                  </a:cubicBezTo>
                  <a:cubicBezTo>
                    <a:pt x="10" y="98"/>
                    <a:pt x="8" y="101"/>
                    <a:pt x="5" y="101"/>
                  </a:cubicBezTo>
                  <a:cubicBezTo>
                    <a:pt x="5" y="101"/>
                    <a:pt x="5" y="101"/>
                    <a:pt x="5" y="101"/>
                  </a:cubicBezTo>
                  <a:cubicBezTo>
                    <a:pt x="2" y="101"/>
                    <a:pt x="0" y="98"/>
                    <a:pt x="0" y="96"/>
                  </a:cubicBezTo>
                  <a:close/>
                </a:path>
              </a:pathLst>
            </a:cu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6" name="Oval 17"/>
            <p:cNvSpPr>
              <a:spLocks noChangeArrowheads="1"/>
            </p:cNvSpPr>
            <p:nvPr/>
          </p:nvSpPr>
          <p:spPr bwMode="auto">
            <a:xfrm>
              <a:off x="0" y="0"/>
              <a:ext cx="207963" cy="215900"/>
            </a:xfrm>
            <a:prstGeom prst="ellipse">
              <a:avLst/>
            </a:pr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47" name="组合 27"/>
          <p:cNvGrpSpPr/>
          <p:nvPr/>
        </p:nvGrpSpPr>
        <p:grpSpPr bwMode="auto">
          <a:xfrm>
            <a:off x="1223963" y="4630738"/>
            <a:ext cx="8547100" cy="160337"/>
            <a:chOff x="0" y="0"/>
            <a:chExt cx="8547101" cy="160338"/>
          </a:xfrm>
        </p:grpSpPr>
        <p:sp>
          <p:nvSpPr>
            <p:cNvPr id="148" name="Rectangle 5"/>
            <p:cNvSpPr>
              <a:spLocks noChangeArrowheads="1"/>
            </p:cNvSpPr>
            <p:nvPr/>
          </p:nvSpPr>
          <p:spPr bwMode="auto">
            <a:xfrm>
              <a:off x="34925" y="69850"/>
              <a:ext cx="8505825" cy="90488"/>
            </a:xfrm>
            <a:prstGeom prst="rect">
              <a:avLst/>
            </a:prstGeom>
            <a:solidFill>
              <a:srgbClr val="6139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49" name="Rectangle 18"/>
            <p:cNvSpPr>
              <a:spLocks noChangeArrowheads="1"/>
            </p:cNvSpPr>
            <p:nvPr/>
          </p:nvSpPr>
          <p:spPr bwMode="auto">
            <a:xfrm>
              <a:off x="0" y="0"/>
              <a:ext cx="96838" cy="160338"/>
            </a:xfrm>
            <a:prstGeom prst="rect">
              <a:avLst/>
            </a:prstGeom>
            <a:solidFill>
              <a:srgbClr val="6139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50" name="Rectangle 19"/>
            <p:cNvSpPr>
              <a:spLocks noChangeArrowheads="1"/>
            </p:cNvSpPr>
            <p:nvPr/>
          </p:nvSpPr>
          <p:spPr bwMode="auto">
            <a:xfrm>
              <a:off x="8450263" y="0"/>
              <a:ext cx="96838" cy="160338"/>
            </a:xfrm>
            <a:prstGeom prst="rect">
              <a:avLst/>
            </a:prstGeom>
            <a:solidFill>
              <a:srgbClr val="6139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51" name="组合 31"/>
          <p:cNvGrpSpPr/>
          <p:nvPr/>
        </p:nvGrpSpPr>
        <p:grpSpPr bwMode="auto">
          <a:xfrm>
            <a:off x="3189288" y="3278188"/>
            <a:ext cx="1851025" cy="968375"/>
            <a:chOff x="0" y="0"/>
            <a:chExt cx="1850231" cy="968375"/>
          </a:xfrm>
        </p:grpSpPr>
        <p:grpSp>
          <p:nvGrpSpPr>
            <p:cNvPr id="152" name="组合 32"/>
            <p:cNvGrpSpPr/>
            <p:nvPr/>
          </p:nvGrpSpPr>
          <p:grpSpPr bwMode="auto">
            <a:xfrm>
              <a:off x="0" y="0"/>
              <a:ext cx="1054100" cy="968375"/>
              <a:chOff x="0" y="0"/>
              <a:chExt cx="1054100" cy="968375"/>
            </a:xfrm>
          </p:grpSpPr>
          <p:grpSp>
            <p:nvGrpSpPr>
              <p:cNvPr id="154" name="组合 34"/>
              <p:cNvGrpSpPr/>
              <p:nvPr/>
            </p:nvGrpSpPr>
            <p:grpSpPr bwMode="auto">
              <a:xfrm>
                <a:off x="0" y="0"/>
                <a:ext cx="965200" cy="968375"/>
                <a:chOff x="0" y="0"/>
                <a:chExt cx="965200" cy="968375"/>
              </a:xfrm>
            </p:grpSpPr>
            <p:sp>
              <p:nvSpPr>
                <p:cNvPr id="156" name="Freeform 35"/>
                <p:cNvSpPr/>
                <p:nvPr/>
              </p:nvSpPr>
              <p:spPr bwMode="auto">
                <a:xfrm>
                  <a:off x="0" y="0"/>
                  <a:ext cx="965200" cy="968375"/>
                </a:xfrm>
                <a:custGeom>
                  <a:avLst/>
                  <a:gdLst>
                    <a:gd name="T0" fmla="*/ 117 w 139"/>
                    <a:gd name="T1" fmla="*/ 120 h 139"/>
                    <a:gd name="T2" fmla="*/ 72 w 139"/>
                    <a:gd name="T3" fmla="*/ 139 h 139"/>
                    <a:gd name="T4" fmla="*/ 70 w 139"/>
                    <a:gd name="T5" fmla="*/ 139 h 139"/>
                    <a:gd name="T6" fmla="*/ 67 w 139"/>
                    <a:gd name="T7" fmla="*/ 139 h 139"/>
                    <a:gd name="T8" fmla="*/ 0 w 139"/>
                    <a:gd name="T9" fmla="*/ 139 h 139"/>
                    <a:gd name="T10" fmla="*/ 0 w 139"/>
                    <a:gd name="T11" fmla="*/ 69 h 139"/>
                    <a:gd name="T12" fmla="*/ 0 w 139"/>
                    <a:gd name="T13" fmla="*/ 69 h 139"/>
                    <a:gd name="T14" fmla="*/ 0 w 139"/>
                    <a:gd name="T15" fmla="*/ 70 h 139"/>
                    <a:gd name="T16" fmla="*/ 50 w 139"/>
                    <a:gd name="T17" fmla="*/ 3 h 139"/>
                    <a:gd name="T18" fmla="*/ 70 w 139"/>
                    <a:gd name="T19" fmla="*/ 0 h 139"/>
                    <a:gd name="T20" fmla="*/ 89 w 139"/>
                    <a:gd name="T21" fmla="*/ 3 h 139"/>
                    <a:gd name="T22" fmla="*/ 117 w 139"/>
                    <a:gd name="T23" fmla="*/ 19 h 139"/>
                    <a:gd name="T24" fmla="*/ 139 w 139"/>
                    <a:gd name="T25" fmla="*/ 70 h 139"/>
                    <a:gd name="T26" fmla="*/ 117 w 139"/>
                    <a:gd name="T27" fmla="*/ 1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7" y="120"/>
                      </a:moveTo>
                      <a:cubicBezTo>
                        <a:pt x="106" y="131"/>
                        <a:pt x="90" y="138"/>
                        <a:pt x="72" y="139"/>
                      </a:cubicBezTo>
                      <a:cubicBezTo>
                        <a:pt x="71" y="139"/>
                        <a:pt x="71" y="139"/>
                        <a:pt x="70" y="139"/>
                      </a:cubicBezTo>
                      <a:cubicBezTo>
                        <a:pt x="69" y="139"/>
                        <a:pt x="68" y="139"/>
                        <a:pt x="67" y="139"/>
                      </a:cubicBezTo>
                      <a:cubicBezTo>
                        <a:pt x="0" y="139"/>
                        <a:pt x="0" y="139"/>
                        <a:pt x="0" y="139"/>
                      </a:cubicBezTo>
                      <a:cubicBezTo>
                        <a:pt x="0" y="69"/>
                        <a:pt x="0" y="69"/>
                        <a:pt x="0" y="69"/>
                      </a:cubicBezTo>
                      <a:cubicBezTo>
                        <a:pt x="0" y="69"/>
                        <a:pt x="0" y="69"/>
                        <a:pt x="0" y="69"/>
                      </a:cubicBezTo>
                      <a:cubicBezTo>
                        <a:pt x="0" y="69"/>
                        <a:pt x="0" y="69"/>
                        <a:pt x="0" y="70"/>
                      </a:cubicBezTo>
                      <a:cubicBezTo>
                        <a:pt x="0" y="38"/>
                        <a:pt x="21" y="11"/>
                        <a:pt x="50" y="3"/>
                      </a:cubicBezTo>
                      <a:cubicBezTo>
                        <a:pt x="56" y="1"/>
                        <a:pt x="63" y="0"/>
                        <a:pt x="70" y="0"/>
                      </a:cubicBezTo>
                      <a:cubicBezTo>
                        <a:pt x="76" y="0"/>
                        <a:pt x="83" y="1"/>
                        <a:pt x="89" y="3"/>
                      </a:cubicBezTo>
                      <a:cubicBezTo>
                        <a:pt x="100" y="6"/>
                        <a:pt x="109" y="11"/>
                        <a:pt x="117" y="19"/>
                      </a:cubicBezTo>
                      <a:cubicBezTo>
                        <a:pt x="131" y="32"/>
                        <a:pt x="139" y="50"/>
                        <a:pt x="139" y="70"/>
                      </a:cubicBezTo>
                      <a:cubicBezTo>
                        <a:pt x="139" y="89"/>
                        <a:pt x="131" y="107"/>
                        <a:pt x="117" y="120"/>
                      </a:cubicBez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7" name="Freeform 36"/>
                <p:cNvSpPr/>
                <p:nvPr/>
              </p:nvSpPr>
              <p:spPr bwMode="auto">
                <a:xfrm>
                  <a:off x="33338" y="34925"/>
                  <a:ext cx="896938" cy="898525"/>
                </a:xfrm>
                <a:custGeom>
                  <a:avLst/>
                  <a:gdLst>
                    <a:gd name="T0" fmla="*/ 65 w 129"/>
                    <a:gd name="T1" fmla="*/ 129 h 129"/>
                    <a:gd name="T2" fmla="*/ 63 w 129"/>
                    <a:gd name="T3" fmla="*/ 129 h 129"/>
                    <a:gd name="T4" fmla="*/ 62 w 129"/>
                    <a:gd name="T5" fmla="*/ 129 h 129"/>
                    <a:gd name="T6" fmla="*/ 0 w 129"/>
                    <a:gd name="T7" fmla="*/ 129 h 129"/>
                    <a:gd name="T8" fmla="*/ 0 w 129"/>
                    <a:gd name="T9" fmla="*/ 64 h 129"/>
                    <a:gd name="T10" fmla="*/ 47 w 129"/>
                    <a:gd name="T11" fmla="*/ 3 h 129"/>
                    <a:gd name="T12" fmla="*/ 65 w 129"/>
                    <a:gd name="T13" fmla="*/ 0 h 129"/>
                    <a:gd name="T14" fmla="*/ 83 w 129"/>
                    <a:gd name="T15" fmla="*/ 3 h 129"/>
                    <a:gd name="T16" fmla="*/ 109 w 129"/>
                    <a:gd name="T17" fmla="*/ 18 h 129"/>
                    <a:gd name="T18" fmla="*/ 129 w 129"/>
                    <a:gd name="T19" fmla="*/ 65 h 129"/>
                    <a:gd name="T20" fmla="*/ 109 w 129"/>
                    <a:gd name="T21" fmla="*/ 111 h 129"/>
                    <a:gd name="T22" fmla="*/ 67 w 129"/>
                    <a:gd name="T23" fmla="*/ 129 h 129"/>
                    <a:gd name="T24" fmla="*/ 66 w 129"/>
                    <a:gd name="T25" fmla="*/ 129 h 129"/>
                    <a:gd name="T26" fmla="*/ 65 w 129"/>
                    <a:gd name="T2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65" y="129"/>
                      </a:moveTo>
                      <a:cubicBezTo>
                        <a:pt x="64" y="129"/>
                        <a:pt x="64" y="129"/>
                        <a:pt x="63" y="129"/>
                      </a:cubicBezTo>
                      <a:cubicBezTo>
                        <a:pt x="62" y="129"/>
                        <a:pt x="62" y="129"/>
                        <a:pt x="62" y="129"/>
                      </a:cubicBezTo>
                      <a:cubicBezTo>
                        <a:pt x="0" y="129"/>
                        <a:pt x="0" y="129"/>
                        <a:pt x="0" y="129"/>
                      </a:cubicBezTo>
                      <a:cubicBezTo>
                        <a:pt x="0" y="64"/>
                        <a:pt x="0" y="64"/>
                        <a:pt x="0" y="64"/>
                      </a:cubicBezTo>
                      <a:cubicBezTo>
                        <a:pt x="0" y="36"/>
                        <a:pt x="19" y="11"/>
                        <a:pt x="47" y="3"/>
                      </a:cubicBezTo>
                      <a:cubicBezTo>
                        <a:pt x="52" y="1"/>
                        <a:pt x="59" y="0"/>
                        <a:pt x="65" y="0"/>
                      </a:cubicBezTo>
                      <a:cubicBezTo>
                        <a:pt x="71" y="0"/>
                        <a:pt x="77" y="1"/>
                        <a:pt x="83" y="3"/>
                      </a:cubicBezTo>
                      <a:cubicBezTo>
                        <a:pt x="92" y="5"/>
                        <a:pt x="101" y="11"/>
                        <a:pt x="109" y="18"/>
                      </a:cubicBezTo>
                      <a:cubicBezTo>
                        <a:pt x="122" y="30"/>
                        <a:pt x="129" y="47"/>
                        <a:pt x="129" y="65"/>
                      </a:cubicBezTo>
                      <a:cubicBezTo>
                        <a:pt x="129" y="82"/>
                        <a:pt x="122" y="99"/>
                        <a:pt x="109" y="111"/>
                      </a:cubicBezTo>
                      <a:cubicBezTo>
                        <a:pt x="98" y="122"/>
                        <a:pt x="83" y="128"/>
                        <a:pt x="67" y="129"/>
                      </a:cubicBezTo>
                      <a:cubicBezTo>
                        <a:pt x="66" y="129"/>
                        <a:pt x="66" y="129"/>
                        <a:pt x="66" y="129"/>
                      </a:cubicBezTo>
                      <a:cubicBezTo>
                        <a:pt x="66" y="129"/>
                        <a:pt x="65" y="129"/>
                        <a:pt x="65" y="129"/>
                      </a:cubicBezTo>
                      <a:close/>
                    </a:path>
                  </a:pathLst>
                </a:custGeom>
                <a:solidFill>
                  <a:srgbClr val="FFF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8" name="Freeform 37"/>
                <p:cNvSpPr/>
                <p:nvPr/>
              </p:nvSpPr>
              <p:spPr bwMode="auto">
                <a:xfrm>
                  <a:off x="68263" y="69850"/>
                  <a:ext cx="827088" cy="828675"/>
                </a:xfrm>
                <a:custGeom>
                  <a:avLst/>
                  <a:gdLst>
                    <a:gd name="T0" fmla="*/ 60 w 119"/>
                    <a:gd name="T1" fmla="*/ 119 h 119"/>
                    <a:gd name="T2" fmla="*/ 59 w 119"/>
                    <a:gd name="T3" fmla="*/ 119 h 119"/>
                    <a:gd name="T4" fmla="*/ 57 w 119"/>
                    <a:gd name="T5" fmla="*/ 119 h 119"/>
                    <a:gd name="T6" fmla="*/ 0 w 119"/>
                    <a:gd name="T7" fmla="*/ 119 h 119"/>
                    <a:gd name="T8" fmla="*/ 0 w 119"/>
                    <a:gd name="T9" fmla="*/ 59 h 119"/>
                    <a:gd name="T10" fmla="*/ 43 w 119"/>
                    <a:gd name="T11" fmla="*/ 2 h 119"/>
                    <a:gd name="T12" fmla="*/ 60 w 119"/>
                    <a:gd name="T13" fmla="*/ 0 h 119"/>
                    <a:gd name="T14" fmla="*/ 76 w 119"/>
                    <a:gd name="T15" fmla="*/ 2 h 119"/>
                    <a:gd name="T16" fmla="*/ 100 w 119"/>
                    <a:gd name="T17" fmla="*/ 16 h 119"/>
                    <a:gd name="T18" fmla="*/ 119 w 119"/>
                    <a:gd name="T19" fmla="*/ 60 h 119"/>
                    <a:gd name="T20" fmla="*/ 100 w 119"/>
                    <a:gd name="T21" fmla="*/ 103 h 119"/>
                    <a:gd name="T22" fmla="*/ 62 w 119"/>
                    <a:gd name="T23" fmla="*/ 119 h 119"/>
                    <a:gd name="T24" fmla="*/ 61 w 119"/>
                    <a:gd name="T25" fmla="*/ 119 h 119"/>
                    <a:gd name="T26" fmla="*/ 60 w 119"/>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19">
                      <a:moveTo>
                        <a:pt x="60" y="119"/>
                      </a:moveTo>
                      <a:cubicBezTo>
                        <a:pt x="59" y="119"/>
                        <a:pt x="59" y="119"/>
                        <a:pt x="59" y="119"/>
                      </a:cubicBezTo>
                      <a:cubicBezTo>
                        <a:pt x="57" y="119"/>
                        <a:pt x="57" y="119"/>
                        <a:pt x="57" y="119"/>
                      </a:cubicBezTo>
                      <a:cubicBezTo>
                        <a:pt x="0" y="119"/>
                        <a:pt x="0" y="119"/>
                        <a:pt x="0" y="119"/>
                      </a:cubicBezTo>
                      <a:cubicBezTo>
                        <a:pt x="0" y="59"/>
                        <a:pt x="0" y="59"/>
                        <a:pt x="0" y="59"/>
                      </a:cubicBezTo>
                      <a:cubicBezTo>
                        <a:pt x="0" y="33"/>
                        <a:pt x="18" y="10"/>
                        <a:pt x="43" y="2"/>
                      </a:cubicBezTo>
                      <a:cubicBezTo>
                        <a:pt x="48" y="1"/>
                        <a:pt x="54" y="0"/>
                        <a:pt x="60" y="0"/>
                      </a:cubicBezTo>
                      <a:cubicBezTo>
                        <a:pt x="65" y="0"/>
                        <a:pt x="71" y="1"/>
                        <a:pt x="76" y="2"/>
                      </a:cubicBezTo>
                      <a:cubicBezTo>
                        <a:pt x="85" y="5"/>
                        <a:pt x="93" y="10"/>
                        <a:pt x="100" y="16"/>
                      </a:cubicBezTo>
                      <a:cubicBezTo>
                        <a:pt x="112" y="28"/>
                        <a:pt x="119" y="43"/>
                        <a:pt x="119" y="60"/>
                      </a:cubicBezTo>
                      <a:cubicBezTo>
                        <a:pt x="119" y="76"/>
                        <a:pt x="112" y="91"/>
                        <a:pt x="100" y="103"/>
                      </a:cubicBezTo>
                      <a:cubicBezTo>
                        <a:pt x="90" y="113"/>
                        <a:pt x="76" y="118"/>
                        <a:pt x="62" y="119"/>
                      </a:cubicBezTo>
                      <a:cubicBezTo>
                        <a:pt x="61" y="119"/>
                        <a:pt x="61" y="119"/>
                        <a:pt x="61" y="119"/>
                      </a:cubicBezTo>
                      <a:cubicBezTo>
                        <a:pt x="60" y="119"/>
                        <a:pt x="60" y="119"/>
                        <a:pt x="60" y="119"/>
                      </a:cubicBez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55" name="文本框 35"/>
              <p:cNvSpPr txBox="1">
                <a:spLocks noChangeArrowheads="1"/>
              </p:cNvSpPr>
              <p:nvPr/>
            </p:nvSpPr>
            <p:spPr bwMode="auto">
              <a:xfrm>
                <a:off x="158403" y="241880"/>
                <a:ext cx="895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defRPr/>
                </a:pPr>
                <a:r>
                  <a:rPr kumimoji="0" lang="en-US" altLang="zh-CN" sz="2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宋体" panose="02010600030101010101" pitchFamily="2" charset="-122"/>
                  </a:rPr>
                  <a:t>01</a:t>
                </a: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
          <p:nvSpPr>
            <p:cNvPr id="153" name="文本框 33"/>
            <p:cNvSpPr txBox="1">
              <a:spLocks noChangeArrowheads="1"/>
            </p:cNvSpPr>
            <p:nvPr/>
          </p:nvSpPr>
          <p:spPr bwMode="auto">
            <a:xfrm>
              <a:off x="981224" y="322391"/>
              <a:ext cx="869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defRPr/>
              </a:pPr>
              <a:r>
                <a:rPr kumimoji="0" lang="zh-CN" altLang="zh-CN"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rPr>
                <a:t>关键词</a:t>
              </a: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59" name="组合 39"/>
          <p:cNvGrpSpPr/>
          <p:nvPr/>
        </p:nvGrpSpPr>
        <p:grpSpPr bwMode="auto">
          <a:xfrm>
            <a:off x="2701925" y="5383213"/>
            <a:ext cx="1800225" cy="968375"/>
            <a:chOff x="0" y="0"/>
            <a:chExt cx="1799431" cy="968375"/>
          </a:xfrm>
        </p:grpSpPr>
        <p:grpSp>
          <p:nvGrpSpPr>
            <p:cNvPr id="160" name="组合 40"/>
            <p:cNvGrpSpPr/>
            <p:nvPr/>
          </p:nvGrpSpPr>
          <p:grpSpPr bwMode="auto">
            <a:xfrm>
              <a:off x="0" y="0"/>
              <a:ext cx="1051838" cy="968375"/>
              <a:chOff x="0" y="0"/>
              <a:chExt cx="1051838" cy="968375"/>
            </a:xfrm>
          </p:grpSpPr>
          <p:grpSp>
            <p:nvGrpSpPr>
              <p:cNvPr id="162" name="组合 42"/>
              <p:cNvGrpSpPr/>
              <p:nvPr/>
            </p:nvGrpSpPr>
            <p:grpSpPr bwMode="auto">
              <a:xfrm>
                <a:off x="0" y="0"/>
                <a:ext cx="965200" cy="968375"/>
                <a:chOff x="0" y="0"/>
                <a:chExt cx="965200" cy="968375"/>
              </a:xfrm>
            </p:grpSpPr>
            <p:sp>
              <p:nvSpPr>
                <p:cNvPr id="164" name="Freeform 20"/>
                <p:cNvSpPr/>
                <p:nvPr/>
              </p:nvSpPr>
              <p:spPr bwMode="auto">
                <a:xfrm>
                  <a:off x="0" y="0"/>
                  <a:ext cx="965200" cy="968375"/>
                </a:xfrm>
                <a:custGeom>
                  <a:avLst/>
                  <a:gdLst>
                    <a:gd name="T0" fmla="*/ 117 w 139"/>
                    <a:gd name="T1" fmla="*/ 19 h 139"/>
                    <a:gd name="T2" fmla="*/ 72 w 139"/>
                    <a:gd name="T3" fmla="*/ 0 h 139"/>
                    <a:gd name="T4" fmla="*/ 70 w 139"/>
                    <a:gd name="T5" fmla="*/ 0 h 139"/>
                    <a:gd name="T6" fmla="*/ 67 w 139"/>
                    <a:gd name="T7" fmla="*/ 0 h 139"/>
                    <a:gd name="T8" fmla="*/ 0 w 139"/>
                    <a:gd name="T9" fmla="*/ 0 h 139"/>
                    <a:gd name="T10" fmla="*/ 0 w 139"/>
                    <a:gd name="T11" fmla="*/ 70 h 139"/>
                    <a:gd name="T12" fmla="*/ 0 w 139"/>
                    <a:gd name="T13" fmla="*/ 70 h 139"/>
                    <a:gd name="T14" fmla="*/ 0 w 139"/>
                    <a:gd name="T15" fmla="*/ 69 h 139"/>
                    <a:gd name="T16" fmla="*/ 50 w 139"/>
                    <a:gd name="T17" fmla="*/ 136 h 139"/>
                    <a:gd name="T18" fmla="*/ 70 w 139"/>
                    <a:gd name="T19" fmla="*/ 139 h 139"/>
                    <a:gd name="T20" fmla="*/ 89 w 139"/>
                    <a:gd name="T21" fmla="*/ 136 h 139"/>
                    <a:gd name="T22" fmla="*/ 117 w 139"/>
                    <a:gd name="T23" fmla="*/ 120 h 139"/>
                    <a:gd name="T24" fmla="*/ 139 w 139"/>
                    <a:gd name="T25" fmla="*/ 69 h 139"/>
                    <a:gd name="T26" fmla="*/ 117 w 139"/>
                    <a:gd name="T27" fmla="*/ 1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7" y="19"/>
                      </a:moveTo>
                      <a:cubicBezTo>
                        <a:pt x="106" y="7"/>
                        <a:pt x="90" y="0"/>
                        <a:pt x="72" y="0"/>
                      </a:cubicBezTo>
                      <a:cubicBezTo>
                        <a:pt x="71" y="0"/>
                        <a:pt x="71" y="0"/>
                        <a:pt x="70" y="0"/>
                      </a:cubicBezTo>
                      <a:cubicBezTo>
                        <a:pt x="69" y="0"/>
                        <a:pt x="68" y="0"/>
                        <a:pt x="67" y="0"/>
                      </a:cubicBezTo>
                      <a:cubicBezTo>
                        <a:pt x="0" y="0"/>
                        <a:pt x="0" y="0"/>
                        <a:pt x="0" y="0"/>
                      </a:cubicBezTo>
                      <a:cubicBezTo>
                        <a:pt x="0" y="70"/>
                        <a:pt x="0" y="70"/>
                        <a:pt x="0" y="70"/>
                      </a:cubicBezTo>
                      <a:cubicBezTo>
                        <a:pt x="0" y="70"/>
                        <a:pt x="0" y="70"/>
                        <a:pt x="0" y="70"/>
                      </a:cubicBezTo>
                      <a:cubicBezTo>
                        <a:pt x="0" y="70"/>
                        <a:pt x="0" y="69"/>
                        <a:pt x="0" y="69"/>
                      </a:cubicBezTo>
                      <a:cubicBezTo>
                        <a:pt x="0" y="101"/>
                        <a:pt x="21" y="128"/>
                        <a:pt x="50" y="136"/>
                      </a:cubicBezTo>
                      <a:cubicBezTo>
                        <a:pt x="56" y="138"/>
                        <a:pt x="63" y="139"/>
                        <a:pt x="70" y="139"/>
                      </a:cubicBezTo>
                      <a:cubicBezTo>
                        <a:pt x="76" y="139"/>
                        <a:pt x="83" y="138"/>
                        <a:pt x="89" y="136"/>
                      </a:cubicBezTo>
                      <a:cubicBezTo>
                        <a:pt x="100" y="133"/>
                        <a:pt x="109" y="127"/>
                        <a:pt x="117" y="120"/>
                      </a:cubicBezTo>
                      <a:cubicBezTo>
                        <a:pt x="131" y="107"/>
                        <a:pt x="139" y="89"/>
                        <a:pt x="139" y="69"/>
                      </a:cubicBezTo>
                      <a:cubicBezTo>
                        <a:pt x="139" y="49"/>
                        <a:pt x="131" y="31"/>
                        <a:pt x="117" y="19"/>
                      </a:cubicBez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5" name="Freeform 21"/>
                <p:cNvSpPr/>
                <p:nvPr/>
              </p:nvSpPr>
              <p:spPr bwMode="auto">
                <a:xfrm>
                  <a:off x="34925" y="34925"/>
                  <a:ext cx="896938" cy="900113"/>
                </a:xfrm>
                <a:custGeom>
                  <a:avLst/>
                  <a:gdLst>
                    <a:gd name="T0" fmla="*/ 65 w 129"/>
                    <a:gd name="T1" fmla="*/ 129 h 129"/>
                    <a:gd name="T2" fmla="*/ 47 w 129"/>
                    <a:gd name="T3" fmla="*/ 126 h 129"/>
                    <a:gd name="T4" fmla="*/ 0 w 129"/>
                    <a:gd name="T5" fmla="*/ 65 h 129"/>
                    <a:gd name="T6" fmla="*/ 0 w 129"/>
                    <a:gd name="T7" fmla="*/ 0 h 129"/>
                    <a:gd name="T8" fmla="*/ 62 w 129"/>
                    <a:gd name="T9" fmla="*/ 0 h 129"/>
                    <a:gd name="T10" fmla="*/ 63 w 129"/>
                    <a:gd name="T11" fmla="*/ 0 h 129"/>
                    <a:gd name="T12" fmla="*/ 65 w 129"/>
                    <a:gd name="T13" fmla="*/ 0 h 129"/>
                    <a:gd name="T14" fmla="*/ 66 w 129"/>
                    <a:gd name="T15" fmla="*/ 0 h 129"/>
                    <a:gd name="T16" fmla="*/ 67 w 129"/>
                    <a:gd name="T17" fmla="*/ 0 h 129"/>
                    <a:gd name="T18" fmla="*/ 109 w 129"/>
                    <a:gd name="T19" fmla="*/ 17 h 129"/>
                    <a:gd name="T20" fmla="*/ 129 w 129"/>
                    <a:gd name="T21" fmla="*/ 64 h 129"/>
                    <a:gd name="T22" fmla="*/ 109 w 129"/>
                    <a:gd name="T23" fmla="*/ 111 h 129"/>
                    <a:gd name="T24" fmla="*/ 83 w 129"/>
                    <a:gd name="T25" fmla="*/ 126 h 129"/>
                    <a:gd name="T26" fmla="*/ 65 w 129"/>
                    <a:gd name="T2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65" y="129"/>
                      </a:moveTo>
                      <a:cubicBezTo>
                        <a:pt x="59" y="129"/>
                        <a:pt x="52" y="128"/>
                        <a:pt x="47" y="126"/>
                      </a:cubicBezTo>
                      <a:cubicBezTo>
                        <a:pt x="19" y="118"/>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0"/>
                        <a:pt x="98" y="7"/>
                        <a:pt x="109" y="17"/>
                      </a:cubicBezTo>
                      <a:cubicBezTo>
                        <a:pt x="122" y="30"/>
                        <a:pt x="129" y="46"/>
                        <a:pt x="129" y="64"/>
                      </a:cubicBezTo>
                      <a:cubicBezTo>
                        <a:pt x="129" y="82"/>
                        <a:pt x="122" y="99"/>
                        <a:pt x="109" y="111"/>
                      </a:cubicBezTo>
                      <a:cubicBezTo>
                        <a:pt x="101" y="118"/>
                        <a:pt x="92" y="123"/>
                        <a:pt x="83" y="126"/>
                      </a:cubicBezTo>
                      <a:cubicBezTo>
                        <a:pt x="77" y="128"/>
                        <a:pt x="71" y="129"/>
                        <a:pt x="65" y="129"/>
                      </a:cubicBezTo>
                      <a:close/>
                    </a:path>
                  </a:pathLst>
                </a:custGeom>
                <a:solidFill>
                  <a:srgbClr val="D72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6" name="Freeform 22"/>
                <p:cNvSpPr/>
                <p:nvPr/>
              </p:nvSpPr>
              <p:spPr bwMode="auto">
                <a:xfrm>
                  <a:off x="34925" y="34925"/>
                  <a:ext cx="896938" cy="900113"/>
                </a:xfrm>
                <a:custGeom>
                  <a:avLst/>
                  <a:gdLst>
                    <a:gd name="T0" fmla="*/ 65 w 129"/>
                    <a:gd name="T1" fmla="*/ 129 h 129"/>
                    <a:gd name="T2" fmla="*/ 47 w 129"/>
                    <a:gd name="T3" fmla="*/ 126 h 129"/>
                    <a:gd name="T4" fmla="*/ 0 w 129"/>
                    <a:gd name="T5" fmla="*/ 65 h 129"/>
                    <a:gd name="T6" fmla="*/ 0 w 129"/>
                    <a:gd name="T7" fmla="*/ 0 h 129"/>
                    <a:gd name="T8" fmla="*/ 62 w 129"/>
                    <a:gd name="T9" fmla="*/ 0 h 129"/>
                    <a:gd name="T10" fmla="*/ 63 w 129"/>
                    <a:gd name="T11" fmla="*/ 0 h 129"/>
                    <a:gd name="T12" fmla="*/ 65 w 129"/>
                    <a:gd name="T13" fmla="*/ 0 h 129"/>
                    <a:gd name="T14" fmla="*/ 66 w 129"/>
                    <a:gd name="T15" fmla="*/ 0 h 129"/>
                    <a:gd name="T16" fmla="*/ 67 w 129"/>
                    <a:gd name="T17" fmla="*/ 0 h 129"/>
                    <a:gd name="T18" fmla="*/ 109 w 129"/>
                    <a:gd name="T19" fmla="*/ 17 h 129"/>
                    <a:gd name="T20" fmla="*/ 129 w 129"/>
                    <a:gd name="T21" fmla="*/ 64 h 129"/>
                    <a:gd name="T22" fmla="*/ 109 w 129"/>
                    <a:gd name="T23" fmla="*/ 111 h 129"/>
                    <a:gd name="T24" fmla="*/ 83 w 129"/>
                    <a:gd name="T25" fmla="*/ 126 h 129"/>
                    <a:gd name="T26" fmla="*/ 65 w 129"/>
                    <a:gd name="T2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65" y="129"/>
                      </a:moveTo>
                      <a:cubicBezTo>
                        <a:pt x="59" y="129"/>
                        <a:pt x="52" y="128"/>
                        <a:pt x="47" y="126"/>
                      </a:cubicBezTo>
                      <a:cubicBezTo>
                        <a:pt x="19" y="118"/>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0"/>
                        <a:pt x="98" y="7"/>
                        <a:pt x="109" y="17"/>
                      </a:cubicBezTo>
                      <a:cubicBezTo>
                        <a:pt x="122" y="30"/>
                        <a:pt x="129" y="46"/>
                        <a:pt x="129" y="64"/>
                      </a:cubicBezTo>
                      <a:cubicBezTo>
                        <a:pt x="129" y="82"/>
                        <a:pt x="122" y="99"/>
                        <a:pt x="109" y="111"/>
                      </a:cubicBezTo>
                      <a:cubicBezTo>
                        <a:pt x="101" y="118"/>
                        <a:pt x="92" y="123"/>
                        <a:pt x="83" y="126"/>
                      </a:cubicBezTo>
                      <a:cubicBezTo>
                        <a:pt x="77" y="128"/>
                        <a:pt x="71" y="129"/>
                        <a:pt x="65" y="129"/>
                      </a:cubicBezTo>
                      <a:close/>
                    </a:path>
                  </a:pathLst>
                </a:custGeom>
                <a:solidFill>
                  <a:srgbClr val="FFF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7" name="Freeform 23"/>
                <p:cNvSpPr/>
                <p:nvPr/>
              </p:nvSpPr>
              <p:spPr bwMode="auto">
                <a:xfrm>
                  <a:off x="69850" y="69850"/>
                  <a:ext cx="827088" cy="830263"/>
                </a:xfrm>
                <a:custGeom>
                  <a:avLst/>
                  <a:gdLst>
                    <a:gd name="T0" fmla="*/ 60 w 119"/>
                    <a:gd name="T1" fmla="*/ 119 h 119"/>
                    <a:gd name="T2" fmla="*/ 43 w 119"/>
                    <a:gd name="T3" fmla="*/ 116 h 119"/>
                    <a:gd name="T4" fmla="*/ 0 w 119"/>
                    <a:gd name="T5" fmla="*/ 60 h 119"/>
                    <a:gd name="T6" fmla="*/ 0 w 119"/>
                    <a:gd name="T7" fmla="*/ 0 h 119"/>
                    <a:gd name="T8" fmla="*/ 57 w 119"/>
                    <a:gd name="T9" fmla="*/ 0 h 119"/>
                    <a:gd name="T10" fmla="*/ 58 w 119"/>
                    <a:gd name="T11" fmla="*/ 0 h 119"/>
                    <a:gd name="T12" fmla="*/ 60 w 119"/>
                    <a:gd name="T13" fmla="*/ 0 h 119"/>
                    <a:gd name="T14" fmla="*/ 61 w 119"/>
                    <a:gd name="T15" fmla="*/ 0 h 119"/>
                    <a:gd name="T16" fmla="*/ 62 w 119"/>
                    <a:gd name="T17" fmla="*/ 0 h 119"/>
                    <a:gd name="T18" fmla="*/ 100 w 119"/>
                    <a:gd name="T19" fmla="*/ 16 h 119"/>
                    <a:gd name="T20" fmla="*/ 119 w 119"/>
                    <a:gd name="T21" fmla="*/ 59 h 119"/>
                    <a:gd name="T22" fmla="*/ 100 w 119"/>
                    <a:gd name="T23" fmla="*/ 102 h 119"/>
                    <a:gd name="T24" fmla="*/ 76 w 119"/>
                    <a:gd name="T25" fmla="*/ 116 h 119"/>
                    <a:gd name="T26" fmla="*/ 60 w 119"/>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19">
                      <a:moveTo>
                        <a:pt x="60" y="119"/>
                      </a:moveTo>
                      <a:cubicBezTo>
                        <a:pt x="54" y="119"/>
                        <a:pt x="48" y="118"/>
                        <a:pt x="43" y="116"/>
                      </a:cubicBezTo>
                      <a:cubicBezTo>
                        <a:pt x="18" y="109"/>
                        <a:pt x="0" y="86"/>
                        <a:pt x="0" y="60"/>
                      </a:cubicBezTo>
                      <a:cubicBezTo>
                        <a:pt x="0" y="0"/>
                        <a:pt x="0" y="0"/>
                        <a:pt x="0" y="0"/>
                      </a:cubicBezTo>
                      <a:cubicBezTo>
                        <a:pt x="57" y="0"/>
                        <a:pt x="57" y="0"/>
                        <a:pt x="57" y="0"/>
                      </a:cubicBezTo>
                      <a:cubicBezTo>
                        <a:pt x="58" y="0"/>
                        <a:pt x="58" y="0"/>
                        <a:pt x="58" y="0"/>
                      </a:cubicBezTo>
                      <a:cubicBezTo>
                        <a:pt x="59" y="0"/>
                        <a:pt x="59" y="0"/>
                        <a:pt x="60" y="0"/>
                      </a:cubicBezTo>
                      <a:cubicBezTo>
                        <a:pt x="60" y="0"/>
                        <a:pt x="60" y="0"/>
                        <a:pt x="61" y="0"/>
                      </a:cubicBezTo>
                      <a:cubicBezTo>
                        <a:pt x="62" y="0"/>
                        <a:pt x="62" y="0"/>
                        <a:pt x="62" y="0"/>
                      </a:cubicBezTo>
                      <a:cubicBezTo>
                        <a:pt x="76" y="0"/>
                        <a:pt x="90" y="6"/>
                        <a:pt x="100" y="16"/>
                      </a:cubicBezTo>
                      <a:cubicBezTo>
                        <a:pt x="112" y="27"/>
                        <a:pt x="119" y="43"/>
                        <a:pt x="119" y="59"/>
                      </a:cubicBezTo>
                      <a:cubicBezTo>
                        <a:pt x="119" y="76"/>
                        <a:pt x="112" y="91"/>
                        <a:pt x="100" y="102"/>
                      </a:cubicBezTo>
                      <a:cubicBezTo>
                        <a:pt x="93" y="109"/>
                        <a:pt x="85" y="114"/>
                        <a:pt x="76" y="116"/>
                      </a:cubicBezTo>
                      <a:cubicBezTo>
                        <a:pt x="71" y="118"/>
                        <a:pt x="65" y="119"/>
                        <a:pt x="60" y="119"/>
                      </a:cubicBez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63" name="文本框 43"/>
              <p:cNvSpPr txBox="1">
                <a:spLocks noChangeArrowheads="1"/>
              </p:cNvSpPr>
              <p:nvPr/>
            </p:nvSpPr>
            <p:spPr bwMode="auto">
              <a:xfrm>
                <a:off x="156141" y="215827"/>
                <a:ext cx="895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defRPr/>
                </a:pPr>
                <a:r>
                  <a:rPr kumimoji="0" lang="en-US" altLang="zh-CN" sz="2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宋体" panose="02010600030101010101" pitchFamily="2" charset="-122"/>
                  </a:rPr>
                  <a:t>02</a:t>
                </a: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
          <p:nvSpPr>
            <p:cNvPr id="161" name="文本框 41"/>
            <p:cNvSpPr txBox="1">
              <a:spLocks noChangeArrowheads="1"/>
            </p:cNvSpPr>
            <p:nvPr/>
          </p:nvSpPr>
          <p:spPr bwMode="auto">
            <a:xfrm>
              <a:off x="930424" y="349177"/>
              <a:ext cx="869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defRPr/>
              </a:pPr>
              <a:r>
                <a:rPr kumimoji="0" lang="zh-CN" altLang="zh-CN"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rPr>
                <a:t>关键词</a:t>
              </a: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68" name="组合 48"/>
          <p:cNvGrpSpPr/>
          <p:nvPr/>
        </p:nvGrpSpPr>
        <p:grpSpPr bwMode="auto">
          <a:xfrm>
            <a:off x="4619625" y="5446713"/>
            <a:ext cx="1831975" cy="968375"/>
            <a:chOff x="0" y="0"/>
            <a:chExt cx="1831062" cy="968375"/>
          </a:xfrm>
        </p:grpSpPr>
        <p:grpSp>
          <p:nvGrpSpPr>
            <p:cNvPr id="169" name="组合 49"/>
            <p:cNvGrpSpPr/>
            <p:nvPr/>
          </p:nvGrpSpPr>
          <p:grpSpPr bwMode="auto">
            <a:xfrm>
              <a:off x="0" y="0"/>
              <a:ext cx="1053079" cy="968375"/>
              <a:chOff x="0" y="0"/>
              <a:chExt cx="1053079" cy="968375"/>
            </a:xfrm>
          </p:grpSpPr>
          <p:grpSp>
            <p:nvGrpSpPr>
              <p:cNvPr id="171" name="组合 51"/>
              <p:cNvGrpSpPr/>
              <p:nvPr/>
            </p:nvGrpSpPr>
            <p:grpSpPr bwMode="auto">
              <a:xfrm>
                <a:off x="0" y="0"/>
                <a:ext cx="965200" cy="968375"/>
                <a:chOff x="0" y="0"/>
                <a:chExt cx="965200" cy="968375"/>
              </a:xfrm>
            </p:grpSpPr>
            <p:sp>
              <p:nvSpPr>
                <p:cNvPr id="173" name="Freeform 24"/>
                <p:cNvSpPr/>
                <p:nvPr/>
              </p:nvSpPr>
              <p:spPr bwMode="auto">
                <a:xfrm>
                  <a:off x="0" y="0"/>
                  <a:ext cx="965200" cy="968375"/>
                </a:xfrm>
                <a:custGeom>
                  <a:avLst/>
                  <a:gdLst>
                    <a:gd name="T0" fmla="*/ 117 w 139"/>
                    <a:gd name="T1" fmla="*/ 19 h 139"/>
                    <a:gd name="T2" fmla="*/ 72 w 139"/>
                    <a:gd name="T3" fmla="*/ 0 h 139"/>
                    <a:gd name="T4" fmla="*/ 70 w 139"/>
                    <a:gd name="T5" fmla="*/ 0 h 139"/>
                    <a:gd name="T6" fmla="*/ 67 w 139"/>
                    <a:gd name="T7" fmla="*/ 0 h 139"/>
                    <a:gd name="T8" fmla="*/ 0 w 139"/>
                    <a:gd name="T9" fmla="*/ 0 h 139"/>
                    <a:gd name="T10" fmla="*/ 0 w 139"/>
                    <a:gd name="T11" fmla="*/ 70 h 139"/>
                    <a:gd name="T12" fmla="*/ 0 w 139"/>
                    <a:gd name="T13" fmla="*/ 70 h 139"/>
                    <a:gd name="T14" fmla="*/ 0 w 139"/>
                    <a:gd name="T15" fmla="*/ 69 h 139"/>
                    <a:gd name="T16" fmla="*/ 50 w 139"/>
                    <a:gd name="T17" fmla="*/ 136 h 139"/>
                    <a:gd name="T18" fmla="*/ 70 w 139"/>
                    <a:gd name="T19" fmla="*/ 139 h 139"/>
                    <a:gd name="T20" fmla="*/ 89 w 139"/>
                    <a:gd name="T21" fmla="*/ 136 h 139"/>
                    <a:gd name="T22" fmla="*/ 117 w 139"/>
                    <a:gd name="T23" fmla="*/ 120 h 139"/>
                    <a:gd name="T24" fmla="*/ 139 w 139"/>
                    <a:gd name="T25" fmla="*/ 69 h 139"/>
                    <a:gd name="T26" fmla="*/ 117 w 139"/>
                    <a:gd name="T27" fmla="*/ 1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7" y="19"/>
                      </a:moveTo>
                      <a:cubicBezTo>
                        <a:pt x="105" y="8"/>
                        <a:pt x="90" y="1"/>
                        <a:pt x="72" y="0"/>
                      </a:cubicBezTo>
                      <a:cubicBezTo>
                        <a:pt x="71" y="0"/>
                        <a:pt x="71" y="0"/>
                        <a:pt x="70" y="0"/>
                      </a:cubicBezTo>
                      <a:cubicBezTo>
                        <a:pt x="69" y="0"/>
                        <a:pt x="68" y="0"/>
                        <a:pt x="67" y="0"/>
                      </a:cubicBezTo>
                      <a:cubicBezTo>
                        <a:pt x="0" y="0"/>
                        <a:pt x="0" y="0"/>
                        <a:pt x="0" y="0"/>
                      </a:cubicBezTo>
                      <a:cubicBezTo>
                        <a:pt x="0" y="70"/>
                        <a:pt x="0" y="70"/>
                        <a:pt x="0" y="70"/>
                      </a:cubicBezTo>
                      <a:cubicBezTo>
                        <a:pt x="0" y="70"/>
                        <a:pt x="0" y="70"/>
                        <a:pt x="0" y="70"/>
                      </a:cubicBezTo>
                      <a:cubicBezTo>
                        <a:pt x="0" y="70"/>
                        <a:pt x="0" y="70"/>
                        <a:pt x="0" y="69"/>
                      </a:cubicBezTo>
                      <a:cubicBezTo>
                        <a:pt x="0" y="101"/>
                        <a:pt x="21" y="128"/>
                        <a:pt x="50" y="136"/>
                      </a:cubicBezTo>
                      <a:cubicBezTo>
                        <a:pt x="56" y="138"/>
                        <a:pt x="63" y="139"/>
                        <a:pt x="70" y="139"/>
                      </a:cubicBezTo>
                      <a:cubicBezTo>
                        <a:pt x="76" y="139"/>
                        <a:pt x="83" y="138"/>
                        <a:pt x="89" y="136"/>
                      </a:cubicBezTo>
                      <a:cubicBezTo>
                        <a:pt x="100" y="133"/>
                        <a:pt x="109" y="128"/>
                        <a:pt x="117" y="120"/>
                      </a:cubicBezTo>
                      <a:cubicBezTo>
                        <a:pt x="131" y="107"/>
                        <a:pt x="139" y="89"/>
                        <a:pt x="139" y="69"/>
                      </a:cubicBezTo>
                      <a:cubicBezTo>
                        <a:pt x="139" y="50"/>
                        <a:pt x="131" y="32"/>
                        <a:pt x="117" y="19"/>
                      </a:cubicBez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4" name="Freeform 25"/>
                <p:cNvSpPr/>
                <p:nvPr/>
              </p:nvSpPr>
              <p:spPr bwMode="auto">
                <a:xfrm>
                  <a:off x="33337" y="34925"/>
                  <a:ext cx="896938" cy="898525"/>
                </a:xfrm>
                <a:custGeom>
                  <a:avLst/>
                  <a:gdLst>
                    <a:gd name="T0" fmla="*/ 65 w 129"/>
                    <a:gd name="T1" fmla="*/ 129 h 129"/>
                    <a:gd name="T2" fmla="*/ 47 w 129"/>
                    <a:gd name="T3" fmla="*/ 126 h 129"/>
                    <a:gd name="T4" fmla="*/ 0 w 129"/>
                    <a:gd name="T5" fmla="*/ 65 h 129"/>
                    <a:gd name="T6" fmla="*/ 0 w 129"/>
                    <a:gd name="T7" fmla="*/ 0 h 129"/>
                    <a:gd name="T8" fmla="*/ 62 w 129"/>
                    <a:gd name="T9" fmla="*/ 0 h 129"/>
                    <a:gd name="T10" fmla="*/ 63 w 129"/>
                    <a:gd name="T11" fmla="*/ 0 h 129"/>
                    <a:gd name="T12" fmla="*/ 65 w 129"/>
                    <a:gd name="T13" fmla="*/ 0 h 129"/>
                    <a:gd name="T14" fmla="*/ 66 w 129"/>
                    <a:gd name="T15" fmla="*/ 0 h 129"/>
                    <a:gd name="T16" fmla="*/ 67 w 129"/>
                    <a:gd name="T17" fmla="*/ 0 h 129"/>
                    <a:gd name="T18" fmla="*/ 109 w 129"/>
                    <a:gd name="T19" fmla="*/ 18 h 129"/>
                    <a:gd name="T20" fmla="*/ 129 w 129"/>
                    <a:gd name="T21" fmla="*/ 64 h 129"/>
                    <a:gd name="T22" fmla="*/ 109 w 129"/>
                    <a:gd name="T23" fmla="*/ 111 h 129"/>
                    <a:gd name="T24" fmla="*/ 83 w 129"/>
                    <a:gd name="T25" fmla="*/ 126 h 129"/>
                    <a:gd name="T26" fmla="*/ 65 w 129"/>
                    <a:gd name="T2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65" y="129"/>
                      </a:moveTo>
                      <a:cubicBezTo>
                        <a:pt x="59" y="129"/>
                        <a:pt x="52" y="128"/>
                        <a:pt x="47" y="126"/>
                      </a:cubicBezTo>
                      <a:cubicBezTo>
                        <a:pt x="19" y="119"/>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1"/>
                        <a:pt x="97" y="7"/>
                        <a:pt x="109" y="18"/>
                      </a:cubicBezTo>
                      <a:cubicBezTo>
                        <a:pt x="122" y="30"/>
                        <a:pt x="129" y="47"/>
                        <a:pt x="129" y="64"/>
                      </a:cubicBezTo>
                      <a:cubicBezTo>
                        <a:pt x="129" y="82"/>
                        <a:pt x="122" y="99"/>
                        <a:pt x="109" y="111"/>
                      </a:cubicBezTo>
                      <a:cubicBezTo>
                        <a:pt x="101" y="118"/>
                        <a:pt x="92" y="124"/>
                        <a:pt x="83" y="126"/>
                      </a:cubicBezTo>
                      <a:cubicBezTo>
                        <a:pt x="77" y="128"/>
                        <a:pt x="71" y="129"/>
                        <a:pt x="65" y="129"/>
                      </a:cubicBezTo>
                      <a:close/>
                    </a:path>
                  </a:pathLst>
                </a:custGeom>
                <a:solidFill>
                  <a:srgbClr val="FF3C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5" name="Freeform 26"/>
                <p:cNvSpPr/>
                <p:nvPr/>
              </p:nvSpPr>
              <p:spPr bwMode="auto">
                <a:xfrm>
                  <a:off x="33337" y="34925"/>
                  <a:ext cx="896938" cy="898525"/>
                </a:xfrm>
                <a:custGeom>
                  <a:avLst/>
                  <a:gdLst>
                    <a:gd name="T0" fmla="*/ 65 w 129"/>
                    <a:gd name="T1" fmla="*/ 129 h 129"/>
                    <a:gd name="T2" fmla="*/ 47 w 129"/>
                    <a:gd name="T3" fmla="*/ 126 h 129"/>
                    <a:gd name="T4" fmla="*/ 0 w 129"/>
                    <a:gd name="T5" fmla="*/ 65 h 129"/>
                    <a:gd name="T6" fmla="*/ 0 w 129"/>
                    <a:gd name="T7" fmla="*/ 0 h 129"/>
                    <a:gd name="T8" fmla="*/ 62 w 129"/>
                    <a:gd name="T9" fmla="*/ 0 h 129"/>
                    <a:gd name="T10" fmla="*/ 63 w 129"/>
                    <a:gd name="T11" fmla="*/ 0 h 129"/>
                    <a:gd name="T12" fmla="*/ 65 w 129"/>
                    <a:gd name="T13" fmla="*/ 0 h 129"/>
                    <a:gd name="T14" fmla="*/ 66 w 129"/>
                    <a:gd name="T15" fmla="*/ 0 h 129"/>
                    <a:gd name="T16" fmla="*/ 67 w 129"/>
                    <a:gd name="T17" fmla="*/ 0 h 129"/>
                    <a:gd name="T18" fmla="*/ 109 w 129"/>
                    <a:gd name="T19" fmla="*/ 18 h 129"/>
                    <a:gd name="T20" fmla="*/ 129 w 129"/>
                    <a:gd name="T21" fmla="*/ 64 h 129"/>
                    <a:gd name="T22" fmla="*/ 109 w 129"/>
                    <a:gd name="T23" fmla="*/ 111 h 129"/>
                    <a:gd name="T24" fmla="*/ 83 w 129"/>
                    <a:gd name="T25" fmla="*/ 126 h 129"/>
                    <a:gd name="T26" fmla="*/ 65 w 129"/>
                    <a:gd name="T2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65" y="129"/>
                      </a:moveTo>
                      <a:cubicBezTo>
                        <a:pt x="59" y="129"/>
                        <a:pt x="52" y="128"/>
                        <a:pt x="47" y="126"/>
                      </a:cubicBezTo>
                      <a:cubicBezTo>
                        <a:pt x="19" y="119"/>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1"/>
                        <a:pt x="97" y="7"/>
                        <a:pt x="109" y="18"/>
                      </a:cubicBezTo>
                      <a:cubicBezTo>
                        <a:pt x="122" y="30"/>
                        <a:pt x="129" y="47"/>
                        <a:pt x="129" y="64"/>
                      </a:cubicBezTo>
                      <a:cubicBezTo>
                        <a:pt x="129" y="82"/>
                        <a:pt x="122" y="99"/>
                        <a:pt x="109" y="111"/>
                      </a:cubicBezTo>
                      <a:cubicBezTo>
                        <a:pt x="101" y="118"/>
                        <a:pt x="92" y="124"/>
                        <a:pt x="83" y="126"/>
                      </a:cubicBezTo>
                      <a:cubicBezTo>
                        <a:pt x="77" y="128"/>
                        <a:pt x="71" y="129"/>
                        <a:pt x="65" y="129"/>
                      </a:cubicBezTo>
                      <a:close/>
                    </a:path>
                  </a:pathLst>
                </a:custGeom>
                <a:solidFill>
                  <a:srgbClr val="FFF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6" name="Freeform 27"/>
                <p:cNvSpPr/>
                <p:nvPr/>
              </p:nvSpPr>
              <p:spPr bwMode="auto">
                <a:xfrm>
                  <a:off x="68262" y="69850"/>
                  <a:ext cx="827088" cy="828675"/>
                </a:xfrm>
                <a:custGeom>
                  <a:avLst/>
                  <a:gdLst>
                    <a:gd name="T0" fmla="*/ 60 w 119"/>
                    <a:gd name="T1" fmla="*/ 119 h 119"/>
                    <a:gd name="T2" fmla="*/ 43 w 119"/>
                    <a:gd name="T3" fmla="*/ 117 h 119"/>
                    <a:gd name="T4" fmla="*/ 0 w 119"/>
                    <a:gd name="T5" fmla="*/ 60 h 119"/>
                    <a:gd name="T6" fmla="*/ 0 w 119"/>
                    <a:gd name="T7" fmla="*/ 0 h 119"/>
                    <a:gd name="T8" fmla="*/ 57 w 119"/>
                    <a:gd name="T9" fmla="*/ 0 h 119"/>
                    <a:gd name="T10" fmla="*/ 58 w 119"/>
                    <a:gd name="T11" fmla="*/ 0 h 119"/>
                    <a:gd name="T12" fmla="*/ 60 w 119"/>
                    <a:gd name="T13" fmla="*/ 0 h 119"/>
                    <a:gd name="T14" fmla="*/ 61 w 119"/>
                    <a:gd name="T15" fmla="*/ 0 h 119"/>
                    <a:gd name="T16" fmla="*/ 62 w 119"/>
                    <a:gd name="T17" fmla="*/ 0 h 119"/>
                    <a:gd name="T18" fmla="*/ 100 w 119"/>
                    <a:gd name="T19" fmla="*/ 16 h 119"/>
                    <a:gd name="T20" fmla="*/ 119 w 119"/>
                    <a:gd name="T21" fmla="*/ 59 h 119"/>
                    <a:gd name="T22" fmla="*/ 100 w 119"/>
                    <a:gd name="T23" fmla="*/ 103 h 119"/>
                    <a:gd name="T24" fmla="*/ 76 w 119"/>
                    <a:gd name="T25" fmla="*/ 117 h 119"/>
                    <a:gd name="T26" fmla="*/ 60 w 119"/>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19">
                      <a:moveTo>
                        <a:pt x="60" y="119"/>
                      </a:moveTo>
                      <a:cubicBezTo>
                        <a:pt x="54" y="119"/>
                        <a:pt x="48" y="118"/>
                        <a:pt x="43" y="117"/>
                      </a:cubicBezTo>
                      <a:cubicBezTo>
                        <a:pt x="18" y="109"/>
                        <a:pt x="0" y="86"/>
                        <a:pt x="0" y="60"/>
                      </a:cubicBezTo>
                      <a:cubicBezTo>
                        <a:pt x="0" y="0"/>
                        <a:pt x="0" y="0"/>
                        <a:pt x="0" y="0"/>
                      </a:cubicBezTo>
                      <a:cubicBezTo>
                        <a:pt x="57" y="0"/>
                        <a:pt x="57" y="0"/>
                        <a:pt x="57" y="0"/>
                      </a:cubicBezTo>
                      <a:cubicBezTo>
                        <a:pt x="58" y="0"/>
                        <a:pt x="58" y="0"/>
                        <a:pt x="58" y="0"/>
                      </a:cubicBezTo>
                      <a:cubicBezTo>
                        <a:pt x="59" y="0"/>
                        <a:pt x="59" y="0"/>
                        <a:pt x="60" y="0"/>
                      </a:cubicBezTo>
                      <a:cubicBezTo>
                        <a:pt x="60" y="0"/>
                        <a:pt x="60" y="0"/>
                        <a:pt x="61" y="0"/>
                      </a:cubicBezTo>
                      <a:cubicBezTo>
                        <a:pt x="62" y="0"/>
                        <a:pt x="62" y="0"/>
                        <a:pt x="62" y="0"/>
                      </a:cubicBezTo>
                      <a:cubicBezTo>
                        <a:pt x="76" y="1"/>
                        <a:pt x="90" y="6"/>
                        <a:pt x="100" y="16"/>
                      </a:cubicBezTo>
                      <a:cubicBezTo>
                        <a:pt x="112" y="28"/>
                        <a:pt x="119" y="43"/>
                        <a:pt x="119" y="59"/>
                      </a:cubicBezTo>
                      <a:cubicBezTo>
                        <a:pt x="119" y="76"/>
                        <a:pt x="112" y="91"/>
                        <a:pt x="100" y="103"/>
                      </a:cubicBezTo>
                      <a:cubicBezTo>
                        <a:pt x="93" y="109"/>
                        <a:pt x="85" y="114"/>
                        <a:pt x="76" y="117"/>
                      </a:cubicBezTo>
                      <a:cubicBezTo>
                        <a:pt x="71" y="118"/>
                        <a:pt x="65" y="119"/>
                        <a:pt x="60" y="119"/>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72" name="文本框 52"/>
              <p:cNvSpPr txBox="1">
                <a:spLocks noChangeArrowheads="1"/>
              </p:cNvSpPr>
              <p:nvPr/>
            </p:nvSpPr>
            <p:spPr bwMode="auto">
              <a:xfrm>
                <a:off x="157382" y="222577"/>
                <a:ext cx="895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defRPr/>
                </a:pPr>
                <a:r>
                  <a:rPr kumimoji="0" lang="en-US" altLang="zh-CN" sz="2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宋体" panose="02010600030101010101" pitchFamily="2" charset="-122"/>
                  </a:rPr>
                  <a:t>04</a:t>
                </a: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
          <p:nvSpPr>
            <p:cNvPr id="170" name="文本框 50"/>
            <p:cNvSpPr txBox="1">
              <a:spLocks noChangeArrowheads="1"/>
            </p:cNvSpPr>
            <p:nvPr/>
          </p:nvSpPr>
          <p:spPr bwMode="auto">
            <a:xfrm>
              <a:off x="962055" y="281372"/>
              <a:ext cx="869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defRPr/>
              </a:pPr>
              <a:r>
                <a:rPr kumimoji="0" lang="zh-CN" altLang="zh-CN"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rPr>
                <a:t>关键词</a:t>
              </a: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77" name="组合 57"/>
          <p:cNvGrpSpPr/>
          <p:nvPr/>
        </p:nvGrpSpPr>
        <p:grpSpPr bwMode="auto">
          <a:xfrm>
            <a:off x="6229350" y="3278188"/>
            <a:ext cx="1887538" cy="968375"/>
            <a:chOff x="0" y="0"/>
            <a:chExt cx="1887835" cy="968375"/>
          </a:xfrm>
        </p:grpSpPr>
        <p:grpSp>
          <p:nvGrpSpPr>
            <p:cNvPr id="178" name="组合 58"/>
            <p:cNvGrpSpPr/>
            <p:nvPr/>
          </p:nvGrpSpPr>
          <p:grpSpPr bwMode="auto">
            <a:xfrm>
              <a:off x="0" y="0"/>
              <a:ext cx="1054100" cy="968375"/>
              <a:chOff x="0" y="0"/>
              <a:chExt cx="1054100" cy="968375"/>
            </a:xfrm>
          </p:grpSpPr>
          <p:grpSp>
            <p:nvGrpSpPr>
              <p:cNvPr id="180" name="组合 60"/>
              <p:cNvGrpSpPr/>
              <p:nvPr/>
            </p:nvGrpSpPr>
            <p:grpSpPr bwMode="auto">
              <a:xfrm>
                <a:off x="0" y="0"/>
                <a:ext cx="965200" cy="968375"/>
                <a:chOff x="0" y="0"/>
                <a:chExt cx="965200" cy="968375"/>
              </a:xfrm>
            </p:grpSpPr>
            <p:sp>
              <p:nvSpPr>
                <p:cNvPr id="182" name="Freeform 32"/>
                <p:cNvSpPr/>
                <p:nvPr/>
              </p:nvSpPr>
              <p:spPr bwMode="auto">
                <a:xfrm>
                  <a:off x="0" y="0"/>
                  <a:ext cx="965200" cy="968375"/>
                </a:xfrm>
                <a:custGeom>
                  <a:avLst/>
                  <a:gdLst>
                    <a:gd name="T0" fmla="*/ 118 w 139"/>
                    <a:gd name="T1" fmla="*/ 120 h 139"/>
                    <a:gd name="T2" fmla="*/ 73 w 139"/>
                    <a:gd name="T3" fmla="*/ 139 h 139"/>
                    <a:gd name="T4" fmla="*/ 70 w 139"/>
                    <a:gd name="T5" fmla="*/ 139 h 139"/>
                    <a:gd name="T6" fmla="*/ 67 w 139"/>
                    <a:gd name="T7" fmla="*/ 139 h 139"/>
                    <a:gd name="T8" fmla="*/ 0 w 139"/>
                    <a:gd name="T9" fmla="*/ 139 h 139"/>
                    <a:gd name="T10" fmla="*/ 0 w 139"/>
                    <a:gd name="T11" fmla="*/ 69 h 139"/>
                    <a:gd name="T12" fmla="*/ 0 w 139"/>
                    <a:gd name="T13" fmla="*/ 69 h 139"/>
                    <a:gd name="T14" fmla="*/ 0 w 139"/>
                    <a:gd name="T15" fmla="*/ 70 h 139"/>
                    <a:gd name="T16" fmla="*/ 50 w 139"/>
                    <a:gd name="T17" fmla="*/ 3 h 139"/>
                    <a:gd name="T18" fmla="*/ 70 w 139"/>
                    <a:gd name="T19" fmla="*/ 0 h 139"/>
                    <a:gd name="T20" fmla="*/ 89 w 139"/>
                    <a:gd name="T21" fmla="*/ 3 h 139"/>
                    <a:gd name="T22" fmla="*/ 118 w 139"/>
                    <a:gd name="T23" fmla="*/ 19 h 139"/>
                    <a:gd name="T24" fmla="*/ 139 w 139"/>
                    <a:gd name="T25" fmla="*/ 70 h 139"/>
                    <a:gd name="T26" fmla="*/ 118 w 139"/>
                    <a:gd name="T27" fmla="*/ 1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8" y="120"/>
                      </a:moveTo>
                      <a:cubicBezTo>
                        <a:pt x="106" y="131"/>
                        <a:pt x="90" y="138"/>
                        <a:pt x="73" y="139"/>
                      </a:cubicBezTo>
                      <a:cubicBezTo>
                        <a:pt x="72" y="139"/>
                        <a:pt x="71" y="139"/>
                        <a:pt x="70" y="139"/>
                      </a:cubicBezTo>
                      <a:cubicBezTo>
                        <a:pt x="69" y="139"/>
                        <a:pt x="68" y="139"/>
                        <a:pt x="67" y="139"/>
                      </a:cubicBezTo>
                      <a:cubicBezTo>
                        <a:pt x="0" y="139"/>
                        <a:pt x="0" y="139"/>
                        <a:pt x="0" y="139"/>
                      </a:cubicBezTo>
                      <a:cubicBezTo>
                        <a:pt x="0" y="69"/>
                        <a:pt x="0" y="69"/>
                        <a:pt x="0" y="69"/>
                      </a:cubicBezTo>
                      <a:cubicBezTo>
                        <a:pt x="0" y="69"/>
                        <a:pt x="0" y="69"/>
                        <a:pt x="0" y="69"/>
                      </a:cubicBezTo>
                      <a:cubicBezTo>
                        <a:pt x="0" y="69"/>
                        <a:pt x="0" y="69"/>
                        <a:pt x="0" y="70"/>
                      </a:cubicBezTo>
                      <a:cubicBezTo>
                        <a:pt x="0" y="38"/>
                        <a:pt x="21" y="11"/>
                        <a:pt x="50" y="3"/>
                      </a:cubicBezTo>
                      <a:cubicBezTo>
                        <a:pt x="57" y="1"/>
                        <a:pt x="63" y="0"/>
                        <a:pt x="70" y="0"/>
                      </a:cubicBezTo>
                      <a:cubicBezTo>
                        <a:pt x="77" y="0"/>
                        <a:pt x="83" y="1"/>
                        <a:pt x="89" y="3"/>
                      </a:cubicBezTo>
                      <a:cubicBezTo>
                        <a:pt x="100" y="6"/>
                        <a:pt x="110" y="11"/>
                        <a:pt x="118" y="19"/>
                      </a:cubicBezTo>
                      <a:cubicBezTo>
                        <a:pt x="131" y="32"/>
                        <a:pt x="139" y="50"/>
                        <a:pt x="139" y="70"/>
                      </a:cubicBezTo>
                      <a:cubicBezTo>
                        <a:pt x="139" y="89"/>
                        <a:pt x="131" y="107"/>
                        <a:pt x="118" y="120"/>
                      </a:cubicBez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3" name="Freeform 33"/>
                <p:cNvSpPr/>
                <p:nvPr/>
              </p:nvSpPr>
              <p:spPr bwMode="auto">
                <a:xfrm>
                  <a:off x="34925" y="34925"/>
                  <a:ext cx="895350" cy="898525"/>
                </a:xfrm>
                <a:custGeom>
                  <a:avLst/>
                  <a:gdLst>
                    <a:gd name="T0" fmla="*/ 65 w 129"/>
                    <a:gd name="T1" fmla="*/ 129 h 129"/>
                    <a:gd name="T2" fmla="*/ 63 w 129"/>
                    <a:gd name="T3" fmla="*/ 129 h 129"/>
                    <a:gd name="T4" fmla="*/ 62 w 129"/>
                    <a:gd name="T5" fmla="*/ 129 h 129"/>
                    <a:gd name="T6" fmla="*/ 0 w 129"/>
                    <a:gd name="T7" fmla="*/ 129 h 129"/>
                    <a:gd name="T8" fmla="*/ 0 w 129"/>
                    <a:gd name="T9" fmla="*/ 64 h 129"/>
                    <a:gd name="T10" fmla="*/ 47 w 129"/>
                    <a:gd name="T11" fmla="*/ 3 h 129"/>
                    <a:gd name="T12" fmla="*/ 65 w 129"/>
                    <a:gd name="T13" fmla="*/ 0 h 129"/>
                    <a:gd name="T14" fmla="*/ 83 w 129"/>
                    <a:gd name="T15" fmla="*/ 3 h 129"/>
                    <a:gd name="T16" fmla="*/ 109 w 129"/>
                    <a:gd name="T17" fmla="*/ 18 h 129"/>
                    <a:gd name="T18" fmla="*/ 129 w 129"/>
                    <a:gd name="T19" fmla="*/ 65 h 129"/>
                    <a:gd name="T20" fmla="*/ 109 w 129"/>
                    <a:gd name="T21" fmla="*/ 111 h 129"/>
                    <a:gd name="T22" fmla="*/ 67 w 129"/>
                    <a:gd name="T23" fmla="*/ 129 h 129"/>
                    <a:gd name="T24" fmla="*/ 66 w 129"/>
                    <a:gd name="T25" fmla="*/ 129 h 129"/>
                    <a:gd name="T26" fmla="*/ 65 w 129"/>
                    <a:gd name="T2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65" y="129"/>
                      </a:moveTo>
                      <a:cubicBezTo>
                        <a:pt x="64" y="129"/>
                        <a:pt x="64" y="129"/>
                        <a:pt x="63" y="129"/>
                      </a:cubicBezTo>
                      <a:cubicBezTo>
                        <a:pt x="62" y="129"/>
                        <a:pt x="62" y="129"/>
                        <a:pt x="62" y="129"/>
                      </a:cubicBezTo>
                      <a:cubicBezTo>
                        <a:pt x="0" y="129"/>
                        <a:pt x="0" y="129"/>
                        <a:pt x="0" y="129"/>
                      </a:cubicBezTo>
                      <a:cubicBezTo>
                        <a:pt x="0" y="64"/>
                        <a:pt x="0" y="64"/>
                        <a:pt x="0" y="64"/>
                      </a:cubicBezTo>
                      <a:cubicBezTo>
                        <a:pt x="0" y="36"/>
                        <a:pt x="20" y="11"/>
                        <a:pt x="47" y="3"/>
                      </a:cubicBezTo>
                      <a:cubicBezTo>
                        <a:pt x="53" y="1"/>
                        <a:pt x="59" y="0"/>
                        <a:pt x="65" y="0"/>
                      </a:cubicBezTo>
                      <a:cubicBezTo>
                        <a:pt x="71" y="0"/>
                        <a:pt x="77" y="1"/>
                        <a:pt x="83" y="3"/>
                      </a:cubicBezTo>
                      <a:cubicBezTo>
                        <a:pt x="93" y="5"/>
                        <a:pt x="102" y="11"/>
                        <a:pt x="109" y="18"/>
                      </a:cubicBezTo>
                      <a:cubicBezTo>
                        <a:pt x="122" y="30"/>
                        <a:pt x="129" y="47"/>
                        <a:pt x="129" y="65"/>
                      </a:cubicBezTo>
                      <a:cubicBezTo>
                        <a:pt x="129" y="82"/>
                        <a:pt x="122" y="99"/>
                        <a:pt x="109" y="111"/>
                      </a:cubicBezTo>
                      <a:cubicBezTo>
                        <a:pt x="98" y="122"/>
                        <a:pt x="83" y="128"/>
                        <a:pt x="67" y="129"/>
                      </a:cubicBezTo>
                      <a:cubicBezTo>
                        <a:pt x="66" y="129"/>
                        <a:pt x="66" y="129"/>
                        <a:pt x="66" y="129"/>
                      </a:cubicBezTo>
                      <a:cubicBezTo>
                        <a:pt x="66" y="129"/>
                        <a:pt x="65" y="129"/>
                        <a:pt x="65" y="129"/>
                      </a:cubicBezTo>
                      <a:close/>
                    </a:path>
                  </a:pathLst>
                </a:custGeom>
                <a:solidFill>
                  <a:srgbClr val="FFF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4" name="Freeform 34"/>
                <p:cNvSpPr/>
                <p:nvPr/>
              </p:nvSpPr>
              <p:spPr bwMode="auto">
                <a:xfrm>
                  <a:off x="69850" y="69850"/>
                  <a:ext cx="827088" cy="828675"/>
                </a:xfrm>
                <a:custGeom>
                  <a:avLst/>
                  <a:gdLst>
                    <a:gd name="T0" fmla="*/ 60 w 119"/>
                    <a:gd name="T1" fmla="*/ 119 h 119"/>
                    <a:gd name="T2" fmla="*/ 59 w 119"/>
                    <a:gd name="T3" fmla="*/ 119 h 119"/>
                    <a:gd name="T4" fmla="*/ 58 w 119"/>
                    <a:gd name="T5" fmla="*/ 119 h 119"/>
                    <a:gd name="T6" fmla="*/ 0 w 119"/>
                    <a:gd name="T7" fmla="*/ 119 h 119"/>
                    <a:gd name="T8" fmla="*/ 0 w 119"/>
                    <a:gd name="T9" fmla="*/ 59 h 119"/>
                    <a:gd name="T10" fmla="*/ 43 w 119"/>
                    <a:gd name="T11" fmla="*/ 2 h 119"/>
                    <a:gd name="T12" fmla="*/ 60 w 119"/>
                    <a:gd name="T13" fmla="*/ 0 h 119"/>
                    <a:gd name="T14" fmla="*/ 76 w 119"/>
                    <a:gd name="T15" fmla="*/ 2 h 119"/>
                    <a:gd name="T16" fmla="*/ 101 w 119"/>
                    <a:gd name="T17" fmla="*/ 16 h 119"/>
                    <a:gd name="T18" fmla="*/ 119 w 119"/>
                    <a:gd name="T19" fmla="*/ 60 h 119"/>
                    <a:gd name="T20" fmla="*/ 101 w 119"/>
                    <a:gd name="T21" fmla="*/ 103 h 119"/>
                    <a:gd name="T22" fmla="*/ 62 w 119"/>
                    <a:gd name="T23" fmla="*/ 119 h 119"/>
                    <a:gd name="T24" fmla="*/ 61 w 119"/>
                    <a:gd name="T25" fmla="*/ 119 h 119"/>
                    <a:gd name="T26" fmla="*/ 60 w 119"/>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19">
                      <a:moveTo>
                        <a:pt x="60" y="119"/>
                      </a:moveTo>
                      <a:cubicBezTo>
                        <a:pt x="60" y="119"/>
                        <a:pt x="59" y="119"/>
                        <a:pt x="59" y="119"/>
                      </a:cubicBezTo>
                      <a:cubicBezTo>
                        <a:pt x="58" y="119"/>
                        <a:pt x="58" y="119"/>
                        <a:pt x="58" y="119"/>
                      </a:cubicBezTo>
                      <a:cubicBezTo>
                        <a:pt x="0" y="119"/>
                        <a:pt x="0" y="119"/>
                        <a:pt x="0" y="119"/>
                      </a:cubicBezTo>
                      <a:cubicBezTo>
                        <a:pt x="0" y="59"/>
                        <a:pt x="0" y="59"/>
                        <a:pt x="0" y="59"/>
                      </a:cubicBezTo>
                      <a:cubicBezTo>
                        <a:pt x="1" y="33"/>
                        <a:pt x="18" y="10"/>
                        <a:pt x="43" y="2"/>
                      </a:cubicBezTo>
                      <a:cubicBezTo>
                        <a:pt x="49" y="1"/>
                        <a:pt x="54" y="0"/>
                        <a:pt x="60" y="0"/>
                      </a:cubicBezTo>
                      <a:cubicBezTo>
                        <a:pt x="65" y="0"/>
                        <a:pt x="71" y="1"/>
                        <a:pt x="76" y="2"/>
                      </a:cubicBezTo>
                      <a:cubicBezTo>
                        <a:pt x="85" y="5"/>
                        <a:pt x="94" y="10"/>
                        <a:pt x="101" y="16"/>
                      </a:cubicBezTo>
                      <a:cubicBezTo>
                        <a:pt x="113" y="28"/>
                        <a:pt x="119" y="43"/>
                        <a:pt x="119" y="60"/>
                      </a:cubicBezTo>
                      <a:cubicBezTo>
                        <a:pt x="119" y="76"/>
                        <a:pt x="113" y="91"/>
                        <a:pt x="101" y="103"/>
                      </a:cubicBezTo>
                      <a:cubicBezTo>
                        <a:pt x="90" y="113"/>
                        <a:pt x="77" y="118"/>
                        <a:pt x="62" y="119"/>
                      </a:cubicBezTo>
                      <a:cubicBezTo>
                        <a:pt x="61" y="119"/>
                        <a:pt x="61" y="119"/>
                        <a:pt x="61" y="119"/>
                      </a:cubicBezTo>
                      <a:cubicBezTo>
                        <a:pt x="60" y="119"/>
                        <a:pt x="60" y="119"/>
                        <a:pt x="60" y="119"/>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81" name="文本框 61"/>
              <p:cNvSpPr txBox="1">
                <a:spLocks noChangeArrowheads="1"/>
              </p:cNvSpPr>
              <p:nvPr/>
            </p:nvSpPr>
            <p:spPr bwMode="auto">
              <a:xfrm>
                <a:off x="158403" y="241880"/>
                <a:ext cx="895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defRPr/>
                </a:pPr>
                <a:r>
                  <a:rPr kumimoji="0" lang="en-US" altLang="zh-CN"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宋体" panose="02010600030101010101" pitchFamily="2" charset="-122"/>
                  </a:rPr>
                  <a:t>03</a:t>
                </a:r>
                <a:endParaRPr kumimoji="0" lang="zh-CN" altLang="zh-CN" sz="1800" b="0" i="0" u="none" strike="noStrike" kern="0" cap="none" spc="0" normalizeH="0" baseline="0" noProof="0" dirty="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
          <p:nvSpPr>
            <p:cNvPr id="179" name="文本框 59"/>
            <p:cNvSpPr txBox="1">
              <a:spLocks noChangeArrowheads="1"/>
            </p:cNvSpPr>
            <p:nvPr/>
          </p:nvSpPr>
          <p:spPr bwMode="auto">
            <a:xfrm>
              <a:off x="1018828" y="333931"/>
              <a:ext cx="869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defRPr/>
              </a:pPr>
              <a:r>
                <a:rPr kumimoji="0" lang="zh-CN" altLang="zh-CN"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rPr>
                <a:t>关键词</a:t>
              </a: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85" name="组合 65"/>
          <p:cNvGrpSpPr/>
          <p:nvPr/>
        </p:nvGrpSpPr>
        <p:grpSpPr bwMode="auto">
          <a:xfrm>
            <a:off x="9166225" y="3278188"/>
            <a:ext cx="1905000" cy="968375"/>
            <a:chOff x="0" y="0"/>
            <a:chExt cx="1904291" cy="968375"/>
          </a:xfrm>
        </p:grpSpPr>
        <p:grpSp>
          <p:nvGrpSpPr>
            <p:cNvPr id="186" name="组合 66"/>
            <p:cNvGrpSpPr/>
            <p:nvPr/>
          </p:nvGrpSpPr>
          <p:grpSpPr bwMode="auto">
            <a:xfrm>
              <a:off x="0" y="0"/>
              <a:ext cx="1054100" cy="968375"/>
              <a:chOff x="0" y="0"/>
              <a:chExt cx="1054100" cy="968375"/>
            </a:xfrm>
          </p:grpSpPr>
          <p:grpSp>
            <p:nvGrpSpPr>
              <p:cNvPr id="188" name="组合 68"/>
              <p:cNvGrpSpPr/>
              <p:nvPr/>
            </p:nvGrpSpPr>
            <p:grpSpPr bwMode="auto">
              <a:xfrm>
                <a:off x="0" y="0"/>
                <a:ext cx="965200" cy="968375"/>
                <a:chOff x="0" y="0"/>
                <a:chExt cx="965200" cy="968375"/>
              </a:xfrm>
            </p:grpSpPr>
            <p:sp>
              <p:nvSpPr>
                <p:cNvPr id="190" name="Freeform 38"/>
                <p:cNvSpPr/>
                <p:nvPr/>
              </p:nvSpPr>
              <p:spPr bwMode="auto">
                <a:xfrm>
                  <a:off x="0" y="0"/>
                  <a:ext cx="965200" cy="968375"/>
                </a:xfrm>
                <a:custGeom>
                  <a:avLst/>
                  <a:gdLst>
                    <a:gd name="T0" fmla="*/ 117 w 139"/>
                    <a:gd name="T1" fmla="*/ 120 h 139"/>
                    <a:gd name="T2" fmla="*/ 73 w 139"/>
                    <a:gd name="T3" fmla="*/ 139 h 139"/>
                    <a:gd name="T4" fmla="*/ 70 w 139"/>
                    <a:gd name="T5" fmla="*/ 139 h 139"/>
                    <a:gd name="T6" fmla="*/ 67 w 139"/>
                    <a:gd name="T7" fmla="*/ 139 h 139"/>
                    <a:gd name="T8" fmla="*/ 0 w 139"/>
                    <a:gd name="T9" fmla="*/ 139 h 139"/>
                    <a:gd name="T10" fmla="*/ 0 w 139"/>
                    <a:gd name="T11" fmla="*/ 69 h 139"/>
                    <a:gd name="T12" fmla="*/ 0 w 139"/>
                    <a:gd name="T13" fmla="*/ 69 h 139"/>
                    <a:gd name="T14" fmla="*/ 0 w 139"/>
                    <a:gd name="T15" fmla="*/ 70 h 139"/>
                    <a:gd name="T16" fmla="*/ 50 w 139"/>
                    <a:gd name="T17" fmla="*/ 3 h 139"/>
                    <a:gd name="T18" fmla="*/ 70 w 139"/>
                    <a:gd name="T19" fmla="*/ 0 h 139"/>
                    <a:gd name="T20" fmla="*/ 89 w 139"/>
                    <a:gd name="T21" fmla="*/ 3 h 139"/>
                    <a:gd name="T22" fmla="*/ 117 w 139"/>
                    <a:gd name="T23" fmla="*/ 19 h 139"/>
                    <a:gd name="T24" fmla="*/ 139 w 139"/>
                    <a:gd name="T25" fmla="*/ 70 h 139"/>
                    <a:gd name="T26" fmla="*/ 117 w 139"/>
                    <a:gd name="T27" fmla="*/ 1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7" y="120"/>
                      </a:moveTo>
                      <a:cubicBezTo>
                        <a:pt x="106" y="131"/>
                        <a:pt x="90" y="138"/>
                        <a:pt x="73" y="139"/>
                      </a:cubicBezTo>
                      <a:cubicBezTo>
                        <a:pt x="72" y="139"/>
                        <a:pt x="71" y="139"/>
                        <a:pt x="70" y="139"/>
                      </a:cubicBezTo>
                      <a:cubicBezTo>
                        <a:pt x="69" y="139"/>
                        <a:pt x="68" y="139"/>
                        <a:pt x="67" y="139"/>
                      </a:cubicBezTo>
                      <a:cubicBezTo>
                        <a:pt x="0" y="139"/>
                        <a:pt x="0" y="139"/>
                        <a:pt x="0" y="139"/>
                      </a:cubicBezTo>
                      <a:cubicBezTo>
                        <a:pt x="0" y="69"/>
                        <a:pt x="0" y="69"/>
                        <a:pt x="0" y="69"/>
                      </a:cubicBezTo>
                      <a:cubicBezTo>
                        <a:pt x="0" y="69"/>
                        <a:pt x="0" y="69"/>
                        <a:pt x="0" y="69"/>
                      </a:cubicBezTo>
                      <a:cubicBezTo>
                        <a:pt x="0" y="69"/>
                        <a:pt x="0" y="69"/>
                        <a:pt x="0" y="70"/>
                      </a:cubicBezTo>
                      <a:cubicBezTo>
                        <a:pt x="0" y="38"/>
                        <a:pt x="21" y="11"/>
                        <a:pt x="50" y="3"/>
                      </a:cubicBezTo>
                      <a:cubicBezTo>
                        <a:pt x="56" y="1"/>
                        <a:pt x="63" y="0"/>
                        <a:pt x="70" y="0"/>
                      </a:cubicBezTo>
                      <a:cubicBezTo>
                        <a:pt x="77" y="0"/>
                        <a:pt x="83" y="1"/>
                        <a:pt x="89" y="3"/>
                      </a:cubicBezTo>
                      <a:cubicBezTo>
                        <a:pt x="100" y="6"/>
                        <a:pt x="110" y="11"/>
                        <a:pt x="117" y="19"/>
                      </a:cubicBezTo>
                      <a:cubicBezTo>
                        <a:pt x="131" y="32"/>
                        <a:pt x="139" y="50"/>
                        <a:pt x="139" y="70"/>
                      </a:cubicBezTo>
                      <a:cubicBezTo>
                        <a:pt x="139" y="89"/>
                        <a:pt x="131" y="107"/>
                        <a:pt x="117" y="120"/>
                      </a:cubicBez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1" name="Freeform 39"/>
                <p:cNvSpPr/>
                <p:nvPr/>
              </p:nvSpPr>
              <p:spPr bwMode="auto">
                <a:xfrm>
                  <a:off x="34925" y="34925"/>
                  <a:ext cx="896938" cy="898525"/>
                </a:xfrm>
                <a:custGeom>
                  <a:avLst/>
                  <a:gdLst>
                    <a:gd name="T0" fmla="*/ 65 w 129"/>
                    <a:gd name="T1" fmla="*/ 129 h 129"/>
                    <a:gd name="T2" fmla="*/ 63 w 129"/>
                    <a:gd name="T3" fmla="*/ 129 h 129"/>
                    <a:gd name="T4" fmla="*/ 62 w 129"/>
                    <a:gd name="T5" fmla="*/ 129 h 129"/>
                    <a:gd name="T6" fmla="*/ 0 w 129"/>
                    <a:gd name="T7" fmla="*/ 129 h 129"/>
                    <a:gd name="T8" fmla="*/ 0 w 129"/>
                    <a:gd name="T9" fmla="*/ 64 h 129"/>
                    <a:gd name="T10" fmla="*/ 47 w 129"/>
                    <a:gd name="T11" fmla="*/ 3 h 129"/>
                    <a:gd name="T12" fmla="*/ 65 w 129"/>
                    <a:gd name="T13" fmla="*/ 0 h 129"/>
                    <a:gd name="T14" fmla="*/ 83 w 129"/>
                    <a:gd name="T15" fmla="*/ 3 h 129"/>
                    <a:gd name="T16" fmla="*/ 109 w 129"/>
                    <a:gd name="T17" fmla="*/ 18 h 129"/>
                    <a:gd name="T18" fmla="*/ 129 w 129"/>
                    <a:gd name="T19" fmla="*/ 65 h 129"/>
                    <a:gd name="T20" fmla="*/ 109 w 129"/>
                    <a:gd name="T21" fmla="*/ 111 h 129"/>
                    <a:gd name="T22" fmla="*/ 67 w 129"/>
                    <a:gd name="T23" fmla="*/ 129 h 129"/>
                    <a:gd name="T24" fmla="*/ 66 w 129"/>
                    <a:gd name="T25" fmla="*/ 129 h 129"/>
                    <a:gd name="T26" fmla="*/ 65 w 129"/>
                    <a:gd name="T2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65" y="129"/>
                      </a:moveTo>
                      <a:cubicBezTo>
                        <a:pt x="64" y="129"/>
                        <a:pt x="64" y="129"/>
                        <a:pt x="63" y="129"/>
                      </a:cubicBezTo>
                      <a:cubicBezTo>
                        <a:pt x="62" y="129"/>
                        <a:pt x="62" y="129"/>
                        <a:pt x="62" y="129"/>
                      </a:cubicBezTo>
                      <a:cubicBezTo>
                        <a:pt x="0" y="129"/>
                        <a:pt x="0" y="129"/>
                        <a:pt x="0" y="129"/>
                      </a:cubicBezTo>
                      <a:cubicBezTo>
                        <a:pt x="0" y="64"/>
                        <a:pt x="0" y="64"/>
                        <a:pt x="0" y="64"/>
                      </a:cubicBezTo>
                      <a:cubicBezTo>
                        <a:pt x="0" y="36"/>
                        <a:pt x="20" y="11"/>
                        <a:pt x="47" y="3"/>
                      </a:cubicBezTo>
                      <a:cubicBezTo>
                        <a:pt x="53" y="1"/>
                        <a:pt x="59" y="0"/>
                        <a:pt x="65" y="0"/>
                      </a:cubicBezTo>
                      <a:cubicBezTo>
                        <a:pt x="71" y="0"/>
                        <a:pt x="77" y="1"/>
                        <a:pt x="83" y="3"/>
                      </a:cubicBezTo>
                      <a:cubicBezTo>
                        <a:pt x="92" y="5"/>
                        <a:pt x="102" y="11"/>
                        <a:pt x="109" y="18"/>
                      </a:cubicBezTo>
                      <a:cubicBezTo>
                        <a:pt x="122" y="30"/>
                        <a:pt x="129" y="47"/>
                        <a:pt x="129" y="65"/>
                      </a:cubicBezTo>
                      <a:cubicBezTo>
                        <a:pt x="129" y="82"/>
                        <a:pt x="122" y="99"/>
                        <a:pt x="109" y="111"/>
                      </a:cubicBezTo>
                      <a:cubicBezTo>
                        <a:pt x="98" y="122"/>
                        <a:pt x="83" y="128"/>
                        <a:pt x="67" y="129"/>
                      </a:cubicBezTo>
                      <a:cubicBezTo>
                        <a:pt x="66" y="129"/>
                        <a:pt x="66" y="129"/>
                        <a:pt x="66" y="129"/>
                      </a:cubicBezTo>
                      <a:cubicBezTo>
                        <a:pt x="66" y="129"/>
                        <a:pt x="65" y="129"/>
                        <a:pt x="65" y="129"/>
                      </a:cubicBezTo>
                      <a:close/>
                    </a:path>
                  </a:pathLst>
                </a:custGeom>
                <a:solidFill>
                  <a:srgbClr val="FF3C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2" name="Freeform 40"/>
                <p:cNvSpPr/>
                <p:nvPr/>
              </p:nvSpPr>
              <p:spPr bwMode="auto">
                <a:xfrm>
                  <a:off x="34925" y="34925"/>
                  <a:ext cx="896938" cy="898525"/>
                </a:xfrm>
                <a:custGeom>
                  <a:avLst/>
                  <a:gdLst>
                    <a:gd name="T0" fmla="*/ 65 w 129"/>
                    <a:gd name="T1" fmla="*/ 129 h 129"/>
                    <a:gd name="T2" fmla="*/ 63 w 129"/>
                    <a:gd name="T3" fmla="*/ 129 h 129"/>
                    <a:gd name="T4" fmla="*/ 62 w 129"/>
                    <a:gd name="T5" fmla="*/ 129 h 129"/>
                    <a:gd name="T6" fmla="*/ 0 w 129"/>
                    <a:gd name="T7" fmla="*/ 129 h 129"/>
                    <a:gd name="T8" fmla="*/ 0 w 129"/>
                    <a:gd name="T9" fmla="*/ 64 h 129"/>
                    <a:gd name="T10" fmla="*/ 47 w 129"/>
                    <a:gd name="T11" fmla="*/ 3 h 129"/>
                    <a:gd name="T12" fmla="*/ 65 w 129"/>
                    <a:gd name="T13" fmla="*/ 0 h 129"/>
                    <a:gd name="T14" fmla="*/ 83 w 129"/>
                    <a:gd name="T15" fmla="*/ 3 h 129"/>
                    <a:gd name="T16" fmla="*/ 109 w 129"/>
                    <a:gd name="T17" fmla="*/ 18 h 129"/>
                    <a:gd name="T18" fmla="*/ 129 w 129"/>
                    <a:gd name="T19" fmla="*/ 65 h 129"/>
                    <a:gd name="T20" fmla="*/ 109 w 129"/>
                    <a:gd name="T21" fmla="*/ 111 h 129"/>
                    <a:gd name="T22" fmla="*/ 67 w 129"/>
                    <a:gd name="T23" fmla="*/ 129 h 129"/>
                    <a:gd name="T24" fmla="*/ 66 w 129"/>
                    <a:gd name="T25" fmla="*/ 129 h 129"/>
                    <a:gd name="T26" fmla="*/ 65 w 129"/>
                    <a:gd name="T2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65" y="129"/>
                      </a:moveTo>
                      <a:cubicBezTo>
                        <a:pt x="64" y="129"/>
                        <a:pt x="64" y="129"/>
                        <a:pt x="63" y="129"/>
                      </a:cubicBezTo>
                      <a:cubicBezTo>
                        <a:pt x="62" y="129"/>
                        <a:pt x="62" y="129"/>
                        <a:pt x="62" y="129"/>
                      </a:cubicBezTo>
                      <a:cubicBezTo>
                        <a:pt x="0" y="129"/>
                        <a:pt x="0" y="129"/>
                        <a:pt x="0" y="129"/>
                      </a:cubicBezTo>
                      <a:cubicBezTo>
                        <a:pt x="0" y="64"/>
                        <a:pt x="0" y="64"/>
                        <a:pt x="0" y="64"/>
                      </a:cubicBezTo>
                      <a:cubicBezTo>
                        <a:pt x="0" y="36"/>
                        <a:pt x="20" y="11"/>
                        <a:pt x="47" y="3"/>
                      </a:cubicBezTo>
                      <a:cubicBezTo>
                        <a:pt x="53" y="1"/>
                        <a:pt x="59" y="0"/>
                        <a:pt x="65" y="0"/>
                      </a:cubicBezTo>
                      <a:cubicBezTo>
                        <a:pt x="71" y="0"/>
                        <a:pt x="77" y="1"/>
                        <a:pt x="83" y="3"/>
                      </a:cubicBezTo>
                      <a:cubicBezTo>
                        <a:pt x="92" y="5"/>
                        <a:pt x="102" y="11"/>
                        <a:pt x="109" y="18"/>
                      </a:cubicBezTo>
                      <a:cubicBezTo>
                        <a:pt x="122" y="30"/>
                        <a:pt x="129" y="47"/>
                        <a:pt x="129" y="65"/>
                      </a:cubicBezTo>
                      <a:cubicBezTo>
                        <a:pt x="129" y="82"/>
                        <a:pt x="122" y="99"/>
                        <a:pt x="109" y="111"/>
                      </a:cubicBezTo>
                      <a:cubicBezTo>
                        <a:pt x="98" y="122"/>
                        <a:pt x="83" y="128"/>
                        <a:pt x="67" y="129"/>
                      </a:cubicBezTo>
                      <a:cubicBezTo>
                        <a:pt x="66" y="129"/>
                        <a:pt x="66" y="129"/>
                        <a:pt x="66" y="129"/>
                      </a:cubicBezTo>
                      <a:cubicBezTo>
                        <a:pt x="66" y="129"/>
                        <a:pt x="65" y="129"/>
                        <a:pt x="65" y="129"/>
                      </a:cubicBezTo>
                      <a:close/>
                    </a:path>
                  </a:pathLst>
                </a:custGeom>
                <a:solidFill>
                  <a:srgbClr val="FFF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3" name="Freeform 41"/>
                <p:cNvSpPr/>
                <p:nvPr/>
              </p:nvSpPr>
              <p:spPr bwMode="auto">
                <a:xfrm>
                  <a:off x="69850" y="69850"/>
                  <a:ext cx="827088" cy="828675"/>
                </a:xfrm>
                <a:custGeom>
                  <a:avLst/>
                  <a:gdLst>
                    <a:gd name="T0" fmla="*/ 60 w 119"/>
                    <a:gd name="T1" fmla="*/ 119 h 119"/>
                    <a:gd name="T2" fmla="*/ 59 w 119"/>
                    <a:gd name="T3" fmla="*/ 119 h 119"/>
                    <a:gd name="T4" fmla="*/ 57 w 119"/>
                    <a:gd name="T5" fmla="*/ 119 h 119"/>
                    <a:gd name="T6" fmla="*/ 0 w 119"/>
                    <a:gd name="T7" fmla="*/ 119 h 119"/>
                    <a:gd name="T8" fmla="*/ 0 w 119"/>
                    <a:gd name="T9" fmla="*/ 59 h 119"/>
                    <a:gd name="T10" fmla="*/ 43 w 119"/>
                    <a:gd name="T11" fmla="*/ 2 h 119"/>
                    <a:gd name="T12" fmla="*/ 60 w 119"/>
                    <a:gd name="T13" fmla="*/ 0 h 119"/>
                    <a:gd name="T14" fmla="*/ 76 w 119"/>
                    <a:gd name="T15" fmla="*/ 2 h 119"/>
                    <a:gd name="T16" fmla="*/ 100 w 119"/>
                    <a:gd name="T17" fmla="*/ 16 h 119"/>
                    <a:gd name="T18" fmla="*/ 119 w 119"/>
                    <a:gd name="T19" fmla="*/ 60 h 119"/>
                    <a:gd name="T20" fmla="*/ 100 w 119"/>
                    <a:gd name="T21" fmla="*/ 103 h 119"/>
                    <a:gd name="T22" fmla="*/ 62 w 119"/>
                    <a:gd name="T23" fmla="*/ 119 h 119"/>
                    <a:gd name="T24" fmla="*/ 61 w 119"/>
                    <a:gd name="T25" fmla="*/ 119 h 119"/>
                    <a:gd name="T26" fmla="*/ 60 w 119"/>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19">
                      <a:moveTo>
                        <a:pt x="60" y="119"/>
                      </a:moveTo>
                      <a:cubicBezTo>
                        <a:pt x="59" y="119"/>
                        <a:pt x="59" y="119"/>
                        <a:pt x="59" y="119"/>
                      </a:cubicBezTo>
                      <a:cubicBezTo>
                        <a:pt x="57" y="119"/>
                        <a:pt x="57" y="119"/>
                        <a:pt x="57" y="119"/>
                      </a:cubicBezTo>
                      <a:cubicBezTo>
                        <a:pt x="0" y="119"/>
                        <a:pt x="0" y="119"/>
                        <a:pt x="0" y="119"/>
                      </a:cubicBezTo>
                      <a:cubicBezTo>
                        <a:pt x="0" y="59"/>
                        <a:pt x="0" y="59"/>
                        <a:pt x="0" y="59"/>
                      </a:cubicBezTo>
                      <a:cubicBezTo>
                        <a:pt x="0" y="33"/>
                        <a:pt x="18" y="10"/>
                        <a:pt x="43" y="2"/>
                      </a:cubicBezTo>
                      <a:cubicBezTo>
                        <a:pt x="49" y="1"/>
                        <a:pt x="54" y="0"/>
                        <a:pt x="60" y="0"/>
                      </a:cubicBezTo>
                      <a:cubicBezTo>
                        <a:pt x="65" y="0"/>
                        <a:pt x="71" y="1"/>
                        <a:pt x="76" y="2"/>
                      </a:cubicBezTo>
                      <a:cubicBezTo>
                        <a:pt x="85" y="5"/>
                        <a:pt x="94" y="10"/>
                        <a:pt x="100" y="16"/>
                      </a:cubicBezTo>
                      <a:cubicBezTo>
                        <a:pt x="113" y="28"/>
                        <a:pt x="119" y="43"/>
                        <a:pt x="119" y="60"/>
                      </a:cubicBezTo>
                      <a:cubicBezTo>
                        <a:pt x="119" y="76"/>
                        <a:pt x="113" y="91"/>
                        <a:pt x="100" y="103"/>
                      </a:cubicBezTo>
                      <a:cubicBezTo>
                        <a:pt x="90" y="113"/>
                        <a:pt x="76" y="118"/>
                        <a:pt x="62" y="119"/>
                      </a:cubicBezTo>
                      <a:cubicBezTo>
                        <a:pt x="61" y="119"/>
                        <a:pt x="61" y="119"/>
                        <a:pt x="61" y="119"/>
                      </a:cubicBezTo>
                      <a:cubicBezTo>
                        <a:pt x="60" y="119"/>
                        <a:pt x="60" y="119"/>
                        <a:pt x="60" y="119"/>
                      </a:cubicBez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89" name="文本框 69"/>
              <p:cNvSpPr txBox="1">
                <a:spLocks noChangeArrowheads="1"/>
              </p:cNvSpPr>
              <p:nvPr/>
            </p:nvSpPr>
            <p:spPr bwMode="auto">
              <a:xfrm>
                <a:off x="158403" y="235559"/>
                <a:ext cx="895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defRPr/>
                </a:pPr>
                <a:r>
                  <a:rPr kumimoji="0" lang="en-US" altLang="zh-CN" sz="2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宋体" panose="02010600030101010101" pitchFamily="2" charset="-122"/>
                  </a:rPr>
                  <a:t>06</a:t>
                </a: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
          <p:nvSpPr>
            <p:cNvPr id="187" name="文本框 67"/>
            <p:cNvSpPr txBox="1">
              <a:spLocks noChangeArrowheads="1"/>
            </p:cNvSpPr>
            <p:nvPr/>
          </p:nvSpPr>
          <p:spPr bwMode="auto">
            <a:xfrm>
              <a:off x="1035284" y="333931"/>
              <a:ext cx="869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defRPr/>
              </a:pPr>
              <a:r>
                <a:rPr kumimoji="0" lang="zh-CN" altLang="zh-CN"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rPr>
                <a:t>关键词</a:t>
              </a: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94" name="组合 74"/>
          <p:cNvGrpSpPr/>
          <p:nvPr/>
        </p:nvGrpSpPr>
        <p:grpSpPr bwMode="auto">
          <a:xfrm>
            <a:off x="7688263" y="5453063"/>
            <a:ext cx="1885950" cy="968375"/>
            <a:chOff x="0" y="0"/>
            <a:chExt cx="1885870" cy="968375"/>
          </a:xfrm>
        </p:grpSpPr>
        <p:grpSp>
          <p:nvGrpSpPr>
            <p:cNvPr id="195" name="组合 75"/>
            <p:cNvGrpSpPr/>
            <p:nvPr/>
          </p:nvGrpSpPr>
          <p:grpSpPr bwMode="auto">
            <a:xfrm>
              <a:off x="0" y="0"/>
              <a:ext cx="1052135" cy="968375"/>
              <a:chOff x="0" y="0"/>
              <a:chExt cx="1052135" cy="968375"/>
            </a:xfrm>
          </p:grpSpPr>
          <p:grpSp>
            <p:nvGrpSpPr>
              <p:cNvPr id="197" name="组合 77"/>
              <p:cNvGrpSpPr/>
              <p:nvPr/>
            </p:nvGrpSpPr>
            <p:grpSpPr bwMode="auto">
              <a:xfrm>
                <a:off x="0" y="0"/>
                <a:ext cx="965200" cy="968375"/>
                <a:chOff x="0" y="0"/>
                <a:chExt cx="965200" cy="968375"/>
              </a:xfrm>
            </p:grpSpPr>
            <p:sp>
              <p:nvSpPr>
                <p:cNvPr id="199" name="Freeform 28"/>
                <p:cNvSpPr/>
                <p:nvPr/>
              </p:nvSpPr>
              <p:spPr bwMode="auto">
                <a:xfrm>
                  <a:off x="0" y="0"/>
                  <a:ext cx="965200" cy="968375"/>
                </a:xfrm>
                <a:custGeom>
                  <a:avLst/>
                  <a:gdLst>
                    <a:gd name="T0" fmla="*/ 117 w 139"/>
                    <a:gd name="T1" fmla="*/ 19 h 139"/>
                    <a:gd name="T2" fmla="*/ 72 w 139"/>
                    <a:gd name="T3" fmla="*/ 0 h 139"/>
                    <a:gd name="T4" fmla="*/ 70 w 139"/>
                    <a:gd name="T5" fmla="*/ 0 h 139"/>
                    <a:gd name="T6" fmla="*/ 67 w 139"/>
                    <a:gd name="T7" fmla="*/ 0 h 139"/>
                    <a:gd name="T8" fmla="*/ 0 w 139"/>
                    <a:gd name="T9" fmla="*/ 0 h 139"/>
                    <a:gd name="T10" fmla="*/ 0 w 139"/>
                    <a:gd name="T11" fmla="*/ 70 h 139"/>
                    <a:gd name="T12" fmla="*/ 0 w 139"/>
                    <a:gd name="T13" fmla="*/ 70 h 139"/>
                    <a:gd name="T14" fmla="*/ 0 w 139"/>
                    <a:gd name="T15" fmla="*/ 69 h 139"/>
                    <a:gd name="T16" fmla="*/ 50 w 139"/>
                    <a:gd name="T17" fmla="*/ 136 h 139"/>
                    <a:gd name="T18" fmla="*/ 70 w 139"/>
                    <a:gd name="T19" fmla="*/ 139 h 139"/>
                    <a:gd name="T20" fmla="*/ 89 w 139"/>
                    <a:gd name="T21" fmla="*/ 136 h 139"/>
                    <a:gd name="T22" fmla="*/ 117 w 139"/>
                    <a:gd name="T23" fmla="*/ 120 h 139"/>
                    <a:gd name="T24" fmla="*/ 139 w 139"/>
                    <a:gd name="T25" fmla="*/ 69 h 139"/>
                    <a:gd name="T26" fmla="*/ 117 w 139"/>
                    <a:gd name="T27" fmla="*/ 1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7" y="19"/>
                      </a:moveTo>
                      <a:cubicBezTo>
                        <a:pt x="106" y="7"/>
                        <a:pt x="90" y="0"/>
                        <a:pt x="72" y="0"/>
                      </a:cubicBezTo>
                      <a:cubicBezTo>
                        <a:pt x="72" y="0"/>
                        <a:pt x="71" y="0"/>
                        <a:pt x="70" y="0"/>
                      </a:cubicBezTo>
                      <a:cubicBezTo>
                        <a:pt x="69" y="0"/>
                        <a:pt x="68" y="0"/>
                        <a:pt x="67" y="0"/>
                      </a:cubicBezTo>
                      <a:cubicBezTo>
                        <a:pt x="0" y="0"/>
                        <a:pt x="0" y="0"/>
                        <a:pt x="0" y="0"/>
                      </a:cubicBezTo>
                      <a:cubicBezTo>
                        <a:pt x="0" y="70"/>
                        <a:pt x="0" y="70"/>
                        <a:pt x="0" y="70"/>
                      </a:cubicBezTo>
                      <a:cubicBezTo>
                        <a:pt x="0" y="70"/>
                        <a:pt x="0" y="70"/>
                        <a:pt x="0" y="70"/>
                      </a:cubicBezTo>
                      <a:cubicBezTo>
                        <a:pt x="0" y="69"/>
                        <a:pt x="0" y="69"/>
                        <a:pt x="0" y="69"/>
                      </a:cubicBezTo>
                      <a:cubicBezTo>
                        <a:pt x="0" y="101"/>
                        <a:pt x="21" y="128"/>
                        <a:pt x="50" y="136"/>
                      </a:cubicBezTo>
                      <a:cubicBezTo>
                        <a:pt x="56" y="138"/>
                        <a:pt x="63" y="139"/>
                        <a:pt x="70" y="139"/>
                      </a:cubicBezTo>
                      <a:cubicBezTo>
                        <a:pt x="76" y="139"/>
                        <a:pt x="83" y="138"/>
                        <a:pt x="89" y="136"/>
                      </a:cubicBezTo>
                      <a:cubicBezTo>
                        <a:pt x="100" y="133"/>
                        <a:pt x="110" y="127"/>
                        <a:pt x="117" y="120"/>
                      </a:cubicBezTo>
                      <a:cubicBezTo>
                        <a:pt x="131" y="107"/>
                        <a:pt x="139" y="89"/>
                        <a:pt x="139" y="69"/>
                      </a:cubicBezTo>
                      <a:cubicBezTo>
                        <a:pt x="139" y="49"/>
                        <a:pt x="131" y="31"/>
                        <a:pt x="117" y="19"/>
                      </a:cubicBez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0" name="Freeform 29"/>
                <p:cNvSpPr/>
                <p:nvPr/>
              </p:nvSpPr>
              <p:spPr bwMode="auto">
                <a:xfrm>
                  <a:off x="34925" y="34925"/>
                  <a:ext cx="895350" cy="898525"/>
                </a:xfrm>
                <a:custGeom>
                  <a:avLst/>
                  <a:gdLst>
                    <a:gd name="T0" fmla="*/ 65 w 129"/>
                    <a:gd name="T1" fmla="*/ 129 h 129"/>
                    <a:gd name="T2" fmla="*/ 47 w 129"/>
                    <a:gd name="T3" fmla="*/ 126 h 129"/>
                    <a:gd name="T4" fmla="*/ 0 w 129"/>
                    <a:gd name="T5" fmla="*/ 65 h 129"/>
                    <a:gd name="T6" fmla="*/ 0 w 129"/>
                    <a:gd name="T7" fmla="*/ 0 h 129"/>
                    <a:gd name="T8" fmla="*/ 62 w 129"/>
                    <a:gd name="T9" fmla="*/ 0 h 129"/>
                    <a:gd name="T10" fmla="*/ 63 w 129"/>
                    <a:gd name="T11" fmla="*/ 0 h 129"/>
                    <a:gd name="T12" fmla="*/ 65 w 129"/>
                    <a:gd name="T13" fmla="*/ 0 h 129"/>
                    <a:gd name="T14" fmla="*/ 66 w 129"/>
                    <a:gd name="T15" fmla="*/ 0 h 129"/>
                    <a:gd name="T16" fmla="*/ 67 w 129"/>
                    <a:gd name="T17" fmla="*/ 0 h 129"/>
                    <a:gd name="T18" fmla="*/ 109 w 129"/>
                    <a:gd name="T19" fmla="*/ 17 h 129"/>
                    <a:gd name="T20" fmla="*/ 129 w 129"/>
                    <a:gd name="T21" fmla="*/ 64 h 129"/>
                    <a:gd name="T22" fmla="*/ 109 w 129"/>
                    <a:gd name="T23" fmla="*/ 111 h 129"/>
                    <a:gd name="T24" fmla="*/ 83 w 129"/>
                    <a:gd name="T25" fmla="*/ 126 h 129"/>
                    <a:gd name="T26" fmla="*/ 65 w 129"/>
                    <a:gd name="T2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65" y="129"/>
                      </a:moveTo>
                      <a:cubicBezTo>
                        <a:pt x="59" y="129"/>
                        <a:pt x="53" y="128"/>
                        <a:pt x="47" y="126"/>
                      </a:cubicBezTo>
                      <a:cubicBezTo>
                        <a:pt x="19" y="118"/>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0"/>
                        <a:pt x="98" y="7"/>
                        <a:pt x="109" y="17"/>
                      </a:cubicBezTo>
                      <a:cubicBezTo>
                        <a:pt x="122" y="30"/>
                        <a:pt x="129" y="46"/>
                        <a:pt x="129" y="64"/>
                      </a:cubicBezTo>
                      <a:cubicBezTo>
                        <a:pt x="129" y="82"/>
                        <a:pt x="122" y="99"/>
                        <a:pt x="109" y="111"/>
                      </a:cubicBezTo>
                      <a:cubicBezTo>
                        <a:pt x="101" y="118"/>
                        <a:pt x="92" y="123"/>
                        <a:pt x="83" y="126"/>
                      </a:cubicBezTo>
                      <a:cubicBezTo>
                        <a:pt x="77" y="128"/>
                        <a:pt x="71" y="129"/>
                        <a:pt x="65" y="129"/>
                      </a:cubicBezTo>
                      <a:close/>
                    </a:path>
                  </a:pathLst>
                </a:custGeom>
                <a:solidFill>
                  <a:srgbClr val="7CC7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1" name="Freeform 30"/>
                <p:cNvSpPr/>
                <p:nvPr/>
              </p:nvSpPr>
              <p:spPr bwMode="auto">
                <a:xfrm>
                  <a:off x="34925" y="34925"/>
                  <a:ext cx="895350" cy="898525"/>
                </a:xfrm>
                <a:custGeom>
                  <a:avLst/>
                  <a:gdLst>
                    <a:gd name="T0" fmla="*/ 65 w 129"/>
                    <a:gd name="T1" fmla="*/ 129 h 129"/>
                    <a:gd name="T2" fmla="*/ 47 w 129"/>
                    <a:gd name="T3" fmla="*/ 126 h 129"/>
                    <a:gd name="T4" fmla="*/ 0 w 129"/>
                    <a:gd name="T5" fmla="*/ 65 h 129"/>
                    <a:gd name="T6" fmla="*/ 0 w 129"/>
                    <a:gd name="T7" fmla="*/ 0 h 129"/>
                    <a:gd name="T8" fmla="*/ 62 w 129"/>
                    <a:gd name="T9" fmla="*/ 0 h 129"/>
                    <a:gd name="T10" fmla="*/ 63 w 129"/>
                    <a:gd name="T11" fmla="*/ 0 h 129"/>
                    <a:gd name="T12" fmla="*/ 65 w 129"/>
                    <a:gd name="T13" fmla="*/ 0 h 129"/>
                    <a:gd name="T14" fmla="*/ 66 w 129"/>
                    <a:gd name="T15" fmla="*/ 0 h 129"/>
                    <a:gd name="T16" fmla="*/ 67 w 129"/>
                    <a:gd name="T17" fmla="*/ 0 h 129"/>
                    <a:gd name="T18" fmla="*/ 109 w 129"/>
                    <a:gd name="T19" fmla="*/ 17 h 129"/>
                    <a:gd name="T20" fmla="*/ 129 w 129"/>
                    <a:gd name="T21" fmla="*/ 64 h 129"/>
                    <a:gd name="T22" fmla="*/ 109 w 129"/>
                    <a:gd name="T23" fmla="*/ 111 h 129"/>
                    <a:gd name="T24" fmla="*/ 83 w 129"/>
                    <a:gd name="T25" fmla="*/ 126 h 129"/>
                    <a:gd name="T26" fmla="*/ 65 w 129"/>
                    <a:gd name="T2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65" y="129"/>
                      </a:moveTo>
                      <a:cubicBezTo>
                        <a:pt x="59" y="129"/>
                        <a:pt x="53" y="128"/>
                        <a:pt x="47" y="126"/>
                      </a:cubicBezTo>
                      <a:cubicBezTo>
                        <a:pt x="19" y="118"/>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0"/>
                        <a:pt x="98" y="7"/>
                        <a:pt x="109" y="17"/>
                      </a:cubicBezTo>
                      <a:cubicBezTo>
                        <a:pt x="122" y="30"/>
                        <a:pt x="129" y="46"/>
                        <a:pt x="129" y="64"/>
                      </a:cubicBezTo>
                      <a:cubicBezTo>
                        <a:pt x="129" y="82"/>
                        <a:pt x="122" y="99"/>
                        <a:pt x="109" y="111"/>
                      </a:cubicBezTo>
                      <a:cubicBezTo>
                        <a:pt x="101" y="118"/>
                        <a:pt x="92" y="123"/>
                        <a:pt x="83" y="126"/>
                      </a:cubicBezTo>
                      <a:cubicBezTo>
                        <a:pt x="77" y="128"/>
                        <a:pt x="71" y="129"/>
                        <a:pt x="65" y="129"/>
                      </a:cubicBezTo>
                      <a:close/>
                    </a:path>
                  </a:pathLst>
                </a:custGeom>
                <a:solidFill>
                  <a:srgbClr val="FFF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2" name="Freeform 31"/>
                <p:cNvSpPr/>
                <p:nvPr/>
              </p:nvSpPr>
              <p:spPr bwMode="auto">
                <a:xfrm>
                  <a:off x="69850" y="69850"/>
                  <a:ext cx="825500" cy="828675"/>
                </a:xfrm>
                <a:custGeom>
                  <a:avLst/>
                  <a:gdLst>
                    <a:gd name="T0" fmla="*/ 60 w 119"/>
                    <a:gd name="T1" fmla="*/ 119 h 119"/>
                    <a:gd name="T2" fmla="*/ 43 w 119"/>
                    <a:gd name="T3" fmla="*/ 116 h 119"/>
                    <a:gd name="T4" fmla="*/ 0 w 119"/>
                    <a:gd name="T5" fmla="*/ 60 h 119"/>
                    <a:gd name="T6" fmla="*/ 0 w 119"/>
                    <a:gd name="T7" fmla="*/ 0 h 119"/>
                    <a:gd name="T8" fmla="*/ 57 w 119"/>
                    <a:gd name="T9" fmla="*/ 0 h 119"/>
                    <a:gd name="T10" fmla="*/ 59 w 119"/>
                    <a:gd name="T11" fmla="*/ 0 h 119"/>
                    <a:gd name="T12" fmla="*/ 60 w 119"/>
                    <a:gd name="T13" fmla="*/ 0 h 119"/>
                    <a:gd name="T14" fmla="*/ 61 w 119"/>
                    <a:gd name="T15" fmla="*/ 0 h 119"/>
                    <a:gd name="T16" fmla="*/ 62 w 119"/>
                    <a:gd name="T17" fmla="*/ 0 h 119"/>
                    <a:gd name="T18" fmla="*/ 100 w 119"/>
                    <a:gd name="T19" fmla="*/ 16 h 119"/>
                    <a:gd name="T20" fmla="*/ 119 w 119"/>
                    <a:gd name="T21" fmla="*/ 59 h 119"/>
                    <a:gd name="T22" fmla="*/ 100 w 119"/>
                    <a:gd name="T23" fmla="*/ 102 h 119"/>
                    <a:gd name="T24" fmla="*/ 76 w 119"/>
                    <a:gd name="T25" fmla="*/ 116 h 119"/>
                    <a:gd name="T26" fmla="*/ 60 w 119"/>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19">
                      <a:moveTo>
                        <a:pt x="60" y="119"/>
                      </a:moveTo>
                      <a:cubicBezTo>
                        <a:pt x="54" y="119"/>
                        <a:pt x="49" y="118"/>
                        <a:pt x="43" y="116"/>
                      </a:cubicBezTo>
                      <a:cubicBezTo>
                        <a:pt x="18" y="109"/>
                        <a:pt x="0" y="86"/>
                        <a:pt x="0" y="60"/>
                      </a:cubicBezTo>
                      <a:cubicBezTo>
                        <a:pt x="0" y="0"/>
                        <a:pt x="0" y="0"/>
                        <a:pt x="0" y="0"/>
                      </a:cubicBezTo>
                      <a:cubicBezTo>
                        <a:pt x="57" y="0"/>
                        <a:pt x="57" y="0"/>
                        <a:pt x="57" y="0"/>
                      </a:cubicBezTo>
                      <a:cubicBezTo>
                        <a:pt x="59" y="0"/>
                        <a:pt x="59" y="0"/>
                        <a:pt x="59" y="0"/>
                      </a:cubicBezTo>
                      <a:cubicBezTo>
                        <a:pt x="59" y="0"/>
                        <a:pt x="59" y="0"/>
                        <a:pt x="60" y="0"/>
                      </a:cubicBezTo>
                      <a:cubicBezTo>
                        <a:pt x="60" y="0"/>
                        <a:pt x="60" y="0"/>
                        <a:pt x="61" y="0"/>
                      </a:cubicBezTo>
                      <a:cubicBezTo>
                        <a:pt x="62" y="0"/>
                        <a:pt x="62" y="0"/>
                        <a:pt x="62" y="0"/>
                      </a:cubicBezTo>
                      <a:cubicBezTo>
                        <a:pt x="76" y="0"/>
                        <a:pt x="90" y="6"/>
                        <a:pt x="100" y="16"/>
                      </a:cubicBezTo>
                      <a:cubicBezTo>
                        <a:pt x="112" y="27"/>
                        <a:pt x="119" y="43"/>
                        <a:pt x="119" y="59"/>
                      </a:cubicBezTo>
                      <a:cubicBezTo>
                        <a:pt x="119" y="76"/>
                        <a:pt x="112" y="91"/>
                        <a:pt x="100" y="102"/>
                      </a:cubicBezTo>
                      <a:cubicBezTo>
                        <a:pt x="94" y="109"/>
                        <a:pt x="85" y="114"/>
                        <a:pt x="76" y="116"/>
                      </a:cubicBezTo>
                      <a:cubicBezTo>
                        <a:pt x="71" y="118"/>
                        <a:pt x="65" y="119"/>
                        <a:pt x="60" y="119"/>
                      </a:cubicBez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98" name="文本框 78"/>
              <p:cNvSpPr txBox="1">
                <a:spLocks noChangeArrowheads="1"/>
              </p:cNvSpPr>
              <p:nvPr/>
            </p:nvSpPr>
            <p:spPr bwMode="auto">
              <a:xfrm>
                <a:off x="156438" y="222577"/>
                <a:ext cx="895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defRPr/>
                </a:pPr>
                <a:r>
                  <a:rPr kumimoji="0" lang="en-US" altLang="zh-CN" sz="2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宋体" panose="02010600030101010101" pitchFamily="2" charset="-122"/>
                  </a:rPr>
                  <a:t>05</a:t>
                </a:r>
                <a:endParaRPr kumimoji="0" lang="zh-CN" altLang="zh-CN" sz="1800" b="0" i="0" u="none" strike="noStrike" kern="0" cap="none" spc="0" normalizeH="0" baseline="0" noProof="0" dirty="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
          <p:nvSpPr>
            <p:cNvPr id="196" name="文本框 76"/>
            <p:cNvSpPr txBox="1">
              <a:spLocks noChangeArrowheads="1"/>
            </p:cNvSpPr>
            <p:nvPr/>
          </p:nvSpPr>
          <p:spPr bwMode="auto">
            <a:xfrm>
              <a:off x="1016863" y="285626"/>
              <a:ext cx="869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defRPr/>
              </a:pPr>
              <a:r>
                <a:rPr kumimoji="0" lang="zh-CN" altLang="zh-CN"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rPr>
                <a:t>关键词</a:t>
              </a: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
        <p:nvSpPr>
          <p:cNvPr id="203" name="TextBox 35"/>
          <p:cNvSpPr txBox="1">
            <a:spLocks noChangeArrowheads="1"/>
          </p:cNvSpPr>
          <p:nvPr/>
        </p:nvSpPr>
        <p:spPr bwMode="auto">
          <a:xfrm>
            <a:off x="1685528" y="1640551"/>
            <a:ext cx="870029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6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您可以点击文字框输入您的描述说明，或者通过复制粘贴，在此录入您的描述说明。在此录入上述图表的综合描述说明，在此录入上述图表的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2000"/>
                                        <p:tgtEl>
                                          <p:spTgt spid="64"/>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47"/>
                                        </p:tgtEl>
                                        <p:attrNameLst>
                                          <p:attrName>style.visibility</p:attrName>
                                        </p:attrNameLst>
                                      </p:cBhvr>
                                      <p:to>
                                        <p:strVal val="visible"/>
                                      </p:to>
                                    </p:set>
                                    <p:animEffect transition="in" filter="wipe(left)">
                                      <p:cBhvr>
                                        <p:cTn id="32" dur="500"/>
                                        <p:tgtEl>
                                          <p:spTgt spid="147"/>
                                        </p:tgtEl>
                                      </p:cBhvr>
                                    </p:animEffect>
                                  </p:childTnLst>
                                </p:cTn>
                              </p:par>
                            </p:childTnLst>
                          </p:cTn>
                        </p:par>
                        <p:par>
                          <p:cTn id="33" fill="hold">
                            <p:stCondLst>
                              <p:cond delay="4000"/>
                            </p:stCondLst>
                            <p:childTnLst>
                              <p:par>
                                <p:cTn id="34" presetID="22" presetClass="entr" presetSubtype="4" fill="hold" nodeType="afterEffect">
                                  <p:stCondLst>
                                    <p:cond delay="0"/>
                                  </p:stCondLst>
                                  <p:childTnLst>
                                    <p:set>
                                      <p:cBhvr>
                                        <p:cTn id="35" dur="1" fill="hold">
                                          <p:stCondLst>
                                            <p:cond delay="0"/>
                                          </p:stCondLst>
                                        </p:cTn>
                                        <p:tgtEl>
                                          <p:spTgt spid="129"/>
                                        </p:tgtEl>
                                        <p:attrNameLst>
                                          <p:attrName>style.visibility</p:attrName>
                                        </p:attrNameLst>
                                      </p:cBhvr>
                                      <p:to>
                                        <p:strVal val="visible"/>
                                      </p:to>
                                    </p:set>
                                    <p:animEffect transition="in" filter="wipe(down)">
                                      <p:cBhvr>
                                        <p:cTn id="36" dur="500"/>
                                        <p:tgtEl>
                                          <p:spTgt spid="129"/>
                                        </p:tgtEl>
                                      </p:cBhvr>
                                    </p:animEffect>
                                  </p:childTnLst>
                                </p:cTn>
                              </p:par>
                              <p:par>
                                <p:cTn id="37" presetID="22" presetClass="entr" presetSubtype="4" fill="hold" nodeType="with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wipe(down)">
                                      <p:cBhvr>
                                        <p:cTn id="39" dur="500"/>
                                        <p:tgtEl>
                                          <p:spTgt spid="138"/>
                                        </p:tgtEl>
                                      </p:cBhvr>
                                    </p:animEffect>
                                  </p:childTnLst>
                                </p:cTn>
                              </p:par>
                              <p:par>
                                <p:cTn id="40" presetID="22" presetClass="entr" presetSubtype="4" fill="hold" nodeType="withEffect">
                                  <p:stCondLst>
                                    <p:cond delay="0"/>
                                  </p:stCondLst>
                                  <p:childTnLst>
                                    <p:set>
                                      <p:cBhvr>
                                        <p:cTn id="41" dur="1" fill="hold">
                                          <p:stCondLst>
                                            <p:cond delay="0"/>
                                          </p:stCondLst>
                                        </p:cTn>
                                        <p:tgtEl>
                                          <p:spTgt spid="144"/>
                                        </p:tgtEl>
                                        <p:attrNameLst>
                                          <p:attrName>style.visibility</p:attrName>
                                        </p:attrNameLst>
                                      </p:cBhvr>
                                      <p:to>
                                        <p:strVal val="visible"/>
                                      </p:to>
                                    </p:set>
                                    <p:animEffect transition="in" filter="wipe(down)">
                                      <p:cBhvr>
                                        <p:cTn id="42" dur="500"/>
                                        <p:tgtEl>
                                          <p:spTgt spid="144"/>
                                        </p:tgtEl>
                                      </p:cBhvr>
                                    </p:animEffect>
                                  </p:childTnLst>
                                </p:cTn>
                              </p:par>
                            </p:childTnLst>
                          </p:cTn>
                        </p:par>
                        <p:par>
                          <p:cTn id="43" fill="hold">
                            <p:stCondLst>
                              <p:cond delay="4500"/>
                            </p:stCondLst>
                            <p:childTnLst>
                              <p:par>
                                <p:cTn id="44" presetID="16" presetClass="entr" presetSubtype="42" fill="hold" nodeType="after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barn(outHorizontal)">
                                      <p:cBhvr>
                                        <p:cTn id="46" dur="500"/>
                                        <p:tgtEl>
                                          <p:spTgt spid="151"/>
                                        </p:tgtEl>
                                      </p:cBhvr>
                                    </p:animEffect>
                                  </p:childTnLst>
                                </p:cTn>
                              </p:par>
                              <p:par>
                                <p:cTn id="47" presetID="16" presetClass="entr" presetSubtype="42" fill="hold" nodeType="withEffect">
                                  <p:stCondLst>
                                    <p:cond delay="0"/>
                                  </p:stCondLst>
                                  <p:childTnLst>
                                    <p:set>
                                      <p:cBhvr>
                                        <p:cTn id="48" dur="1" fill="hold">
                                          <p:stCondLst>
                                            <p:cond delay="0"/>
                                          </p:stCondLst>
                                        </p:cTn>
                                        <p:tgtEl>
                                          <p:spTgt spid="177"/>
                                        </p:tgtEl>
                                        <p:attrNameLst>
                                          <p:attrName>style.visibility</p:attrName>
                                        </p:attrNameLst>
                                      </p:cBhvr>
                                      <p:to>
                                        <p:strVal val="visible"/>
                                      </p:to>
                                    </p:set>
                                    <p:animEffect transition="in" filter="barn(outHorizontal)">
                                      <p:cBhvr>
                                        <p:cTn id="49" dur="500"/>
                                        <p:tgtEl>
                                          <p:spTgt spid="177"/>
                                        </p:tgtEl>
                                      </p:cBhvr>
                                    </p:animEffect>
                                  </p:childTnLst>
                                </p:cTn>
                              </p:par>
                              <p:par>
                                <p:cTn id="50" presetID="16" presetClass="entr" presetSubtype="42" fill="hold" nodeType="withEffect">
                                  <p:stCondLst>
                                    <p:cond delay="0"/>
                                  </p:stCondLst>
                                  <p:childTnLst>
                                    <p:set>
                                      <p:cBhvr>
                                        <p:cTn id="51" dur="1" fill="hold">
                                          <p:stCondLst>
                                            <p:cond delay="0"/>
                                          </p:stCondLst>
                                        </p:cTn>
                                        <p:tgtEl>
                                          <p:spTgt spid="185"/>
                                        </p:tgtEl>
                                        <p:attrNameLst>
                                          <p:attrName>style.visibility</p:attrName>
                                        </p:attrNameLst>
                                      </p:cBhvr>
                                      <p:to>
                                        <p:strVal val="visible"/>
                                      </p:to>
                                    </p:set>
                                    <p:animEffect transition="in" filter="barn(outHorizontal)">
                                      <p:cBhvr>
                                        <p:cTn id="52" dur="500"/>
                                        <p:tgtEl>
                                          <p:spTgt spid="185"/>
                                        </p:tgtEl>
                                      </p:cBhvr>
                                    </p:animEffect>
                                  </p:childTnLst>
                                </p:cTn>
                              </p:par>
                            </p:childTnLst>
                          </p:cTn>
                        </p:par>
                        <p:par>
                          <p:cTn id="53" fill="hold">
                            <p:stCondLst>
                              <p:cond delay="5000"/>
                            </p:stCondLst>
                            <p:childTnLst>
                              <p:par>
                                <p:cTn id="54" presetID="22" presetClass="entr" presetSubtype="1" fill="hold" nodeType="afterEffect">
                                  <p:stCondLst>
                                    <p:cond delay="0"/>
                                  </p:stCondLst>
                                  <p:childTnLst>
                                    <p:set>
                                      <p:cBhvr>
                                        <p:cTn id="55" dur="1" fill="hold">
                                          <p:stCondLst>
                                            <p:cond delay="0"/>
                                          </p:stCondLst>
                                        </p:cTn>
                                        <p:tgtEl>
                                          <p:spTgt spid="135"/>
                                        </p:tgtEl>
                                        <p:attrNameLst>
                                          <p:attrName>style.visibility</p:attrName>
                                        </p:attrNameLst>
                                      </p:cBhvr>
                                      <p:to>
                                        <p:strVal val="visible"/>
                                      </p:to>
                                    </p:set>
                                    <p:animEffect transition="in" filter="wipe(up)">
                                      <p:cBhvr>
                                        <p:cTn id="56" dur="500"/>
                                        <p:tgtEl>
                                          <p:spTgt spid="135"/>
                                        </p:tgtEl>
                                      </p:cBhvr>
                                    </p:animEffect>
                                  </p:childTnLst>
                                </p:cTn>
                              </p:par>
                              <p:par>
                                <p:cTn id="57" presetID="22" presetClass="entr" presetSubtype="1" fill="hold" nodeType="withEffect">
                                  <p:stCondLst>
                                    <p:cond delay="0"/>
                                  </p:stCondLst>
                                  <p:childTnLst>
                                    <p:set>
                                      <p:cBhvr>
                                        <p:cTn id="58" dur="1" fill="hold">
                                          <p:stCondLst>
                                            <p:cond delay="0"/>
                                          </p:stCondLst>
                                        </p:cTn>
                                        <p:tgtEl>
                                          <p:spTgt spid="132"/>
                                        </p:tgtEl>
                                        <p:attrNameLst>
                                          <p:attrName>style.visibility</p:attrName>
                                        </p:attrNameLst>
                                      </p:cBhvr>
                                      <p:to>
                                        <p:strVal val="visible"/>
                                      </p:to>
                                    </p:set>
                                    <p:animEffect transition="in" filter="wipe(up)">
                                      <p:cBhvr>
                                        <p:cTn id="59" dur="500"/>
                                        <p:tgtEl>
                                          <p:spTgt spid="132"/>
                                        </p:tgtEl>
                                      </p:cBhvr>
                                    </p:animEffect>
                                  </p:childTnLst>
                                </p:cTn>
                              </p:par>
                              <p:par>
                                <p:cTn id="60" presetID="22" presetClass="entr" presetSubtype="1" fill="hold" nodeType="withEffect">
                                  <p:stCondLst>
                                    <p:cond delay="0"/>
                                  </p:stCondLst>
                                  <p:childTnLst>
                                    <p:set>
                                      <p:cBhvr>
                                        <p:cTn id="61" dur="1" fill="hold">
                                          <p:stCondLst>
                                            <p:cond delay="0"/>
                                          </p:stCondLst>
                                        </p:cTn>
                                        <p:tgtEl>
                                          <p:spTgt spid="141"/>
                                        </p:tgtEl>
                                        <p:attrNameLst>
                                          <p:attrName>style.visibility</p:attrName>
                                        </p:attrNameLst>
                                      </p:cBhvr>
                                      <p:to>
                                        <p:strVal val="visible"/>
                                      </p:to>
                                    </p:set>
                                    <p:animEffect transition="in" filter="wipe(up)">
                                      <p:cBhvr>
                                        <p:cTn id="62" dur="500"/>
                                        <p:tgtEl>
                                          <p:spTgt spid="141"/>
                                        </p:tgtEl>
                                      </p:cBhvr>
                                    </p:animEffect>
                                  </p:childTnLst>
                                </p:cTn>
                              </p:par>
                            </p:childTnLst>
                          </p:cTn>
                        </p:par>
                        <p:par>
                          <p:cTn id="63" fill="hold">
                            <p:stCondLst>
                              <p:cond delay="5500"/>
                            </p:stCondLst>
                            <p:childTnLst>
                              <p:par>
                                <p:cTn id="64" presetID="16" presetClass="entr" presetSubtype="42" fill="hold" nodeType="afterEffect">
                                  <p:stCondLst>
                                    <p:cond delay="0"/>
                                  </p:stCondLst>
                                  <p:childTnLst>
                                    <p:set>
                                      <p:cBhvr>
                                        <p:cTn id="65" dur="1" fill="hold">
                                          <p:stCondLst>
                                            <p:cond delay="0"/>
                                          </p:stCondLst>
                                        </p:cTn>
                                        <p:tgtEl>
                                          <p:spTgt spid="159"/>
                                        </p:tgtEl>
                                        <p:attrNameLst>
                                          <p:attrName>style.visibility</p:attrName>
                                        </p:attrNameLst>
                                      </p:cBhvr>
                                      <p:to>
                                        <p:strVal val="visible"/>
                                      </p:to>
                                    </p:set>
                                    <p:animEffect transition="in" filter="barn(outHorizontal)">
                                      <p:cBhvr>
                                        <p:cTn id="66" dur="500"/>
                                        <p:tgtEl>
                                          <p:spTgt spid="159"/>
                                        </p:tgtEl>
                                      </p:cBhvr>
                                    </p:animEffect>
                                  </p:childTnLst>
                                </p:cTn>
                              </p:par>
                              <p:par>
                                <p:cTn id="67" presetID="16" presetClass="entr" presetSubtype="42" fill="hold" nodeType="withEffect">
                                  <p:stCondLst>
                                    <p:cond delay="0"/>
                                  </p:stCondLst>
                                  <p:childTnLst>
                                    <p:set>
                                      <p:cBhvr>
                                        <p:cTn id="68" dur="1" fill="hold">
                                          <p:stCondLst>
                                            <p:cond delay="0"/>
                                          </p:stCondLst>
                                        </p:cTn>
                                        <p:tgtEl>
                                          <p:spTgt spid="168"/>
                                        </p:tgtEl>
                                        <p:attrNameLst>
                                          <p:attrName>style.visibility</p:attrName>
                                        </p:attrNameLst>
                                      </p:cBhvr>
                                      <p:to>
                                        <p:strVal val="visible"/>
                                      </p:to>
                                    </p:set>
                                    <p:animEffect transition="in" filter="barn(outHorizontal)">
                                      <p:cBhvr>
                                        <p:cTn id="69" dur="500"/>
                                        <p:tgtEl>
                                          <p:spTgt spid="168"/>
                                        </p:tgtEl>
                                      </p:cBhvr>
                                    </p:animEffect>
                                  </p:childTnLst>
                                </p:cTn>
                              </p:par>
                              <p:par>
                                <p:cTn id="70" presetID="16" presetClass="entr" presetSubtype="42" fill="hold" nodeType="withEffect">
                                  <p:stCondLst>
                                    <p:cond delay="0"/>
                                  </p:stCondLst>
                                  <p:childTnLst>
                                    <p:set>
                                      <p:cBhvr>
                                        <p:cTn id="71" dur="1" fill="hold">
                                          <p:stCondLst>
                                            <p:cond delay="0"/>
                                          </p:stCondLst>
                                        </p:cTn>
                                        <p:tgtEl>
                                          <p:spTgt spid="194"/>
                                        </p:tgtEl>
                                        <p:attrNameLst>
                                          <p:attrName>style.visibility</p:attrName>
                                        </p:attrNameLst>
                                      </p:cBhvr>
                                      <p:to>
                                        <p:strVal val="visible"/>
                                      </p:to>
                                    </p:set>
                                    <p:animEffect transition="in" filter="barn(outHorizontal)">
                                      <p:cBhvr>
                                        <p:cTn id="72" dur="500"/>
                                        <p:tgtEl>
                                          <p:spTgt spid="194"/>
                                        </p:tgtEl>
                                      </p:cBhvr>
                                    </p:animEffect>
                                  </p:childTnLst>
                                </p:cTn>
                              </p:par>
                            </p:childTnLst>
                          </p:cTn>
                        </p:par>
                        <p:par>
                          <p:cTn id="73" fill="hold">
                            <p:stCondLst>
                              <p:cond delay="6000"/>
                            </p:stCondLst>
                            <p:childTnLst>
                              <p:par>
                                <p:cTn id="74" presetID="14" presetClass="entr" presetSubtype="10" fill="hold" grpId="0" nodeType="afterEffect">
                                  <p:stCondLst>
                                    <p:cond delay="0"/>
                                  </p:stCondLst>
                                  <p:childTnLst>
                                    <p:set>
                                      <p:cBhvr>
                                        <p:cTn id="75" dur="1" fill="hold">
                                          <p:stCondLst>
                                            <p:cond delay="0"/>
                                          </p:stCondLst>
                                        </p:cTn>
                                        <p:tgtEl>
                                          <p:spTgt spid="203"/>
                                        </p:tgtEl>
                                        <p:attrNameLst>
                                          <p:attrName>style.visibility</p:attrName>
                                        </p:attrNameLst>
                                      </p:cBhvr>
                                      <p:to>
                                        <p:strVal val="visible"/>
                                      </p:to>
                                    </p:set>
                                    <p:animEffect transition="in" filter="randombar(horizontal)">
                                      <p:cBhvr>
                                        <p:cTn id="76"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4" grpId="0"/>
      <p:bldP spid="20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
        <p:nvSpPr>
          <p:cNvPr id="22" name="Rectangle 5"/>
          <p:cNvSpPr>
            <a:spLocks noChangeArrowheads="1"/>
          </p:cNvSpPr>
          <p:nvPr/>
        </p:nvSpPr>
        <p:spPr bwMode="auto">
          <a:xfrm>
            <a:off x="1836594" y="2789048"/>
            <a:ext cx="1541463" cy="47625"/>
          </a:xfrm>
          <a:prstGeom prst="rect">
            <a:avLst/>
          </a:prstGeom>
          <a:solidFill>
            <a:srgbClr val="5B9BD5"/>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23" name="组合 9"/>
          <p:cNvGrpSpPr/>
          <p:nvPr/>
        </p:nvGrpSpPr>
        <p:grpSpPr bwMode="auto">
          <a:xfrm>
            <a:off x="1098407" y="2300098"/>
            <a:ext cx="985837" cy="992187"/>
            <a:chOff x="0" y="0"/>
            <a:chExt cx="985838" cy="992188"/>
          </a:xfrm>
        </p:grpSpPr>
        <p:sp>
          <p:nvSpPr>
            <p:cNvPr id="24" name="Oval 8"/>
            <p:cNvSpPr>
              <a:spLocks noChangeArrowheads="1"/>
            </p:cNvSpPr>
            <p:nvPr/>
          </p:nvSpPr>
          <p:spPr bwMode="auto">
            <a:xfrm>
              <a:off x="0" y="0"/>
              <a:ext cx="985838" cy="992188"/>
            </a:xfrm>
            <a:prstGeom prst="ellipse">
              <a:avLst/>
            </a:pr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rgbClr val="0194DA"/>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5" name="Oval 9"/>
            <p:cNvSpPr>
              <a:spLocks noChangeArrowheads="1"/>
            </p:cNvSpPr>
            <p:nvPr/>
          </p:nvSpPr>
          <p:spPr bwMode="auto">
            <a:xfrm>
              <a:off x="88900" y="87313"/>
              <a:ext cx="809625" cy="815975"/>
            </a:xfrm>
            <a:prstGeom prst="ellipse">
              <a:avLst/>
            </a:prstGeom>
            <a:solidFill>
              <a:srgbClr val="FDF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rgbClr val="0194DA"/>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6" name="文本框 12"/>
            <p:cNvSpPr txBox="1">
              <a:spLocks noChangeArrowheads="1"/>
            </p:cNvSpPr>
            <p:nvPr/>
          </p:nvSpPr>
          <p:spPr bwMode="auto">
            <a:xfrm>
              <a:off x="146707" y="236061"/>
              <a:ext cx="7146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pPr>
              <a:r>
                <a:rPr kumimoji="0" lang="en-US" altLang="zh-CN" sz="3200" b="1" i="0" u="none" strike="noStrike" cap="none" normalizeH="0" baseline="0" dirty="0">
                  <a:ln>
                    <a:noFill/>
                  </a:ln>
                  <a:solidFill>
                    <a:srgbClr val="0194DA"/>
                  </a:solidFill>
                  <a:effectLst/>
                  <a:latin typeface="微软雅黑" panose="020B0503020204020204" pitchFamily="34" charset="-122"/>
                  <a:ea typeface="微软雅黑" panose="020B0503020204020204" pitchFamily="34" charset="-122"/>
                  <a:cs typeface="宋体" panose="02010600030101010101" pitchFamily="2" charset="-122"/>
                </a:rPr>
                <a:t>01</a:t>
              </a:r>
              <a:endParaRPr kumimoji="0" lang="zh-CN" altLang="zh-CN" sz="1800" b="0" i="0" u="none" strike="noStrike" cap="none" normalizeH="0" baseline="0" dirty="0">
                <a:ln>
                  <a:noFill/>
                </a:ln>
                <a:solidFill>
                  <a:srgbClr val="0194DA"/>
                </a:solidFill>
                <a:effectLst/>
                <a:latin typeface="Arial" panose="020B0604020202020204" pitchFamily="34" charset="0"/>
                <a:ea typeface="宋体" panose="02010600030101010101" pitchFamily="2" charset="-122"/>
                <a:cs typeface="宋体" panose="02010600030101010101" pitchFamily="2" charset="-122"/>
              </a:endParaRPr>
            </a:p>
          </p:txBody>
        </p:sp>
      </p:grpSp>
      <p:grpSp>
        <p:nvGrpSpPr>
          <p:cNvPr id="27" name="组合 13"/>
          <p:cNvGrpSpPr/>
          <p:nvPr/>
        </p:nvGrpSpPr>
        <p:grpSpPr bwMode="auto">
          <a:xfrm>
            <a:off x="3254232" y="2252473"/>
            <a:ext cx="2570162" cy="939800"/>
            <a:chOff x="0" y="0"/>
            <a:chExt cx="2570163" cy="939800"/>
          </a:xfrm>
        </p:grpSpPr>
        <p:sp>
          <p:nvSpPr>
            <p:cNvPr id="28" name="Freeform 6"/>
            <p:cNvSpPr/>
            <p:nvPr/>
          </p:nvSpPr>
          <p:spPr bwMode="auto">
            <a:xfrm>
              <a:off x="0" y="0"/>
              <a:ext cx="2570163" cy="939800"/>
            </a:xfrm>
            <a:custGeom>
              <a:avLst/>
              <a:gdLst>
                <a:gd name="T0" fmla="*/ 1470 w 1619"/>
                <a:gd name="T1" fmla="*/ 298 h 592"/>
                <a:gd name="T2" fmla="*/ 1619 w 1619"/>
                <a:gd name="T3" fmla="*/ 592 h 592"/>
                <a:gd name="T4" fmla="*/ 0 w 1619"/>
                <a:gd name="T5" fmla="*/ 592 h 592"/>
                <a:gd name="T6" fmla="*/ 0 w 1619"/>
                <a:gd name="T7" fmla="*/ 0 h 592"/>
                <a:gd name="T8" fmla="*/ 1619 w 1619"/>
                <a:gd name="T9" fmla="*/ 0 h 592"/>
                <a:gd name="T10" fmla="*/ 1470 w 1619"/>
                <a:gd name="T11" fmla="*/ 298 h 592"/>
              </a:gdLst>
              <a:ahLst/>
              <a:cxnLst>
                <a:cxn ang="0">
                  <a:pos x="T0" y="T1"/>
                </a:cxn>
                <a:cxn ang="0">
                  <a:pos x="T2" y="T3"/>
                </a:cxn>
                <a:cxn ang="0">
                  <a:pos x="T4" y="T5"/>
                </a:cxn>
                <a:cxn ang="0">
                  <a:pos x="T6" y="T7"/>
                </a:cxn>
                <a:cxn ang="0">
                  <a:pos x="T8" y="T9"/>
                </a:cxn>
                <a:cxn ang="0">
                  <a:pos x="T10" y="T11"/>
                </a:cxn>
              </a:cxnLst>
              <a:rect l="0" t="0" r="r" b="b"/>
              <a:pathLst>
                <a:path w="1619" h="592">
                  <a:moveTo>
                    <a:pt x="1470" y="298"/>
                  </a:moveTo>
                  <a:lnTo>
                    <a:pt x="1619" y="592"/>
                  </a:lnTo>
                  <a:lnTo>
                    <a:pt x="0" y="592"/>
                  </a:lnTo>
                  <a:lnTo>
                    <a:pt x="0" y="0"/>
                  </a:lnTo>
                  <a:lnTo>
                    <a:pt x="1619" y="0"/>
                  </a:lnTo>
                  <a:lnTo>
                    <a:pt x="1470" y="298"/>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194DA"/>
                </a:solidFill>
                <a:effectLst/>
                <a:uLnTx/>
                <a:uFillTx/>
              </a:endParaRPr>
            </a:p>
          </p:txBody>
        </p:sp>
        <p:sp>
          <p:nvSpPr>
            <p:cNvPr id="29" name="Freeform 7"/>
            <p:cNvSpPr/>
            <p:nvPr/>
          </p:nvSpPr>
          <p:spPr bwMode="auto">
            <a:xfrm>
              <a:off x="95250" y="88900"/>
              <a:ext cx="2333625" cy="762000"/>
            </a:xfrm>
            <a:custGeom>
              <a:avLst/>
              <a:gdLst>
                <a:gd name="T0" fmla="*/ 1470 w 1470"/>
                <a:gd name="T1" fmla="*/ 480 h 480"/>
                <a:gd name="T2" fmla="*/ 0 w 1470"/>
                <a:gd name="T3" fmla="*/ 480 h 480"/>
                <a:gd name="T4" fmla="*/ 0 w 1470"/>
                <a:gd name="T5" fmla="*/ 0 h 480"/>
                <a:gd name="T6" fmla="*/ 1470 w 1470"/>
                <a:gd name="T7" fmla="*/ 0 h 480"/>
                <a:gd name="T8" fmla="*/ 1358 w 1470"/>
                <a:gd name="T9" fmla="*/ 215 h 480"/>
                <a:gd name="T10" fmla="*/ 1347 w 1470"/>
                <a:gd name="T11" fmla="*/ 242 h 480"/>
                <a:gd name="T12" fmla="*/ 1358 w 1470"/>
                <a:gd name="T13" fmla="*/ 268 h 480"/>
                <a:gd name="T14" fmla="*/ 1470 w 1470"/>
                <a:gd name="T15" fmla="*/ 48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0" h="480">
                  <a:moveTo>
                    <a:pt x="1470" y="480"/>
                  </a:moveTo>
                  <a:lnTo>
                    <a:pt x="0" y="480"/>
                  </a:lnTo>
                  <a:lnTo>
                    <a:pt x="0" y="0"/>
                  </a:lnTo>
                  <a:lnTo>
                    <a:pt x="1470" y="0"/>
                  </a:lnTo>
                  <a:lnTo>
                    <a:pt x="1358" y="215"/>
                  </a:lnTo>
                  <a:lnTo>
                    <a:pt x="1347" y="242"/>
                  </a:lnTo>
                  <a:lnTo>
                    <a:pt x="1358" y="268"/>
                  </a:lnTo>
                  <a:lnTo>
                    <a:pt x="1470" y="480"/>
                  </a:lnTo>
                  <a:close/>
                </a:path>
              </a:pathLst>
            </a:custGeom>
            <a:solidFill>
              <a:srgbClr val="FDF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194DA"/>
                </a:solidFill>
                <a:effectLst/>
                <a:uLnTx/>
                <a:uFillTx/>
              </a:endParaRPr>
            </a:p>
          </p:txBody>
        </p:sp>
        <p:sp>
          <p:nvSpPr>
            <p:cNvPr id="30" name="文本框 16"/>
            <p:cNvSpPr txBox="1">
              <a:spLocks noChangeArrowheads="1"/>
            </p:cNvSpPr>
            <p:nvPr/>
          </p:nvSpPr>
          <p:spPr bwMode="auto">
            <a:xfrm>
              <a:off x="179338" y="239067"/>
              <a:ext cx="2228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defRPr/>
              </a:pPr>
              <a:r>
                <a:rPr kumimoji="0" lang="zh-CN" altLang="zh-CN" sz="2400" b="1" i="0" u="none" strike="noStrike" kern="0" cap="none" spc="0" normalizeH="0" baseline="0" noProof="0">
                  <a:ln>
                    <a:noFill/>
                  </a:ln>
                  <a:solidFill>
                    <a:srgbClr val="0194DA"/>
                  </a:solidFill>
                  <a:effectLst/>
                  <a:uLnTx/>
                  <a:uFillTx/>
                  <a:latin typeface="微软雅黑" panose="020B0503020204020204" pitchFamily="34" charset="-122"/>
                  <a:ea typeface="微软雅黑" panose="020B0503020204020204" pitchFamily="34" charset="-122"/>
                  <a:cs typeface="宋体" panose="02010600030101010101" pitchFamily="2" charset="-122"/>
                </a:rPr>
                <a:t>添加主要标题</a:t>
              </a:r>
              <a:endParaRPr kumimoji="0" lang="zh-CN" altLang="zh-CN" sz="1800" b="0" i="0" u="none" strike="noStrike" kern="0" cap="none" spc="0" normalizeH="0" baseline="0" noProof="0">
                <a:ln>
                  <a:noFill/>
                </a:ln>
                <a:solidFill>
                  <a:srgbClr val="0194DA"/>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
        <p:nvSpPr>
          <p:cNvPr id="31" name="Rectangle 10"/>
          <p:cNvSpPr>
            <a:spLocks noChangeArrowheads="1"/>
          </p:cNvSpPr>
          <p:nvPr/>
        </p:nvSpPr>
        <p:spPr bwMode="auto">
          <a:xfrm>
            <a:off x="1836594" y="4205098"/>
            <a:ext cx="1541463" cy="47625"/>
          </a:xfrm>
          <a:prstGeom prst="rect">
            <a:avLst/>
          </a:prstGeom>
          <a:solidFill>
            <a:srgbClr val="5B9BD5"/>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32" name="组合 18"/>
          <p:cNvGrpSpPr/>
          <p:nvPr/>
        </p:nvGrpSpPr>
        <p:grpSpPr bwMode="auto">
          <a:xfrm>
            <a:off x="1098407" y="3714560"/>
            <a:ext cx="985837" cy="992188"/>
            <a:chOff x="0" y="0"/>
            <a:chExt cx="985838" cy="992188"/>
          </a:xfrm>
        </p:grpSpPr>
        <p:sp>
          <p:nvSpPr>
            <p:cNvPr id="33" name="Oval 13"/>
            <p:cNvSpPr>
              <a:spLocks noChangeArrowheads="1"/>
            </p:cNvSpPr>
            <p:nvPr/>
          </p:nvSpPr>
          <p:spPr bwMode="auto">
            <a:xfrm>
              <a:off x="0" y="0"/>
              <a:ext cx="985838" cy="992188"/>
            </a:xfrm>
            <a:prstGeom prst="ellipse">
              <a:avLst/>
            </a:pr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rgbClr val="0194DA"/>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4" name="Oval 14"/>
            <p:cNvSpPr>
              <a:spLocks noChangeArrowheads="1"/>
            </p:cNvSpPr>
            <p:nvPr/>
          </p:nvSpPr>
          <p:spPr bwMode="auto">
            <a:xfrm>
              <a:off x="88900" y="88900"/>
              <a:ext cx="809625" cy="814388"/>
            </a:xfrm>
            <a:prstGeom prst="ellipse">
              <a:avLst/>
            </a:prstGeom>
            <a:solidFill>
              <a:srgbClr val="FDF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rgbClr val="0194DA"/>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5" name="文本框 22"/>
            <p:cNvSpPr txBox="1">
              <a:spLocks noChangeArrowheads="1"/>
            </p:cNvSpPr>
            <p:nvPr/>
          </p:nvSpPr>
          <p:spPr bwMode="auto">
            <a:xfrm>
              <a:off x="162744" y="221962"/>
              <a:ext cx="7146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pPr>
              <a:r>
                <a:rPr kumimoji="0" lang="en-US" altLang="zh-CN" sz="3200" b="1" i="0" u="none" strike="noStrike" cap="none" normalizeH="0" baseline="0">
                  <a:ln>
                    <a:noFill/>
                  </a:ln>
                  <a:solidFill>
                    <a:srgbClr val="0194DA"/>
                  </a:solidFill>
                  <a:effectLst/>
                  <a:latin typeface="微软雅黑" panose="020B0503020204020204" pitchFamily="34" charset="-122"/>
                  <a:ea typeface="微软雅黑" panose="020B0503020204020204" pitchFamily="34" charset="-122"/>
                  <a:cs typeface="宋体" panose="02010600030101010101" pitchFamily="2" charset="-122"/>
                </a:rPr>
                <a:t>02</a:t>
              </a:r>
              <a:endParaRPr kumimoji="0" lang="zh-CN" altLang="zh-CN" sz="1800" b="0" i="0" u="none" strike="noStrike" cap="none" normalizeH="0" baseline="0">
                <a:ln>
                  <a:noFill/>
                </a:ln>
                <a:solidFill>
                  <a:srgbClr val="0194DA"/>
                </a:solidFill>
                <a:effectLst/>
                <a:latin typeface="Arial" panose="020B0604020202020204" pitchFamily="34" charset="0"/>
                <a:ea typeface="宋体" panose="02010600030101010101" pitchFamily="2" charset="-122"/>
                <a:cs typeface="宋体" panose="02010600030101010101" pitchFamily="2" charset="-122"/>
              </a:endParaRPr>
            </a:p>
          </p:txBody>
        </p:sp>
      </p:grpSp>
      <p:grpSp>
        <p:nvGrpSpPr>
          <p:cNvPr id="36" name="组合 23"/>
          <p:cNvGrpSpPr/>
          <p:nvPr/>
        </p:nvGrpSpPr>
        <p:grpSpPr bwMode="auto">
          <a:xfrm>
            <a:off x="3254232" y="3666935"/>
            <a:ext cx="2570162" cy="939800"/>
            <a:chOff x="0" y="0"/>
            <a:chExt cx="2570163" cy="939800"/>
          </a:xfrm>
        </p:grpSpPr>
        <p:sp>
          <p:nvSpPr>
            <p:cNvPr id="37" name="Freeform 11"/>
            <p:cNvSpPr/>
            <p:nvPr/>
          </p:nvSpPr>
          <p:spPr bwMode="auto">
            <a:xfrm>
              <a:off x="0" y="0"/>
              <a:ext cx="2570163" cy="939800"/>
            </a:xfrm>
            <a:custGeom>
              <a:avLst/>
              <a:gdLst>
                <a:gd name="T0" fmla="*/ 1470 w 1619"/>
                <a:gd name="T1" fmla="*/ 298 h 592"/>
                <a:gd name="T2" fmla="*/ 1619 w 1619"/>
                <a:gd name="T3" fmla="*/ 592 h 592"/>
                <a:gd name="T4" fmla="*/ 0 w 1619"/>
                <a:gd name="T5" fmla="*/ 592 h 592"/>
                <a:gd name="T6" fmla="*/ 0 w 1619"/>
                <a:gd name="T7" fmla="*/ 0 h 592"/>
                <a:gd name="T8" fmla="*/ 1619 w 1619"/>
                <a:gd name="T9" fmla="*/ 0 h 592"/>
                <a:gd name="T10" fmla="*/ 1470 w 1619"/>
                <a:gd name="T11" fmla="*/ 298 h 592"/>
              </a:gdLst>
              <a:ahLst/>
              <a:cxnLst>
                <a:cxn ang="0">
                  <a:pos x="T0" y="T1"/>
                </a:cxn>
                <a:cxn ang="0">
                  <a:pos x="T2" y="T3"/>
                </a:cxn>
                <a:cxn ang="0">
                  <a:pos x="T4" y="T5"/>
                </a:cxn>
                <a:cxn ang="0">
                  <a:pos x="T6" y="T7"/>
                </a:cxn>
                <a:cxn ang="0">
                  <a:pos x="T8" y="T9"/>
                </a:cxn>
                <a:cxn ang="0">
                  <a:pos x="T10" y="T11"/>
                </a:cxn>
              </a:cxnLst>
              <a:rect l="0" t="0" r="r" b="b"/>
              <a:pathLst>
                <a:path w="1619" h="592">
                  <a:moveTo>
                    <a:pt x="1470" y="298"/>
                  </a:moveTo>
                  <a:lnTo>
                    <a:pt x="1619" y="592"/>
                  </a:lnTo>
                  <a:lnTo>
                    <a:pt x="0" y="592"/>
                  </a:lnTo>
                  <a:lnTo>
                    <a:pt x="0" y="0"/>
                  </a:lnTo>
                  <a:lnTo>
                    <a:pt x="1619" y="0"/>
                  </a:lnTo>
                  <a:lnTo>
                    <a:pt x="1470" y="298"/>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194DA"/>
                </a:solidFill>
                <a:effectLst/>
                <a:uLnTx/>
                <a:uFillTx/>
              </a:endParaRPr>
            </a:p>
          </p:txBody>
        </p:sp>
        <p:sp>
          <p:nvSpPr>
            <p:cNvPr id="38" name="Freeform 12"/>
            <p:cNvSpPr/>
            <p:nvPr/>
          </p:nvSpPr>
          <p:spPr bwMode="auto">
            <a:xfrm>
              <a:off x="95250" y="88900"/>
              <a:ext cx="2333625" cy="762000"/>
            </a:xfrm>
            <a:custGeom>
              <a:avLst/>
              <a:gdLst>
                <a:gd name="T0" fmla="*/ 1470 w 1470"/>
                <a:gd name="T1" fmla="*/ 480 h 480"/>
                <a:gd name="T2" fmla="*/ 0 w 1470"/>
                <a:gd name="T3" fmla="*/ 480 h 480"/>
                <a:gd name="T4" fmla="*/ 0 w 1470"/>
                <a:gd name="T5" fmla="*/ 0 h 480"/>
                <a:gd name="T6" fmla="*/ 1470 w 1470"/>
                <a:gd name="T7" fmla="*/ 0 h 480"/>
                <a:gd name="T8" fmla="*/ 1358 w 1470"/>
                <a:gd name="T9" fmla="*/ 216 h 480"/>
                <a:gd name="T10" fmla="*/ 1347 w 1470"/>
                <a:gd name="T11" fmla="*/ 242 h 480"/>
                <a:gd name="T12" fmla="*/ 1358 w 1470"/>
                <a:gd name="T13" fmla="*/ 264 h 480"/>
                <a:gd name="T14" fmla="*/ 1470 w 1470"/>
                <a:gd name="T15" fmla="*/ 48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0" h="480">
                  <a:moveTo>
                    <a:pt x="1470" y="480"/>
                  </a:moveTo>
                  <a:lnTo>
                    <a:pt x="0" y="480"/>
                  </a:lnTo>
                  <a:lnTo>
                    <a:pt x="0" y="0"/>
                  </a:lnTo>
                  <a:lnTo>
                    <a:pt x="1470" y="0"/>
                  </a:lnTo>
                  <a:lnTo>
                    <a:pt x="1358" y="216"/>
                  </a:lnTo>
                  <a:lnTo>
                    <a:pt x="1347" y="242"/>
                  </a:lnTo>
                  <a:lnTo>
                    <a:pt x="1358" y="264"/>
                  </a:lnTo>
                  <a:lnTo>
                    <a:pt x="1470" y="480"/>
                  </a:lnTo>
                  <a:close/>
                </a:path>
              </a:pathLst>
            </a:custGeom>
            <a:solidFill>
              <a:srgbClr val="FDF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194DA"/>
                </a:solidFill>
                <a:effectLst/>
                <a:uLnTx/>
                <a:uFillTx/>
              </a:endParaRPr>
            </a:p>
          </p:txBody>
        </p:sp>
        <p:sp>
          <p:nvSpPr>
            <p:cNvPr id="39" name="文本框 26"/>
            <p:cNvSpPr txBox="1">
              <a:spLocks noChangeArrowheads="1"/>
            </p:cNvSpPr>
            <p:nvPr/>
          </p:nvSpPr>
          <p:spPr bwMode="auto">
            <a:xfrm>
              <a:off x="179338" y="239067"/>
              <a:ext cx="2228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defRPr/>
              </a:pPr>
              <a:r>
                <a:rPr kumimoji="0" lang="zh-CN" altLang="zh-CN" sz="2400" b="1" i="0" u="none" strike="noStrike" kern="0" cap="none" spc="0" normalizeH="0" baseline="0" noProof="0">
                  <a:ln>
                    <a:noFill/>
                  </a:ln>
                  <a:solidFill>
                    <a:srgbClr val="0194DA"/>
                  </a:solidFill>
                  <a:effectLst/>
                  <a:uLnTx/>
                  <a:uFillTx/>
                  <a:latin typeface="微软雅黑" panose="020B0503020204020204" pitchFamily="34" charset="-122"/>
                  <a:ea typeface="微软雅黑" panose="020B0503020204020204" pitchFamily="34" charset="-122"/>
                  <a:cs typeface="宋体" panose="02010600030101010101" pitchFamily="2" charset="-122"/>
                </a:rPr>
                <a:t>添加主要标题</a:t>
              </a:r>
              <a:endParaRPr kumimoji="0" lang="zh-CN" altLang="zh-CN" sz="1800" b="0" i="0" u="none" strike="noStrike" kern="0" cap="none" spc="0" normalizeH="0" baseline="0" noProof="0">
                <a:ln>
                  <a:noFill/>
                </a:ln>
                <a:solidFill>
                  <a:srgbClr val="0194DA"/>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
        <p:nvSpPr>
          <p:cNvPr id="40" name="Rectangle 15"/>
          <p:cNvSpPr>
            <a:spLocks noChangeArrowheads="1"/>
          </p:cNvSpPr>
          <p:nvPr/>
        </p:nvSpPr>
        <p:spPr bwMode="auto">
          <a:xfrm>
            <a:off x="1836594" y="5483035"/>
            <a:ext cx="1541463" cy="53975"/>
          </a:xfrm>
          <a:prstGeom prst="rect">
            <a:avLst/>
          </a:prstGeom>
          <a:solidFill>
            <a:srgbClr val="5B9BD5"/>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41" name="组合 28"/>
          <p:cNvGrpSpPr/>
          <p:nvPr/>
        </p:nvGrpSpPr>
        <p:grpSpPr bwMode="auto">
          <a:xfrm>
            <a:off x="1098407" y="4998848"/>
            <a:ext cx="985837" cy="992187"/>
            <a:chOff x="0" y="0"/>
            <a:chExt cx="985838" cy="992188"/>
          </a:xfrm>
        </p:grpSpPr>
        <p:sp>
          <p:nvSpPr>
            <p:cNvPr id="42" name="Oval 18"/>
            <p:cNvSpPr>
              <a:spLocks noChangeArrowheads="1"/>
            </p:cNvSpPr>
            <p:nvPr/>
          </p:nvSpPr>
          <p:spPr bwMode="auto">
            <a:xfrm>
              <a:off x="0" y="0"/>
              <a:ext cx="985838" cy="992188"/>
            </a:xfrm>
            <a:prstGeom prst="ellipse">
              <a:avLst/>
            </a:pr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rgbClr val="0194DA"/>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3" name="Oval 19"/>
            <p:cNvSpPr>
              <a:spLocks noChangeArrowheads="1"/>
            </p:cNvSpPr>
            <p:nvPr/>
          </p:nvSpPr>
          <p:spPr bwMode="auto">
            <a:xfrm>
              <a:off x="88900" y="88900"/>
              <a:ext cx="809625" cy="814388"/>
            </a:xfrm>
            <a:prstGeom prst="ellipse">
              <a:avLst/>
            </a:prstGeom>
            <a:solidFill>
              <a:srgbClr val="FDF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rgbClr val="0194DA"/>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4" name="文本框 31"/>
            <p:cNvSpPr txBox="1">
              <a:spLocks noChangeArrowheads="1"/>
            </p:cNvSpPr>
            <p:nvPr/>
          </p:nvSpPr>
          <p:spPr bwMode="auto">
            <a:xfrm>
              <a:off x="146707" y="211418"/>
              <a:ext cx="7146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pPr>
              <a:r>
                <a:rPr kumimoji="0" lang="en-US" altLang="zh-CN" sz="3200" b="1" i="0" u="none" strike="noStrike" cap="none" normalizeH="0" baseline="0">
                  <a:ln>
                    <a:noFill/>
                  </a:ln>
                  <a:solidFill>
                    <a:srgbClr val="0194DA"/>
                  </a:solidFill>
                  <a:effectLst/>
                  <a:latin typeface="微软雅黑" panose="020B0503020204020204" pitchFamily="34" charset="-122"/>
                  <a:ea typeface="微软雅黑" panose="020B0503020204020204" pitchFamily="34" charset="-122"/>
                  <a:cs typeface="宋体" panose="02010600030101010101" pitchFamily="2" charset="-122"/>
                </a:rPr>
                <a:t>03</a:t>
              </a:r>
              <a:endParaRPr kumimoji="0" lang="zh-CN" altLang="zh-CN" sz="1800" b="0" i="0" u="none" strike="noStrike" cap="none" normalizeH="0" baseline="0">
                <a:ln>
                  <a:noFill/>
                </a:ln>
                <a:solidFill>
                  <a:srgbClr val="0194DA"/>
                </a:solidFill>
                <a:effectLst/>
                <a:latin typeface="Arial" panose="020B0604020202020204" pitchFamily="34" charset="0"/>
                <a:ea typeface="宋体" panose="02010600030101010101" pitchFamily="2" charset="-122"/>
                <a:cs typeface="宋体" panose="02010600030101010101" pitchFamily="2" charset="-122"/>
              </a:endParaRPr>
            </a:p>
          </p:txBody>
        </p:sp>
      </p:grpSp>
      <p:grpSp>
        <p:nvGrpSpPr>
          <p:cNvPr id="45" name="组合 32"/>
          <p:cNvGrpSpPr/>
          <p:nvPr/>
        </p:nvGrpSpPr>
        <p:grpSpPr bwMode="auto">
          <a:xfrm>
            <a:off x="3254232" y="4951223"/>
            <a:ext cx="2570162" cy="939800"/>
            <a:chOff x="0" y="0"/>
            <a:chExt cx="2570163" cy="939800"/>
          </a:xfrm>
        </p:grpSpPr>
        <p:sp>
          <p:nvSpPr>
            <p:cNvPr id="46" name="Freeform 16"/>
            <p:cNvSpPr/>
            <p:nvPr/>
          </p:nvSpPr>
          <p:spPr bwMode="auto">
            <a:xfrm>
              <a:off x="0" y="0"/>
              <a:ext cx="2570163" cy="939800"/>
            </a:xfrm>
            <a:custGeom>
              <a:avLst/>
              <a:gdLst>
                <a:gd name="T0" fmla="*/ 1470 w 1619"/>
                <a:gd name="T1" fmla="*/ 294 h 592"/>
                <a:gd name="T2" fmla="*/ 1619 w 1619"/>
                <a:gd name="T3" fmla="*/ 592 h 592"/>
                <a:gd name="T4" fmla="*/ 0 w 1619"/>
                <a:gd name="T5" fmla="*/ 592 h 592"/>
                <a:gd name="T6" fmla="*/ 0 w 1619"/>
                <a:gd name="T7" fmla="*/ 0 h 592"/>
                <a:gd name="T8" fmla="*/ 1619 w 1619"/>
                <a:gd name="T9" fmla="*/ 0 h 592"/>
                <a:gd name="T10" fmla="*/ 1470 w 1619"/>
                <a:gd name="T11" fmla="*/ 294 h 592"/>
              </a:gdLst>
              <a:ahLst/>
              <a:cxnLst>
                <a:cxn ang="0">
                  <a:pos x="T0" y="T1"/>
                </a:cxn>
                <a:cxn ang="0">
                  <a:pos x="T2" y="T3"/>
                </a:cxn>
                <a:cxn ang="0">
                  <a:pos x="T4" y="T5"/>
                </a:cxn>
                <a:cxn ang="0">
                  <a:pos x="T6" y="T7"/>
                </a:cxn>
                <a:cxn ang="0">
                  <a:pos x="T8" y="T9"/>
                </a:cxn>
                <a:cxn ang="0">
                  <a:pos x="T10" y="T11"/>
                </a:cxn>
              </a:cxnLst>
              <a:rect l="0" t="0" r="r" b="b"/>
              <a:pathLst>
                <a:path w="1619" h="592">
                  <a:moveTo>
                    <a:pt x="1470" y="294"/>
                  </a:moveTo>
                  <a:lnTo>
                    <a:pt x="1619" y="592"/>
                  </a:lnTo>
                  <a:lnTo>
                    <a:pt x="0" y="592"/>
                  </a:lnTo>
                  <a:lnTo>
                    <a:pt x="0" y="0"/>
                  </a:lnTo>
                  <a:lnTo>
                    <a:pt x="1619" y="0"/>
                  </a:lnTo>
                  <a:lnTo>
                    <a:pt x="1470" y="294"/>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194DA"/>
                </a:solidFill>
                <a:effectLst/>
                <a:uLnTx/>
                <a:uFillTx/>
              </a:endParaRPr>
            </a:p>
          </p:txBody>
        </p:sp>
        <p:sp>
          <p:nvSpPr>
            <p:cNvPr id="47" name="Freeform 17"/>
            <p:cNvSpPr/>
            <p:nvPr/>
          </p:nvSpPr>
          <p:spPr bwMode="auto">
            <a:xfrm>
              <a:off x="95250" y="88900"/>
              <a:ext cx="2333625" cy="762000"/>
            </a:xfrm>
            <a:custGeom>
              <a:avLst/>
              <a:gdLst>
                <a:gd name="T0" fmla="*/ 1470 w 1470"/>
                <a:gd name="T1" fmla="*/ 480 h 480"/>
                <a:gd name="T2" fmla="*/ 0 w 1470"/>
                <a:gd name="T3" fmla="*/ 480 h 480"/>
                <a:gd name="T4" fmla="*/ 0 w 1470"/>
                <a:gd name="T5" fmla="*/ 0 h 480"/>
                <a:gd name="T6" fmla="*/ 1470 w 1470"/>
                <a:gd name="T7" fmla="*/ 0 h 480"/>
                <a:gd name="T8" fmla="*/ 1358 w 1470"/>
                <a:gd name="T9" fmla="*/ 216 h 480"/>
                <a:gd name="T10" fmla="*/ 1347 w 1470"/>
                <a:gd name="T11" fmla="*/ 238 h 480"/>
                <a:gd name="T12" fmla="*/ 1358 w 1470"/>
                <a:gd name="T13" fmla="*/ 264 h 480"/>
                <a:gd name="T14" fmla="*/ 1470 w 1470"/>
                <a:gd name="T15" fmla="*/ 48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0" h="480">
                  <a:moveTo>
                    <a:pt x="1470" y="480"/>
                  </a:moveTo>
                  <a:lnTo>
                    <a:pt x="0" y="480"/>
                  </a:lnTo>
                  <a:lnTo>
                    <a:pt x="0" y="0"/>
                  </a:lnTo>
                  <a:lnTo>
                    <a:pt x="1470" y="0"/>
                  </a:lnTo>
                  <a:lnTo>
                    <a:pt x="1358" y="216"/>
                  </a:lnTo>
                  <a:lnTo>
                    <a:pt x="1347" y="238"/>
                  </a:lnTo>
                  <a:lnTo>
                    <a:pt x="1358" y="264"/>
                  </a:lnTo>
                  <a:lnTo>
                    <a:pt x="1470" y="480"/>
                  </a:lnTo>
                  <a:close/>
                </a:path>
              </a:pathLst>
            </a:custGeom>
            <a:solidFill>
              <a:srgbClr val="FDF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194DA"/>
                </a:solidFill>
                <a:effectLst/>
                <a:uLnTx/>
                <a:uFillTx/>
              </a:endParaRPr>
            </a:p>
          </p:txBody>
        </p:sp>
        <p:sp>
          <p:nvSpPr>
            <p:cNvPr id="48" name="文本框 35"/>
            <p:cNvSpPr txBox="1">
              <a:spLocks noChangeArrowheads="1"/>
            </p:cNvSpPr>
            <p:nvPr/>
          </p:nvSpPr>
          <p:spPr bwMode="auto">
            <a:xfrm>
              <a:off x="179338" y="239067"/>
              <a:ext cx="2228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ts val="1000"/>
                </a:spcBef>
                <a:spcAft>
                  <a:spcPct val="0"/>
                </a:spcAft>
                <a:buClrTx/>
                <a:buSzTx/>
                <a:buFontTx/>
                <a:buNone/>
                <a:defRPr/>
              </a:pPr>
              <a:r>
                <a:rPr kumimoji="0" lang="zh-CN" altLang="zh-CN" sz="2400" b="1" i="0" u="none" strike="noStrike" kern="0" cap="none" spc="0" normalizeH="0" baseline="0" noProof="0">
                  <a:ln>
                    <a:noFill/>
                  </a:ln>
                  <a:solidFill>
                    <a:srgbClr val="0194DA"/>
                  </a:solidFill>
                  <a:effectLst/>
                  <a:uLnTx/>
                  <a:uFillTx/>
                  <a:latin typeface="微软雅黑" panose="020B0503020204020204" pitchFamily="34" charset="-122"/>
                  <a:ea typeface="微软雅黑" panose="020B0503020204020204" pitchFamily="34" charset="-122"/>
                  <a:cs typeface="宋体" panose="02010600030101010101" pitchFamily="2" charset="-122"/>
                </a:rPr>
                <a:t>添加主要标题</a:t>
              </a:r>
              <a:endParaRPr kumimoji="0" lang="zh-CN" altLang="zh-CN" sz="1800" b="0" i="0" u="none" strike="noStrike" kern="0" cap="none" spc="0" normalizeH="0" baseline="0" noProof="0">
                <a:ln>
                  <a:noFill/>
                </a:ln>
                <a:solidFill>
                  <a:srgbClr val="0194DA"/>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
        <p:nvSpPr>
          <p:cNvPr id="49" name="矩形 45"/>
          <p:cNvSpPr>
            <a:spLocks noChangeArrowheads="1"/>
          </p:cNvSpPr>
          <p:nvPr/>
        </p:nvSpPr>
        <p:spPr bwMode="auto">
          <a:xfrm>
            <a:off x="6067283" y="2353248"/>
            <a:ext cx="5431424" cy="6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eaLnBrk="1" fontAlgn="auto" latinLnBrk="0" hangingPunct="1">
              <a:lnSpc>
                <a:spcPct val="114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在此录入上述图表的综合分析说明，在此录入上述图表的综合分析说明，在此录入上述图表的综合分析说明。</a:t>
            </a:r>
            <a:endParaRPr kumimoji="0" lang="zh-CN" altLang="en-US" sz="1600" b="0" i="0" u="none" strike="noStrike" kern="0" cap="none" spc="0" normalizeH="0" baseline="0" noProof="0" dirty="0">
              <a:ln>
                <a:noFill/>
              </a:ln>
              <a:solidFill>
                <a:sysClr val="windowText" lastClr="000000">
                  <a:lumMod val="65000"/>
                  <a:lumOff val="35000"/>
                </a:sysClr>
              </a:solidFill>
              <a:effectLst/>
              <a:uLnTx/>
              <a:uFillTx/>
            </a:endParaRPr>
          </a:p>
        </p:txBody>
      </p:sp>
      <p:sp>
        <p:nvSpPr>
          <p:cNvPr id="50" name="矩形 46"/>
          <p:cNvSpPr>
            <a:spLocks noChangeArrowheads="1"/>
          </p:cNvSpPr>
          <p:nvPr/>
        </p:nvSpPr>
        <p:spPr bwMode="auto">
          <a:xfrm>
            <a:off x="6067283" y="3768535"/>
            <a:ext cx="5431424" cy="6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eaLnBrk="1" fontAlgn="auto" latinLnBrk="0" hangingPunct="1">
              <a:lnSpc>
                <a:spcPct val="114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在此录入上述图表的综合分析说明，在此录入上述图表的综合分析说明，在此录入上述图表的综合分析说明。</a:t>
            </a:r>
            <a:endParaRPr kumimoji="0" lang="zh-CN" altLang="en-US" sz="1600" b="0" i="0" u="none" strike="noStrike" kern="0" cap="none" spc="0" normalizeH="0" baseline="0" noProof="0" dirty="0">
              <a:ln>
                <a:noFill/>
              </a:ln>
              <a:solidFill>
                <a:sysClr val="windowText" lastClr="000000">
                  <a:lumMod val="65000"/>
                  <a:lumOff val="35000"/>
                </a:sysClr>
              </a:solidFill>
              <a:effectLst/>
              <a:uLnTx/>
              <a:uFillTx/>
            </a:endParaRPr>
          </a:p>
        </p:txBody>
      </p:sp>
      <p:sp>
        <p:nvSpPr>
          <p:cNvPr id="51" name="矩形 47"/>
          <p:cNvSpPr>
            <a:spLocks noChangeArrowheads="1"/>
          </p:cNvSpPr>
          <p:nvPr/>
        </p:nvSpPr>
        <p:spPr bwMode="auto">
          <a:xfrm>
            <a:off x="6067283" y="5022660"/>
            <a:ext cx="5431424" cy="6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eaLnBrk="1" fontAlgn="auto" latinLnBrk="0" hangingPunct="1">
              <a:lnSpc>
                <a:spcPct val="114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在此录入上述图表的综合分析说明，在此录入上述图表的综合分析说明，在此录入上述图表的综合分析说明。</a:t>
            </a:r>
            <a:endParaRPr kumimoji="0" lang="zh-CN" altLang="en-US" sz="1600" b="0" i="0" u="none" strike="noStrike" kern="0" cap="none" spc="0" normalizeH="0" baseline="0" noProof="0" dirty="0">
              <a:ln>
                <a:noFill/>
              </a:ln>
              <a:solidFill>
                <a:sysClr val="windowText" lastClr="000000">
                  <a:lumMod val="65000"/>
                  <a:lumOff val="35000"/>
                </a:sysClr>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000"/>
                                        <p:tgtEl>
                                          <p:spTgt spid="21"/>
                                        </p:tgtEl>
                                      </p:cBhvr>
                                    </p:animEffect>
                                  </p:childTnLst>
                                </p:cTn>
                              </p:par>
                            </p:childTnLst>
                          </p:cTn>
                        </p:par>
                        <p:par>
                          <p:cTn id="29" fill="hold">
                            <p:stCondLst>
                              <p:cond delay="3500"/>
                            </p:stCondLst>
                            <p:childTnLst>
                              <p:par>
                                <p:cTn id="30" presetID="12" presetClass="entr" presetSubtype="8"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4500"/>
                            </p:stCondLst>
                            <p:childTnLst>
                              <p:par>
                                <p:cTn id="39" presetID="12" presetClass="entr" presetSubtype="2" fill="hold" nodeType="afterEffect">
                                  <p:stCondLst>
                                    <p:cond delay="10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p:tgtEl>
                                          <p:spTgt spid="27"/>
                                        </p:tgtEl>
                                        <p:attrNameLst>
                                          <p:attrName>ppt_x</p:attrName>
                                        </p:attrNameLst>
                                      </p:cBhvr>
                                      <p:tavLst>
                                        <p:tav tm="0">
                                          <p:val>
                                            <p:strVal val="#ppt_x+#ppt_w*1.125000"/>
                                          </p:val>
                                        </p:tav>
                                        <p:tav tm="100000">
                                          <p:val>
                                            <p:strVal val="#ppt_x"/>
                                          </p:val>
                                        </p:tav>
                                      </p:tavLst>
                                    </p:anim>
                                    <p:animEffect transition="in" filter="wipe(left)">
                                      <p:cBhvr>
                                        <p:cTn id="42" dur="500"/>
                                        <p:tgtEl>
                                          <p:spTgt spid="27"/>
                                        </p:tgtEl>
                                      </p:cBhvr>
                                    </p:animEffect>
                                  </p:childTnLst>
                                </p:cTn>
                              </p:par>
                            </p:childTnLst>
                          </p:cTn>
                        </p:par>
                        <p:par>
                          <p:cTn id="43" fill="hold">
                            <p:stCondLst>
                              <p:cond delay="5100"/>
                            </p:stCondLst>
                            <p:childTnLst>
                              <p:par>
                                <p:cTn id="44" presetID="2" presetClass="entr" presetSubtype="2" decel="100000"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780" fill="hold"/>
                                        <p:tgtEl>
                                          <p:spTgt spid="49"/>
                                        </p:tgtEl>
                                        <p:attrNameLst>
                                          <p:attrName>ppt_x</p:attrName>
                                        </p:attrNameLst>
                                      </p:cBhvr>
                                      <p:tavLst>
                                        <p:tav tm="0">
                                          <p:val>
                                            <p:strVal val="1+#ppt_w/2"/>
                                          </p:val>
                                        </p:tav>
                                        <p:tav tm="100000">
                                          <p:val>
                                            <p:strVal val="#ppt_x"/>
                                          </p:val>
                                        </p:tav>
                                      </p:tavLst>
                                    </p:anim>
                                    <p:anim calcmode="lin" valueType="num">
                                      <p:cBhvr additive="base">
                                        <p:cTn id="47" dur="78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6100"/>
                            </p:stCondLst>
                            <p:childTnLst>
                              <p:par>
                                <p:cTn id="49" presetID="1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p:tgtEl>
                                          <p:spTgt spid="32"/>
                                        </p:tgtEl>
                                        <p:attrNameLst>
                                          <p:attrName>ppt_x</p:attrName>
                                        </p:attrNameLst>
                                      </p:cBhvr>
                                      <p:tavLst>
                                        <p:tav tm="0">
                                          <p:val>
                                            <p:strVal val="#ppt_x-#ppt_w*1.125000"/>
                                          </p:val>
                                        </p:tav>
                                        <p:tav tm="100000">
                                          <p:val>
                                            <p:strVal val="#ppt_x"/>
                                          </p:val>
                                        </p:tav>
                                      </p:tavLst>
                                    </p:anim>
                                    <p:animEffect transition="in" filter="wipe(right)">
                                      <p:cBhvr>
                                        <p:cTn id="52" dur="500"/>
                                        <p:tgtEl>
                                          <p:spTgt spid="32"/>
                                        </p:tgtEl>
                                      </p:cBhvr>
                                    </p:animEffect>
                                  </p:childTnLst>
                                </p:cTn>
                              </p:par>
                            </p:childTnLst>
                          </p:cTn>
                        </p:par>
                        <p:par>
                          <p:cTn id="53" fill="hold">
                            <p:stCondLst>
                              <p:cond delay="6600"/>
                            </p:stCondLst>
                            <p:childTnLst>
                              <p:par>
                                <p:cTn id="54" presetID="22" presetClass="entr" presetSubtype="8"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500"/>
                                        <p:tgtEl>
                                          <p:spTgt spid="31"/>
                                        </p:tgtEl>
                                      </p:cBhvr>
                                    </p:animEffect>
                                  </p:childTnLst>
                                </p:cTn>
                              </p:par>
                            </p:childTnLst>
                          </p:cTn>
                        </p:par>
                        <p:par>
                          <p:cTn id="57" fill="hold">
                            <p:stCondLst>
                              <p:cond delay="7100"/>
                            </p:stCondLst>
                            <p:childTnLst>
                              <p:par>
                                <p:cTn id="58" presetID="12" presetClass="entr" presetSubtype="2" fill="hold" nodeType="afterEffect">
                                  <p:stCondLst>
                                    <p:cond delay="10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p:tgtEl>
                                          <p:spTgt spid="36"/>
                                        </p:tgtEl>
                                        <p:attrNameLst>
                                          <p:attrName>ppt_x</p:attrName>
                                        </p:attrNameLst>
                                      </p:cBhvr>
                                      <p:tavLst>
                                        <p:tav tm="0">
                                          <p:val>
                                            <p:strVal val="#ppt_x+#ppt_w*1.125000"/>
                                          </p:val>
                                        </p:tav>
                                        <p:tav tm="100000">
                                          <p:val>
                                            <p:strVal val="#ppt_x"/>
                                          </p:val>
                                        </p:tav>
                                      </p:tavLst>
                                    </p:anim>
                                    <p:animEffect transition="in" filter="wipe(left)">
                                      <p:cBhvr>
                                        <p:cTn id="61" dur="500"/>
                                        <p:tgtEl>
                                          <p:spTgt spid="36"/>
                                        </p:tgtEl>
                                      </p:cBhvr>
                                    </p:animEffect>
                                  </p:childTnLst>
                                </p:cTn>
                              </p:par>
                            </p:childTnLst>
                          </p:cTn>
                        </p:par>
                        <p:par>
                          <p:cTn id="62" fill="hold">
                            <p:stCondLst>
                              <p:cond delay="7700"/>
                            </p:stCondLst>
                            <p:childTnLst>
                              <p:par>
                                <p:cTn id="63" presetID="2" presetClass="entr" presetSubtype="2" decel="10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780" fill="hold"/>
                                        <p:tgtEl>
                                          <p:spTgt spid="50"/>
                                        </p:tgtEl>
                                        <p:attrNameLst>
                                          <p:attrName>ppt_x</p:attrName>
                                        </p:attrNameLst>
                                      </p:cBhvr>
                                      <p:tavLst>
                                        <p:tav tm="0">
                                          <p:val>
                                            <p:strVal val="1+#ppt_w/2"/>
                                          </p:val>
                                        </p:tav>
                                        <p:tav tm="100000">
                                          <p:val>
                                            <p:strVal val="#ppt_x"/>
                                          </p:val>
                                        </p:tav>
                                      </p:tavLst>
                                    </p:anim>
                                    <p:anim calcmode="lin" valueType="num">
                                      <p:cBhvr additive="base">
                                        <p:cTn id="66" dur="78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8700"/>
                            </p:stCondLst>
                            <p:childTnLst>
                              <p:par>
                                <p:cTn id="68" presetID="12" presetClass="entr" presetSubtype="8" fill="hold"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additive="base">
                                        <p:cTn id="70" dur="500"/>
                                        <p:tgtEl>
                                          <p:spTgt spid="41"/>
                                        </p:tgtEl>
                                        <p:attrNameLst>
                                          <p:attrName>ppt_x</p:attrName>
                                        </p:attrNameLst>
                                      </p:cBhvr>
                                      <p:tavLst>
                                        <p:tav tm="0">
                                          <p:val>
                                            <p:strVal val="#ppt_x-#ppt_w*1.125000"/>
                                          </p:val>
                                        </p:tav>
                                        <p:tav tm="100000">
                                          <p:val>
                                            <p:strVal val="#ppt_x"/>
                                          </p:val>
                                        </p:tav>
                                      </p:tavLst>
                                    </p:anim>
                                    <p:animEffect transition="in" filter="wipe(right)">
                                      <p:cBhvr>
                                        <p:cTn id="71" dur="500"/>
                                        <p:tgtEl>
                                          <p:spTgt spid="41"/>
                                        </p:tgtEl>
                                      </p:cBhvr>
                                    </p:animEffect>
                                  </p:childTnLst>
                                </p:cTn>
                              </p:par>
                            </p:childTnLst>
                          </p:cTn>
                        </p:par>
                        <p:par>
                          <p:cTn id="72" fill="hold">
                            <p:stCondLst>
                              <p:cond delay="9200"/>
                            </p:stCondLst>
                            <p:childTnLst>
                              <p:par>
                                <p:cTn id="73" presetID="22" presetClass="entr" presetSubtype="8"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500"/>
                                        <p:tgtEl>
                                          <p:spTgt spid="40"/>
                                        </p:tgtEl>
                                      </p:cBhvr>
                                    </p:animEffect>
                                  </p:childTnLst>
                                </p:cTn>
                              </p:par>
                            </p:childTnLst>
                          </p:cTn>
                        </p:par>
                        <p:par>
                          <p:cTn id="76" fill="hold">
                            <p:stCondLst>
                              <p:cond delay="9700"/>
                            </p:stCondLst>
                            <p:childTnLst>
                              <p:par>
                                <p:cTn id="77" presetID="12" presetClass="entr" presetSubtype="2" fill="hold" nodeType="afterEffect">
                                  <p:stCondLst>
                                    <p:cond delay="10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p:tgtEl>
                                          <p:spTgt spid="45"/>
                                        </p:tgtEl>
                                        <p:attrNameLst>
                                          <p:attrName>ppt_x</p:attrName>
                                        </p:attrNameLst>
                                      </p:cBhvr>
                                      <p:tavLst>
                                        <p:tav tm="0">
                                          <p:val>
                                            <p:strVal val="#ppt_x+#ppt_w*1.125000"/>
                                          </p:val>
                                        </p:tav>
                                        <p:tav tm="100000">
                                          <p:val>
                                            <p:strVal val="#ppt_x"/>
                                          </p:val>
                                        </p:tav>
                                      </p:tavLst>
                                    </p:anim>
                                    <p:animEffect transition="in" filter="wipe(left)">
                                      <p:cBhvr>
                                        <p:cTn id="80" dur="500"/>
                                        <p:tgtEl>
                                          <p:spTgt spid="45"/>
                                        </p:tgtEl>
                                      </p:cBhvr>
                                    </p:animEffect>
                                  </p:childTnLst>
                                </p:cTn>
                              </p:par>
                            </p:childTnLst>
                          </p:cTn>
                        </p:par>
                        <p:par>
                          <p:cTn id="81" fill="hold">
                            <p:stCondLst>
                              <p:cond delay="10300"/>
                            </p:stCondLst>
                            <p:childTnLst>
                              <p:par>
                                <p:cTn id="82" presetID="2" presetClass="entr" presetSubtype="2" decel="100000"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 calcmode="lin" valueType="num">
                                      <p:cBhvr additive="base">
                                        <p:cTn id="84" dur="780" fill="hold"/>
                                        <p:tgtEl>
                                          <p:spTgt spid="51"/>
                                        </p:tgtEl>
                                        <p:attrNameLst>
                                          <p:attrName>ppt_x</p:attrName>
                                        </p:attrNameLst>
                                      </p:cBhvr>
                                      <p:tavLst>
                                        <p:tav tm="0">
                                          <p:val>
                                            <p:strVal val="1+#ppt_w/2"/>
                                          </p:val>
                                        </p:tav>
                                        <p:tav tm="100000">
                                          <p:val>
                                            <p:strVal val="#ppt_x"/>
                                          </p:val>
                                        </p:tav>
                                      </p:tavLst>
                                    </p:anim>
                                    <p:anim calcmode="lin" valueType="num">
                                      <p:cBhvr additive="base">
                                        <p:cTn id="85" dur="78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21" grpId="0"/>
      <p:bldP spid="22" grpId="0" animBg="1"/>
      <p:bldP spid="31" grpId="0" animBg="1"/>
      <p:bldP spid="40" grpId="0" animBg="1"/>
      <p:bldP spid="49"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
        <p:nvSpPr>
          <p:cNvPr id="7" name="TextBox 38"/>
          <p:cNvSpPr txBox="1">
            <a:spLocks noChangeArrowheads="1"/>
          </p:cNvSpPr>
          <p:nvPr/>
        </p:nvSpPr>
        <p:spPr bwMode="auto">
          <a:xfrm>
            <a:off x="4089246" y="2608453"/>
            <a:ext cx="6134100" cy="326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fontAlgn="base">
              <a:lnSpc>
                <a:spcPct val="150000"/>
              </a:lnSpc>
              <a:spcBef>
                <a:spcPct val="0"/>
              </a:spcBef>
              <a:spcAft>
                <a:spcPct val="0"/>
              </a:spcAft>
            </a:pPr>
            <a:r>
              <a:rPr lang="zh-CN" altLang="en-US" sz="2000" dirty="0">
                <a:solidFill>
                  <a:srgbClr val="000000">
                    <a:lumMod val="95000"/>
                    <a:lumOff val="5000"/>
                  </a:srgbClr>
                </a:solidFill>
                <a:latin typeface="微软雅黑" panose="020B0503020204020204" pitchFamily="34" charset="-122"/>
                <a:ea typeface="微软雅黑" panose="020B0503020204020204" pitchFamily="34" charset="-122"/>
              </a:rPr>
              <a:t>回顾这一年的工作，在取得成绩的同时，我们也找到了工作中的不足和问题，主要反映于</a:t>
            </a:r>
            <a:r>
              <a:rPr lang="en-US" altLang="zh-CN" sz="2000" dirty="0">
                <a:solidFill>
                  <a:srgbClr val="000000">
                    <a:lumMod val="95000"/>
                    <a:lumOff val="5000"/>
                  </a:srgbClr>
                </a:solidFill>
                <a:latin typeface="微软雅黑" panose="020B0503020204020204" pitchFamily="34" charset="-122"/>
                <a:ea typeface="微软雅黑" panose="020B0503020204020204" pitchFamily="34" charset="-122"/>
              </a:rPr>
              <a:t>xx</a:t>
            </a:r>
            <a:r>
              <a:rPr lang="zh-CN" altLang="en-US" sz="2000" dirty="0">
                <a:solidFill>
                  <a:srgbClr val="000000">
                    <a:lumMod val="95000"/>
                    <a:lumOff val="5000"/>
                  </a:srgbClr>
                </a:solidFill>
                <a:latin typeface="微软雅黑" panose="020B0503020204020204" pitchFamily="34" charset="-122"/>
                <a:ea typeface="微软雅黑" panose="020B0503020204020204" pitchFamily="34" charset="-122"/>
              </a:rPr>
              <a:t>及</a:t>
            </a:r>
            <a:r>
              <a:rPr lang="en-US" altLang="zh-CN" sz="2000" dirty="0">
                <a:solidFill>
                  <a:srgbClr val="000000">
                    <a:lumMod val="95000"/>
                    <a:lumOff val="5000"/>
                  </a:srgbClr>
                </a:solidFill>
                <a:latin typeface="微软雅黑" panose="020B0503020204020204" pitchFamily="34" charset="-122"/>
                <a:ea typeface="微软雅黑" panose="020B0503020204020204" pitchFamily="34" charset="-122"/>
              </a:rPr>
              <a:t>xxx</a:t>
            </a:r>
            <a:r>
              <a:rPr lang="zh-CN" altLang="en-US" sz="2000" dirty="0">
                <a:solidFill>
                  <a:srgbClr val="000000">
                    <a:lumMod val="95000"/>
                    <a:lumOff val="5000"/>
                  </a:srgbClr>
                </a:solidFill>
                <a:latin typeface="微软雅黑" panose="020B0503020204020204" pitchFamily="34" charset="-122"/>
                <a:ea typeface="微软雅黑" panose="020B0503020204020204" pitchFamily="34" charset="-122"/>
              </a:rPr>
              <a:t>的风格、定型还有待进一步探索，尤其是网上的公司产品库充分体现我们</a:t>
            </a:r>
            <a:r>
              <a:rPr lang="en-US" altLang="zh-CN" sz="2000" dirty="0" err="1">
                <a:solidFill>
                  <a:srgbClr val="000000">
                    <a:lumMod val="95000"/>
                    <a:lumOff val="5000"/>
                  </a:srgbClr>
                </a:solidFill>
                <a:latin typeface="微软雅黑" panose="020B0503020204020204" pitchFamily="34" charset="-122"/>
                <a:ea typeface="微软雅黑" panose="020B0503020204020204" pitchFamily="34" charset="-122"/>
              </a:rPr>
              <a:t>xxxxx</a:t>
            </a:r>
            <a:r>
              <a:rPr lang="zh-CN" altLang="en-US" sz="2000" dirty="0">
                <a:solidFill>
                  <a:srgbClr val="000000">
                    <a:lumMod val="95000"/>
                    <a:lumOff val="5000"/>
                  </a:srgbClr>
                </a:solidFill>
                <a:latin typeface="微软雅黑" panose="020B0503020204020204" pitchFamily="34" charset="-122"/>
                <a:ea typeface="微软雅黑" panose="020B0503020204020204" pitchFamily="34" charset="-122"/>
              </a:rPr>
              <a:t>和我们这个平台能为客户提供良好的商机和快捷方便的信息、导航的功能发挥。展望新的一年，我们将继续努力，力争各项工作更上一个新台阶。</a:t>
            </a:r>
          </a:p>
        </p:txBody>
      </p:sp>
      <p:pic>
        <p:nvPicPr>
          <p:cNvPr id="8" name="图片 3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6574" y="2457635"/>
            <a:ext cx="2520280"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0"/>
          <p:cNvSpPr txBox="1">
            <a:spLocks noChangeArrowheads="1"/>
          </p:cNvSpPr>
          <p:nvPr/>
        </p:nvSpPr>
        <p:spPr bwMode="auto">
          <a:xfrm>
            <a:off x="4514850" y="1565275"/>
            <a:ext cx="64616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3200" b="1" dirty="0">
                <a:solidFill>
                  <a:srgbClr val="2174DA"/>
                </a:solidFill>
                <a:latin typeface="微软雅黑" panose="020B0503020204020204" pitchFamily="34" charset="-122"/>
                <a:ea typeface="微软雅黑" panose="020B0503020204020204" pitchFamily="34" charset="-122"/>
              </a:rPr>
              <a:t>深入财务分析，科学财务审核</a:t>
            </a:r>
          </a:p>
        </p:txBody>
      </p:sp>
      <p:pic>
        <p:nvPicPr>
          <p:cNvPr id="12" name="Group 10"/>
          <p:cNvPicPr>
            <a:picLocks noChangeArrowheads="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865563" y="1579563"/>
            <a:ext cx="620712"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连接符 44"/>
          <p:cNvCxnSpPr>
            <a:cxnSpLocks noChangeShapeType="1"/>
          </p:cNvCxnSpPr>
          <p:nvPr/>
        </p:nvCxnSpPr>
        <p:spPr bwMode="auto">
          <a:xfrm>
            <a:off x="3865563" y="2344738"/>
            <a:ext cx="6553200" cy="0"/>
          </a:xfrm>
          <a:prstGeom prst="line">
            <a:avLst/>
          </a:prstGeom>
          <a:noFill/>
          <a:ln w="9525" cmpd="sng">
            <a:solidFill>
              <a:srgbClr val="545253"/>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45"/>
          <p:cNvSpPr>
            <a:spLocks noChangeArrowheads="1"/>
          </p:cNvSpPr>
          <p:nvPr/>
        </p:nvSpPr>
        <p:spPr bwMode="auto">
          <a:xfrm>
            <a:off x="11642725" y="260350"/>
            <a:ext cx="554038" cy="504825"/>
          </a:xfrm>
          <a:prstGeom prst="rect">
            <a:avLst/>
          </a:prstGeom>
          <a:solidFill>
            <a:srgbClr val="0070B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sp>
        <p:nvSpPr>
          <p:cNvPr id="15" name="TextBox 46"/>
          <p:cNvSpPr txBox="1">
            <a:spLocks noChangeArrowheads="1"/>
          </p:cNvSpPr>
          <p:nvPr/>
        </p:nvSpPr>
        <p:spPr bwMode="auto">
          <a:xfrm>
            <a:off x="10739438" y="158750"/>
            <a:ext cx="903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800" b="1">
                <a:solidFill>
                  <a:srgbClr val="545253"/>
                </a:solidFill>
                <a:latin typeface="微软雅黑" panose="020B0503020204020204" pitchFamily="34" charset="-122"/>
                <a:ea typeface="微软雅黑" panose="020B0503020204020204" pitchFamily="34" charset="-122"/>
              </a:rPr>
              <a:t>前言</a:t>
            </a:r>
          </a:p>
        </p:txBody>
      </p:sp>
      <p:sp>
        <p:nvSpPr>
          <p:cNvPr id="16" name="TextBox 47"/>
          <p:cNvSpPr txBox="1">
            <a:spLocks noChangeArrowheads="1"/>
          </p:cNvSpPr>
          <p:nvPr/>
        </p:nvSpPr>
        <p:spPr bwMode="auto">
          <a:xfrm>
            <a:off x="10534650" y="528638"/>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rPr>
              <a:t>Prologue</a:t>
            </a: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grpSp>
        <p:nvGrpSpPr>
          <p:cNvPr id="17" name="Group 10"/>
          <p:cNvGrpSpPr/>
          <p:nvPr/>
        </p:nvGrpSpPr>
        <p:grpSpPr bwMode="auto">
          <a:xfrm>
            <a:off x="0" y="6642100"/>
            <a:ext cx="12196763" cy="215900"/>
            <a:chOff x="0" y="0"/>
            <a:chExt cx="12320588" cy="323850"/>
          </a:xfrm>
          <a:solidFill>
            <a:srgbClr val="0070BC"/>
          </a:solidFill>
        </p:grpSpPr>
        <p:sp>
          <p:nvSpPr>
            <p:cNvPr id="20" name="Rectangle 28"/>
            <p:cNvSpPr>
              <a:spLocks noChangeArrowheads="1"/>
            </p:cNvSpPr>
            <p:nvPr/>
          </p:nvSpPr>
          <p:spPr bwMode="auto">
            <a:xfrm>
              <a:off x="7391400" y="0"/>
              <a:ext cx="2463800"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sp>
          <p:nvSpPr>
            <p:cNvPr id="21" name="Rectangle 29"/>
            <p:cNvSpPr>
              <a:spLocks noChangeArrowheads="1"/>
            </p:cNvSpPr>
            <p:nvPr/>
          </p:nvSpPr>
          <p:spPr bwMode="auto">
            <a:xfrm>
              <a:off x="9855200" y="0"/>
              <a:ext cx="2465388"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sp>
          <p:nvSpPr>
            <p:cNvPr id="22" name="Rectangle 30"/>
            <p:cNvSpPr>
              <a:spLocks noChangeArrowheads="1"/>
            </p:cNvSpPr>
            <p:nvPr/>
          </p:nvSpPr>
          <p:spPr bwMode="auto">
            <a:xfrm>
              <a:off x="4927600" y="0"/>
              <a:ext cx="2463800"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sp>
          <p:nvSpPr>
            <p:cNvPr id="23" name="Rectangle 31"/>
            <p:cNvSpPr>
              <a:spLocks noChangeArrowheads="1"/>
            </p:cNvSpPr>
            <p:nvPr/>
          </p:nvSpPr>
          <p:spPr bwMode="auto">
            <a:xfrm>
              <a:off x="2463800" y="0"/>
              <a:ext cx="2463800"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sp>
          <p:nvSpPr>
            <p:cNvPr id="24" name="Rectangle 32"/>
            <p:cNvSpPr>
              <a:spLocks noChangeArrowheads="1"/>
            </p:cNvSpPr>
            <p:nvPr/>
          </p:nvSpPr>
          <p:spPr bwMode="auto">
            <a:xfrm>
              <a:off x="0" y="0"/>
              <a:ext cx="2463800"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45253"/>
                </a:solidFill>
                <a:effectLst/>
                <a:uLnTx/>
                <a:uFillTx/>
                <a:latin typeface="Arial" panose="020B0604020202020204" pitchFamily="34" charset="0"/>
                <a:ea typeface="宋体" panose="02010600030101010101" pitchFamily="2" charset="-122"/>
              </a:endParaRPr>
            </a:p>
          </p:txBody>
        </p:sp>
      </p:gr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973" y="4136742"/>
            <a:ext cx="3784127" cy="23746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400" fill="hold"/>
                                        <p:tgtEl>
                                          <p:spTgt spid="15"/>
                                        </p:tgtEl>
                                        <p:attrNameLst>
                                          <p:attrName>ppt_w</p:attrName>
                                        </p:attrNameLst>
                                      </p:cBhvr>
                                      <p:tavLst>
                                        <p:tav tm="0">
                                          <p:val>
                                            <p:fltVal val="0"/>
                                          </p:val>
                                        </p:tav>
                                        <p:tav tm="100000">
                                          <p:val>
                                            <p:strVal val="#ppt_w"/>
                                          </p:val>
                                        </p:tav>
                                      </p:tavLst>
                                    </p:anim>
                                    <p:anim calcmode="lin" valueType="num">
                                      <p:cBhvr>
                                        <p:cTn id="25" dur="400" fill="hold"/>
                                        <p:tgtEl>
                                          <p:spTgt spid="15"/>
                                        </p:tgtEl>
                                        <p:attrNameLst>
                                          <p:attrName>ppt_h</p:attrName>
                                        </p:attrNameLst>
                                      </p:cBhvr>
                                      <p:tavLst>
                                        <p:tav tm="0">
                                          <p:val>
                                            <p:fltVal val="0"/>
                                          </p:val>
                                        </p:tav>
                                        <p:tav tm="100000">
                                          <p:val>
                                            <p:strVal val="#ppt_h"/>
                                          </p:val>
                                        </p:tav>
                                      </p:tavLst>
                                    </p:anim>
                                    <p:anim calcmode="lin" valueType="num">
                                      <p:cBhvr>
                                        <p:cTn id="26" dur="400" fill="hold"/>
                                        <p:tgtEl>
                                          <p:spTgt spid="15"/>
                                        </p:tgtEl>
                                        <p:attrNameLst>
                                          <p:attrName>style.rotation</p:attrName>
                                        </p:attrNameLst>
                                      </p:cBhvr>
                                      <p:tavLst>
                                        <p:tav tm="0">
                                          <p:val>
                                            <p:fltVal val="90"/>
                                          </p:val>
                                        </p:tav>
                                        <p:tav tm="100000">
                                          <p:val>
                                            <p:fltVal val="0"/>
                                          </p:val>
                                        </p:tav>
                                      </p:tavLst>
                                    </p:anim>
                                    <p:animEffect transition="in" filter="fade">
                                      <p:cBhvr>
                                        <p:cTn id="27" dur="400"/>
                                        <p:tgtEl>
                                          <p:spTgt spid="15"/>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400" fill="hold"/>
                                        <p:tgtEl>
                                          <p:spTgt spid="16"/>
                                        </p:tgtEl>
                                        <p:attrNameLst>
                                          <p:attrName>ppt_w</p:attrName>
                                        </p:attrNameLst>
                                      </p:cBhvr>
                                      <p:tavLst>
                                        <p:tav tm="0">
                                          <p:val>
                                            <p:fltVal val="0"/>
                                          </p:val>
                                        </p:tav>
                                        <p:tav tm="100000">
                                          <p:val>
                                            <p:strVal val="#ppt_w"/>
                                          </p:val>
                                        </p:tav>
                                      </p:tavLst>
                                    </p:anim>
                                    <p:anim calcmode="lin" valueType="num">
                                      <p:cBhvr>
                                        <p:cTn id="31" dur="400" fill="hold"/>
                                        <p:tgtEl>
                                          <p:spTgt spid="16"/>
                                        </p:tgtEl>
                                        <p:attrNameLst>
                                          <p:attrName>ppt_h</p:attrName>
                                        </p:attrNameLst>
                                      </p:cBhvr>
                                      <p:tavLst>
                                        <p:tav tm="0">
                                          <p:val>
                                            <p:fltVal val="0"/>
                                          </p:val>
                                        </p:tav>
                                        <p:tav tm="100000">
                                          <p:val>
                                            <p:strVal val="#ppt_h"/>
                                          </p:val>
                                        </p:tav>
                                      </p:tavLst>
                                    </p:anim>
                                    <p:anim calcmode="lin" valueType="num">
                                      <p:cBhvr>
                                        <p:cTn id="32" dur="400" fill="hold"/>
                                        <p:tgtEl>
                                          <p:spTgt spid="16"/>
                                        </p:tgtEl>
                                        <p:attrNameLst>
                                          <p:attrName>style.rotation</p:attrName>
                                        </p:attrNameLst>
                                      </p:cBhvr>
                                      <p:tavLst>
                                        <p:tav tm="0">
                                          <p:val>
                                            <p:fltVal val="90"/>
                                          </p:val>
                                        </p:tav>
                                        <p:tav tm="100000">
                                          <p:val>
                                            <p:fltVal val="0"/>
                                          </p:val>
                                        </p:tav>
                                      </p:tavLst>
                                    </p:anim>
                                    <p:animEffect transition="in" filter="fade">
                                      <p:cBhvr>
                                        <p:cTn id="33" dur="400"/>
                                        <p:tgtEl>
                                          <p:spTgt spid="16"/>
                                        </p:tgtEl>
                                      </p:cBhvr>
                                    </p:animEffect>
                                  </p:childTnLst>
                                </p:cTn>
                              </p:par>
                            </p:childTnLst>
                          </p:cTn>
                        </p:par>
                        <p:par>
                          <p:cTn id="34" fill="hold">
                            <p:stCondLst>
                              <p:cond delay="2000"/>
                            </p:stCondLst>
                            <p:childTnLst>
                              <p:par>
                                <p:cTn id="35" presetID="2" presetClass="entr" presetSubtype="9"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par>
                          <p:cTn id="39" fill="hold">
                            <p:stCondLst>
                              <p:cond delay="2500"/>
                            </p:stCondLst>
                            <p:childTnLst>
                              <p:par>
                                <p:cTn id="40" presetID="26" presetClass="emph" presetSubtype="0" fill="hold" nodeType="afterEffect">
                                  <p:stCondLst>
                                    <p:cond delay="0"/>
                                  </p:stCondLst>
                                  <p:childTnLst>
                                    <p:animEffect transition="out" filter="fade">
                                      <p:cBhvr>
                                        <p:cTn id="41" dur="500" tmFilter="0, 0; .2, .5; .8, .5; 1, 0"/>
                                        <p:tgtEl>
                                          <p:spTgt spid="12"/>
                                        </p:tgtEl>
                                      </p:cBhvr>
                                    </p:animEffect>
                                    <p:animScale>
                                      <p:cBhvr>
                                        <p:cTn id="42" dur="250" autoRev="1" fill="hold"/>
                                        <p:tgtEl>
                                          <p:spTgt spid="12"/>
                                        </p:tgtEl>
                                      </p:cBhvr>
                                      <p:by x="105000" y="105000"/>
                                    </p:animScale>
                                  </p:childTnLst>
                                </p:cTn>
                              </p:par>
                            </p:childTnLst>
                          </p:cTn>
                        </p:par>
                        <p:par>
                          <p:cTn id="43" fill="hold">
                            <p:stCondLst>
                              <p:cond delay="3000"/>
                            </p:stCondLst>
                            <p:childTnLst>
                              <p:par>
                                <p:cTn id="44" presetID="56" presetClass="entr" presetSubtype="0" fill="hold" grpId="0" nodeType="afterEffect">
                                  <p:stCondLst>
                                    <p:cond delay="0"/>
                                  </p:stCondLst>
                                  <p:iterate type="lt">
                                    <p:tmPct val="10000"/>
                                  </p:iterate>
                                  <p:childTnLst>
                                    <p:set>
                                      <p:cBhvr>
                                        <p:cTn id="45" dur="1" fill="hold">
                                          <p:stCondLst>
                                            <p:cond delay="0"/>
                                          </p:stCondLst>
                                        </p:cTn>
                                        <p:tgtEl>
                                          <p:spTgt spid="11"/>
                                        </p:tgtEl>
                                        <p:attrNameLst>
                                          <p:attrName>style.visibility</p:attrName>
                                        </p:attrNameLst>
                                      </p:cBhvr>
                                      <p:to>
                                        <p:strVal val="visible"/>
                                      </p:to>
                                    </p:set>
                                    <p:anim by="(-#ppt_w*2)" calcmode="lin" valueType="num">
                                      <p:cBhvr rctx="PPT">
                                        <p:cTn id="46" dur="500" autoRev="1" fill="hold">
                                          <p:stCondLst>
                                            <p:cond delay="0"/>
                                          </p:stCondLst>
                                        </p:cTn>
                                        <p:tgtEl>
                                          <p:spTgt spid="11"/>
                                        </p:tgtEl>
                                        <p:attrNameLst>
                                          <p:attrName>ppt_w</p:attrName>
                                        </p:attrNameLst>
                                      </p:cBhvr>
                                    </p:anim>
                                    <p:anim by="(#ppt_w*0.50)" calcmode="lin" valueType="num">
                                      <p:cBhvr>
                                        <p:cTn id="47" dur="500" decel="50000" autoRev="1" fill="hold">
                                          <p:stCondLst>
                                            <p:cond delay="0"/>
                                          </p:stCondLst>
                                        </p:cTn>
                                        <p:tgtEl>
                                          <p:spTgt spid="11"/>
                                        </p:tgtEl>
                                        <p:attrNameLst>
                                          <p:attrName>ppt_x</p:attrName>
                                        </p:attrNameLst>
                                      </p:cBhvr>
                                    </p:anim>
                                    <p:anim from="(-#ppt_h/2)" to="(#ppt_y)" calcmode="lin" valueType="num">
                                      <p:cBhvr>
                                        <p:cTn id="48" dur="1000" fill="hold">
                                          <p:stCondLst>
                                            <p:cond delay="0"/>
                                          </p:stCondLst>
                                        </p:cTn>
                                        <p:tgtEl>
                                          <p:spTgt spid="11"/>
                                        </p:tgtEl>
                                        <p:attrNameLst>
                                          <p:attrName>ppt_y</p:attrName>
                                        </p:attrNameLst>
                                      </p:cBhvr>
                                    </p:anim>
                                    <p:animRot by="21600000">
                                      <p:cBhvr>
                                        <p:cTn id="49" dur="1000" fill="hold">
                                          <p:stCondLst>
                                            <p:cond delay="0"/>
                                          </p:stCondLst>
                                        </p:cTn>
                                        <p:tgtEl>
                                          <p:spTgt spid="11"/>
                                        </p:tgtEl>
                                        <p:attrNameLst>
                                          <p:attrName>r</p:attrName>
                                        </p:attrNameLst>
                                      </p:cBhvr>
                                    </p:animRot>
                                  </p:childTnLst>
                                </p:cTn>
                              </p:par>
                            </p:childTnLst>
                          </p:cTn>
                        </p:par>
                        <p:par>
                          <p:cTn id="50" fill="hold">
                            <p:stCondLst>
                              <p:cond delay="4600"/>
                            </p:stCondLst>
                            <p:childTnLst>
                              <p:par>
                                <p:cTn id="51" presetID="2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5100"/>
                            </p:stCondLst>
                            <p:childTnLst>
                              <p:par>
                                <p:cTn id="55" presetID="22" presetClass="entr" presetSubtype="1"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up)">
                                      <p:cBhvr>
                                        <p:cTn id="57" dur="2000"/>
                                        <p:tgtEl>
                                          <p:spTgt spid="7"/>
                                        </p:tgtEl>
                                      </p:cBhvr>
                                    </p:animEffect>
                                  </p:childTnLst>
                                </p:cTn>
                              </p:par>
                            </p:childTnLst>
                          </p:cTn>
                        </p:par>
                        <p:par>
                          <p:cTn id="58" fill="hold">
                            <p:stCondLst>
                              <p:cond delay="7100"/>
                            </p:stCondLst>
                            <p:childTnLst>
                              <p:par>
                                <p:cTn id="59" presetID="26" presetClass="emph" presetSubtype="0" fill="hold" grpId="1" nodeType="afterEffect">
                                  <p:stCondLst>
                                    <p:cond delay="0"/>
                                  </p:stCondLst>
                                  <p:childTnLst>
                                    <p:animEffect transition="out" filter="fade">
                                      <p:cBhvr>
                                        <p:cTn id="60" dur="500" tmFilter="0, 0; .2, .5; .8, .5; 1, 0"/>
                                        <p:tgtEl>
                                          <p:spTgt spid="7"/>
                                        </p:tgtEl>
                                      </p:cBhvr>
                                    </p:animEffect>
                                    <p:animScale>
                                      <p:cBhvr>
                                        <p:cTn id="61"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7" grpId="1"/>
      <p:bldP spid="11" grpId="0" autoUpdateAnimBg="0"/>
      <p:bldP spid="14" grpId="0" animBg="1" autoUpdateAnimBg="0"/>
      <p:bldP spid="15" grpId="0" autoUpdateAnimBg="0"/>
      <p:bldP spid="1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rgbClr val="0070B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969155" y="1613703"/>
            <a:ext cx="3926634" cy="468031"/>
            <a:chOff x="179512" y="2794116"/>
            <a:chExt cx="3240360" cy="328796"/>
          </a:xfrm>
        </p:grpSpPr>
        <p:sp>
          <p:nvSpPr>
            <p:cNvPr id="29" name="矩形 28"/>
            <p:cNvSpPr/>
            <p:nvPr/>
          </p:nvSpPr>
          <p:spPr>
            <a:xfrm>
              <a:off x="179512" y="2796016"/>
              <a:ext cx="3240360" cy="326896"/>
            </a:xfrm>
            <a:prstGeom prst="rect">
              <a:avLst/>
            </a:prstGeom>
            <a:solidFill>
              <a:srgbClr val="02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30" name="文本框 11"/>
            <p:cNvSpPr txBox="1"/>
            <p:nvPr/>
          </p:nvSpPr>
          <p:spPr>
            <a:xfrm>
              <a:off x="251520" y="2794116"/>
              <a:ext cx="1443483" cy="291891"/>
            </a:xfrm>
            <a:prstGeom prst="rect">
              <a:avLst/>
            </a:prstGeom>
            <a:noFill/>
          </p:spPr>
          <p:txBody>
            <a:bodyPr wrap="none" rtlCol="0">
              <a:spAutoFit/>
            </a:bodyPr>
            <a:lstStyle/>
            <a:p>
              <a:r>
                <a:rPr lang="en-US" altLang="zh-CN" sz="2100" b="1" dirty="0">
                  <a:solidFill>
                    <a:schemeClr val="bg1">
                      <a:lumMod val="95000"/>
                    </a:schemeClr>
                  </a:solidFill>
                  <a:latin typeface="微软雅黑" panose="020B0503020204020204" pitchFamily="34" charset="-122"/>
                  <a:ea typeface="微软雅黑" panose="020B0503020204020204" pitchFamily="34" charset="-122"/>
                </a:rPr>
                <a:t>1    </a:t>
              </a: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添加标题</a:t>
              </a:r>
            </a:p>
          </p:txBody>
        </p:sp>
      </p:grpSp>
      <p:sp>
        <p:nvSpPr>
          <p:cNvPr id="31" name="矩形 30"/>
          <p:cNvSpPr/>
          <p:nvPr/>
        </p:nvSpPr>
        <p:spPr>
          <a:xfrm>
            <a:off x="911306" y="2291005"/>
            <a:ext cx="4137873" cy="684620"/>
          </a:xfrm>
          <a:prstGeom prst="rect">
            <a:avLst/>
          </a:prstGeom>
        </p:spPr>
        <p:txBody>
          <a:bodyPr wrap="square" lIns="121917" tIns="60958" rIns="121917" bIns="60958">
            <a:spAutoFit/>
          </a:bodyPr>
          <a:lstStyle/>
          <a:p>
            <a:pPr>
              <a:lnSpc>
                <a:spcPct val="114000"/>
              </a:lnSpc>
            </a:pPr>
            <a:r>
              <a:rPr lang="zh-CN" altLang="en-US" sz="1600"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在此录入上述图表的综合分析说明，在此录入上述图表的综合分析说明。</a:t>
            </a:r>
            <a:endParaRPr lang="zh-CN" altLang="en-US" sz="1600" dirty="0">
              <a:solidFill>
                <a:schemeClr val="accent6">
                  <a:lumMod val="50000"/>
                </a:schemeClr>
              </a:solidFill>
            </a:endParaRPr>
          </a:p>
        </p:txBody>
      </p:sp>
      <p:grpSp>
        <p:nvGrpSpPr>
          <p:cNvPr id="32" name="组合 31"/>
          <p:cNvGrpSpPr/>
          <p:nvPr/>
        </p:nvGrpSpPr>
        <p:grpSpPr>
          <a:xfrm>
            <a:off x="969155" y="3237372"/>
            <a:ext cx="3926634" cy="468031"/>
            <a:chOff x="179512" y="2794116"/>
            <a:chExt cx="3240360" cy="328796"/>
          </a:xfrm>
        </p:grpSpPr>
        <p:sp>
          <p:nvSpPr>
            <p:cNvPr id="33" name="矩形 32"/>
            <p:cNvSpPr/>
            <p:nvPr/>
          </p:nvSpPr>
          <p:spPr>
            <a:xfrm>
              <a:off x="179512" y="2796016"/>
              <a:ext cx="3240360" cy="326896"/>
            </a:xfrm>
            <a:prstGeom prst="rect">
              <a:avLst/>
            </a:prstGeom>
            <a:solidFill>
              <a:srgbClr val="02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34" name="文本框 11"/>
            <p:cNvSpPr txBox="1"/>
            <p:nvPr/>
          </p:nvSpPr>
          <p:spPr>
            <a:xfrm>
              <a:off x="251520" y="2794116"/>
              <a:ext cx="1443483" cy="291891"/>
            </a:xfrm>
            <a:prstGeom prst="rect">
              <a:avLst/>
            </a:prstGeom>
            <a:noFill/>
          </p:spPr>
          <p:txBody>
            <a:bodyPr wrap="none" rtlCol="0">
              <a:spAutoFit/>
            </a:bodyPr>
            <a:lstStyle/>
            <a:p>
              <a:r>
                <a:rPr lang="en-US" altLang="zh-CN" sz="2100" b="1" dirty="0">
                  <a:solidFill>
                    <a:schemeClr val="bg1">
                      <a:lumMod val="95000"/>
                    </a:schemeClr>
                  </a:solidFill>
                  <a:latin typeface="微软雅黑" panose="020B0503020204020204" pitchFamily="34" charset="-122"/>
                  <a:ea typeface="微软雅黑" panose="020B0503020204020204" pitchFamily="34" charset="-122"/>
                </a:rPr>
                <a:t>2    </a:t>
              </a: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添加标题</a:t>
              </a:r>
            </a:p>
          </p:txBody>
        </p:sp>
      </p:grpSp>
      <p:sp>
        <p:nvSpPr>
          <p:cNvPr id="35" name="矩形 34"/>
          <p:cNvSpPr/>
          <p:nvPr/>
        </p:nvSpPr>
        <p:spPr>
          <a:xfrm>
            <a:off x="911306" y="3914672"/>
            <a:ext cx="4137879" cy="684542"/>
          </a:xfrm>
          <a:prstGeom prst="rect">
            <a:avLst/>
          </a:prstGeom>
        </p:spPr>
        <p:txBody>
          <a:bodyPr wrap="square" lIns="121917" tIns="60958" rIns="121917" bIns="60958">
            <a:spAutoFit/>
          </a:bodyPr>
          <a:lstStyle/>
          <a:p>
            <a:pPr>
              <a:lnSpc>
                <a:spcPct val="114000"/>
              </a:lnSpc>
            </a:pPr>
            <a:r>
              <a:rPr lang="zh-CN" altLang="en-US" sz="1600"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在此录入上述图表的综合分析说明，在此录入上述图表的综合分析说明。</a:t>
            </a:r>
            <a:endParaRPr lang="zh-CN" altLang="en-US" sz="1600" dirty="0">
              <a:solidFill>
                <a:schemeClr val="accent6">
                  <a:lumMod val="50000"/>
                </a:schemeClr>
              </a:solidFill>
            </a:endParaRPr>
          </a:p>
        </p:txBody>
      </p:sp>
      <p:grpSp>
        <p:nvGrpSpPr>
          <p:cNvPr id="36" name="组合 35"/>
          <p:cNvGrpSpPr/>
          <p:nvPr/>
        </p:nvGrpSpPr>
        <p:grpSpPr>
          <a:xfrm>
            <a:off x="969155" y="4948859"/>
            <a:ext cx="3926634" cy="468031"/>
            <a:chOff x="179512" y="2794116"/>
            <a:chExt cx="3240360" cy="328796"/>
          </a:xfrm>
        </p:grpSpPr>
        <p:sp>
          <p:nvSpPr>
            <p:cNvPr id="37" name="矩形 36"/>
            <p:cNvSpPr/>
            <p:nvPr/>
          </p:nvSpPr>
          <p:spPr>
            <a:xfrm>
              <a:off x="179512" y="2796016"/>
              <a:ext cx="3240360" cy="326896"/>
            </a:xfrm>
            <a:prstGeom prst="rect">
              <a:avLst/>
            </a:prstGeom>
            <a:solidFill>
              <a:srgbClr val="02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38" name="文本框 11"/>
            <p:cNvSpPr txBox="1"/>
            <p:nvPr/>
          </p:nvSpPr>
          <p:spPr>
            <a:xfrm>
              <a:off x="251520" y="2794116"/>
              <a:ext cx="1443483" cy="291891"/>
            </a:xfrm>
            <a:prstGeom prst="rect">
              <a:avLst/>
            </a:prstGeom>
            <a:noFill/>
          </p:spPr>
          <p:txBody>
            <a:bodyPr wrap="none" rtlCol="0">
              <a:spAutoFit/>
            </a:bodyPr>
            <a:lstStyle/>
            <a:p>
              <a:r>
                <a:rPr lang="en-US" altLang="zh-CN" sz="2100" b="1" dirty="0">
                  <a:solidFill>
                    <a:schemeClr val="bg1">
                      <a:lumMod val="95000"/>
                    </a:schemeClr>
                  </a:solidFill>
                  <a:latin typeface="微软雅黑" panose="020B0503020204020204" pitchFamily="34" charset="-122"/>
                  <a:ea typeface="微软雅黑" panose="020B0503020204020204" pitchFamily="34" charset="-122"/>
                </a:rPr>
                <a:t>3    </a:t>
              </a: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添加标题</a:t>
              </a:r>
            </a:p>
          </p:txBody>
        </p:sp>
      </p:grpSp>
      <p:sp>
        <p:nvSpPr>
          <p:cNvPr id="39" name="矩形 38"/>
          <p:cNvSpPr/>
          <p:nvPr/>
        </p:nvSpPr>
        <p:spPr>
          <a:xfrm>
            <a:off x="911306" y="5626161"/>
            <a:ext cx="4137873" cy="684620"/>
          </a:xfrm>
          <a:prstGeom prst="rect">
            <a:avLst/>
          </a:prstGeom>
        </p:spPr>
        <p:txBody>
          <a:bodyPr wrap="square" lIns="121917" tIns="60958" rIns="121917" bIns="60958">
            <a:spAutoFit/>
          </a:bodyPr>
          <a:lstStyle/>
          <a:p>
            <a:pPr>
              <a:lnSpc>
                <a:spcPct val="114000"/>
              </a:lnSpc>
            </a:pPr>
            <a:r>
              <a:rPr lang="zh-CN" altLang="en-US" sz="1600" dirty="0">
                <a:solidFill>
                  <a:schemeClr val="accent6">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在此录入上述图表的综合分析说明，在此录入上述图表的综合分析说明。</a:t>
            </a:r>
            <a:endParaRPr lang="zh-CN" altLang="en-US" sz="1600" dirty="0">
              <a:solidFill>
                <a:schemeClr val="accent6">
                  <a:lumMod val="50000"/>
                </a:schemeClr>
              </a:solidFill>
            </a:endParaRPr>
          </a:p>
        </p:txBody>
      </p:sp>
      <p:pic>
        <p:nvPicPr>
          <p:cNvPr id="40" name="Picture 2" descr="C:\Users\miro.wu\Desktop\psds55668\psds556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9974" y="1605169"/>
            <a:ext cx="6183494" cy="4640152"/>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50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0-#ppt_w/2"/>
                                          </p:val>
                                        </p:tav>
                                        <p:tav tm="100000">
                                          <p:val>
                                            <p:strVal val="#ppt_x"/>
                                          </p:val>
                                        </p:tav>
                                      </p:tavLst>
                                    </p:anim>
                                    <p:anim calcmode="lin" valueType="num">
                                      <p:cBhvr additive="base">
                                        <p:cTn id="29" dur="5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50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750" fill="hold"/>
                                        <p:tgtEl>
                                          <p:spTgt spid="28"/>
                                        </p:tgtEl>
                                        <p:attrNameLst>
                                          <p:attrName>ppt_x</p:attrName>
                                        </p:attrNameLst>
                                      </p:cBhvr>
                                      <p:tavLst>
                                        <p:tav tm="0">
                                          <p:val>
                                            <p:strVal val="1+#ppt_w/2"/>
                                          </p:val>
                                        </p:tav>
                                        <p:tav tm="100000">
                                          <p:val>
                                            <p:strVal val="#ppt_x"/>
                                          </p:val>
                                        </p:tav>
                                      </p:tavLst>
                                    </p:anim>
                                    <p:anim calcmode="lin" valueType="num">
                                      <p:cBhvr additive="base">
                                        <p:cTn id="33" dur="750" fill="hold"/>
                                        <p:tgtEl>
                                          <p:spTgt spid="2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50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750" fill="hold"/>
                                        <p:tgtEl>
                                          <p:spTgt spid="32"/>
                                        </p:tgtEl>
                                        <p:attrNameLst>
                                          <p:attrName>ppt_x</p:attrName>
                                        </p:attrNameLst>
                                      </p:cBhvr>
                                      <p:tavLst>
                                        <p:tav tm="0">
                                          <p:val>
                                            <p:strVal val="1+#ppt_w/2"/>
                                          </p:val>
                                        </p:tav>
                                        <p:tav tm="100000">
                                          <p:val>
                                            <p:strVal val="#ppt_x"/>
                                          </p:val>
                                        </p:tav>
                                      </p:tavLst>
                                    </p:anim>
                                    <p:anim calcmode="lin" valueType="num">
                                      <p:cBhvr additive="base">
                                        <p:cTn id="37" dur="750" fill="hold"/>
                                        <p:tgtEl>
                                          <p:spTgt spid="3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50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750" fill="hold"/>
                                        <p:tgtEl>
                                          <p:spTgt spid="36"/>
                                        </p:tgtEl>
                                        <p:attrNameLst>
                                          <p:attrName>ppt_x</p:attrName>
                                        </p:attrNameLst>
                                      </p:cBhvr>
                                      <p:tavLst>
                                        <p:tav tm="0">
                                          <p:val>
                                            <p:strVal val="1+#ppt_w/2"/>
                                          </p:val>
                                        </p:tav>
                                        <p:tav tm="100000">
                                          <p:val>
                                            <p:strVal val="#ppt_x"/>
                                          </p:val>
                                        </p:tav>
                                      </p:tavLst>
                                    </p:anim>
                                    <p:anim calcmode="lin" valueType="num">
                                      <p:cBhvr additive="base">
                                        <p:cTn id="41" dur="750" fill="hold"/>
                                        <p:tgtEl>
                                          <p:spTgt spid="36"/>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2" presetClass="entr" presetSubtype="1" fill="hold" grpId="0" nodeType="afterEffect">
                                  <p:stCondLst>
                                    <p:cond delay="250"/>
                                  </p:stCondLst>
                                  <p:childTnLst>
                                    <p:set>
                                      <p:cBhvr>
                                        <p:cTn id="44" dur="1" fill="hold">
                                          <p:stCondLst>
                                            <p:cond delay="0"/>
                                          </p:stCondLst>
                                        </p:cTn>
                                        <p:tgtEl>
                                          <p:spTgt spid="31"/>
                                        </p:tgtEl>
                                        <p:attrNameLst>
                                          <p:attrName>style.visibility</p:attrName>
                                        </p:attrNameLst>
                                      </p:cBhvr>
                                      <p:to>
                                        <p:strVal val="visible"/>
                                      </p:to>
                                    </p:set>
                                    <p:animEffect transition="in" filter="wipe(up)">
                                      <p:cBhvr>
                                        <p:cTn id="45" dur="750"/>
                                        <p:tgtEl>
                                          <p:spTgt spid="31"/>
                                        </p:tgtEl>
                                      </p:cBhvr>
                                    </p:animEffect>
                                  </p:childTnLst>
                                </p:cTn>
                              </p:par>
                            </p:childTnLst>
                          </p:cTn>
                        </p:par>
                        <p:par>
                          <p:cTn id="46" fill="hold">
                            <p:stCondLst>
                              <p:cond delay="3750"/>
                            </p:stCondLst>
                            <p:childTnLst>
                              <p:par>
                                <p:cTn id="47" presetID="22" presetClass="entr" presetSubtype="1"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up)">
                                      <p:cBhvr>
                                        <p:cTn id="49" dur="500"/>
                                        <p:tgtEl>
                                          <p:spTgt spid="35"/>
                                        </p:tgtEl>
                                      </p:cBhvr>
                                    </p:animEffect>
                                  </p:childTnLst>
                                </p:cTn>
                              </p:par>
                            </p:childTnLst>
                          </p:cTn>
                        </p:par>
                        <p:par>
                          <p:cTn id="50" fill="hold">
                            <p:stCondLst>
                              <p:cond delay="4250"/>
                            </p:stCondLst>
                            <p:childTnLst>
                              <p:par>
                                <p:cTn id="51" presetID="22" presetClass="entr" presetSubtype="1"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750"/>
                                        <p:tgtEl>
                                          <p:spTgt spid="39"/>
                                        </p:tgtEl>
                                      </p:cBhvr>
                                    </p:animEffect>
                                  </p:childTnLst>
                                </p:cTn>
                              </p:par>
                            </p:childTnLst>
                          </p:cTn>
                        </p:par>
                        <p:par>
                          <p:cTn id="54" fill="hold">
                            <p:stCondLst>
                              <p:cond delay="5250"/>
                            </p:stCondLst>
                            <p:childTnLst>
                              <p:par>
                                <p:cTn id="55" presetID="10"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31" grpId="0"/>
      <p:bldP spid="35" grpId="0"/>
      <p:bldP spid="3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911306" y="2139387"/>
            <a:ext cx="2306866" cy="2305584"/>
            <a:chOff x="683568" y="1604169"/>
            <a:chExt cx="1730375" cy="1728788"/>
          </a:xfrm>
          <a:solidFill>
            <a:srgbClr val="CCEAFF"/>
          </a:solidFill>
        </p:grpSpPr>
        <p:sp>
          <p:nvSpPr>
            <p:cNvPr id="36" name="椭圆 35"/>
            <p:cNvSpPr/>
            <p:nvPr/>
          </p:nvSpPr>
          <p:spPr bwMode="auto">
            <a:xfrm>
              <a:off x="1028055" y="1948657"/>
              <a:ext cx="1041400" cy="1039812"/>
            </a:xfrm>
            <a:prstGeom prst="ellipse">
              <a:avLst/>
            </a:prstGeom>
            <a:solidFill>
              <a:srgbClr val="1585D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7" name="空心弧 36"/>
            <p:cNvSpPr/>
            <p:nvPr/>
          </p:nvSpPr>
          <p:spPr bwMode="auto">
            <a:xfrm>
              <a:off x="683568" y="1604169"/>
              <a:ext cx="1730375" cy="1728788"/>
            </a:xfrm>
            <a:prstGeom prst="blockArc">
              <a:avLst>
                <a:gd name="adj1" fmla="val 10800000"/>
                <a:gd name="adj2" fmla="val 0"/>
                <a:gd name="adj3" fmla="val 16192"/>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 name="TextBox 37"/>
            <p:cNvSpPr txBox="1"/>
            <p:nvPr/>
          </p:nvSpPr>
          <p:spPr bwMode="auto">
            <a:xfrm>
              <a:off x="1199942" y="2114620"/>
              <a:ext cx="657958" cy="692337"/>
            </a:xfrm>
            <a:prstGeom prst="rect">
              <a:avLst/>
            </a:prstGeom>
            <a:noFill/>
          </p:spPr>
          <p:txBody>
            <a:bodyPr wrap="none">
              <a:spAutoFit/>
            </a:bodyPr>
            <a:lstStyle/>
            <a:p>
              <a:pPr>
                <a:defRPr/>
              </a:pPr>
              <a:r>
                <a:rPr lang="zh-CN" altLang="en-US" sz="2700" dirty="0">
                  <a:solidFill>
                    <a:prstClr val="white"/>
                  </a:solidFill>
                  <a:latin typeface="微软雅黑" panose="020B0503020204020204" pitchFamily="34" charset="-122"/>
                  <a:ea typeface="微软雅黑" panose="020B0503020204020204" pitchFamily="34" charset="-122"/>
                </a:rPr>
                <a:t>第一</a:t>
              </a:r>
              <a:endParaRPr lang="en-US" altLang="zh-CN" sz="2700" dirty="0">
                <a:solidFill>
                  <a:prstClr val="white"/>
                </a:solidFill>
                <a:latin typeface="微软雅黑" panose="020B0503020204020204" pitchFamily="34" charset="-122"/>
                <a:ea typeface="微软雅黑" panose="020B0503020204020204" pitchFamily="34" charset="-122"/>
              </a:endParaRPr>
            </a:p>
            <a:p>
              <a:pPr>
                <a:defRPr/>
              </a:pPr>
              <a:r>
                <a:rPr lang="zh-CN" altLang="en-US" sz="2700" dirty="0">
                  <a:solidFill>
                    <a:prstClr val="white"/>
                  </a:solidFill>
                  <a:latin typeface="微软雅黑" panose="020B0503020204020204" pitchFamily="34" charset="-122"/>
                  <a:ea typeface="微软雅黑" panose="020B0503020204020204" pitchFamily="34" charset="-122"/>
                </a:rPr>
                <a:t>季度</a:t>
              </a:r>
            </a:p>
          </p:txBody>
        </p:sp>
      </p:grpSp>
      <p:grpSp>
        <p:nvGrpSpPr>
          <p:cNvPr id="39" name="组合 30"/>
          <p:cNvGrpSpPr/>
          <p:nvPr/>
        </p:nvGrpSpPr>
        <p:grpSpPr bwMode="auto">
          <a:xfrm>
            <a:off x="1056277" y="4379273"/>
            <a:ext cx="2016921" cy="1158840"/>
            <a:chOff x="936608" y="3266112"/>
            <a:chExt cx="1512168" cy="867793"/>
          </a:xfrm>
        </p:grpSpPr>
        <p:sp>
          <p:nvSpPr>
            <p:cNvPr id="40" name="TextBox 39"/>
            <p:cNvSpPr txBox="1"/>
            <p:nvPr/>
          </p:nvSpPr>
          <p:spPr>
            <a:xfrm>
              <a:off x="1131193" y="3266112"/>
              <a:ext cx="1122996" cy="345716"/>
            </a:xfrm>
            <a:prstGeom prst="rect">
              <a:avLst/>
            </a:prstGeom>
            <a:noFill/>
          </p:spPr>
          <p:txBody>
            <a:bodyPr wrap="none">
              <a:spAutoFit/>
            </a:bodyPr>
            <a:lstStyle/>
            <a:p>
              <a:pPr algn="ctr">
                <a:defRPr/>
              </a:pPr>
              <a:r>
                <a:rPr lang="zh-CN" altLang="en-US" spc="160" dirty="0">
                  <a:solidFill>
                    <a:srgbClr val="1585D1"/>
                  </a:solidFill>
                  <a:latin typeface="微软雅黑" panose="020B0503020204020204" pitchFamily="34" charset="-122"/>
                  <a:ea typeface="微软雅黑" panose="020B0503020204020204" pitchFamily="34" charset="-122"/>
                </a:rPr>
                <a:t>完成项目</a:t>
              </a:r>
            </a:p>
          </p:txBody>
        </p:sp>
        <p:sp>
          <p:nvSpPr>
            <p:cNvPr id="70" name="TextBox 11"/>
            <p:cNvSpPr txBox="1">
              <a:spLocks noChangeArrowheads="1"/>
            </p:cNvSpPr>
            <p:nvPr/>
          </p:nvSpPr>
          <p:spPr bwMode="auto">
            <a:xfrm flipH="1">
              <a:off x="936608" y="3603807"/>
              <a:ext cx="1512168" cy="53009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0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点击添加文本内容点击添加</a:t>
              </a:r>
              <a:endParaRPr lang="en-US" altLang="zh-CN" sz="20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71" name="组合 31"/>
          <p:cNvGrpSpPr/>
          <p:nvPr/>
        </p:nvGrpSpPr>
        <p:grpSpPr bwMode="auto">
          <a:xfrm>
            <a:off x="3791251" y="4354993"/>
            <a:ext cx="2014804" cy="1158840"/>
            <a:chOff x="3415437" y="3266112"/>
            <a:chExt cx="1512168" cy="867793"/>
          </a:xfrm>
        </p:grpSpPr>
        <p:sp>
          <p:nvSpPr>
            <p:cNvPr id="72" name="TextBox 71"/>
            <p:cNvSpPr txBox="1"/>
            <p:nvPr/>
          </p:nvSpPr>
          <p:spPr>
            <a:xfrm>
              <a:off x="3638472" y="3266112"/>
              <a:ext cx="1124176" cy="345716"/>
            </a:xfrm>
            <a:prstGeom prst="rect">
              <a:avLst/>
            </a:prstGeom>
            <a:noFill/>
          </p:spPr>
          <p:txBody>
            <a:bodyPr wrap="none">
              <a:spAutoFit/>
            </a:bodyPr>
            <a:lstStyle/>
            <a:p>
              <a:pPr algn="ctr">
                <a:defRPr/>
              </a:pPr>
              <a:r>
                <a:rPr lang="zh-CN" altLang="en-US" spc="160" dirty="0">
                  <a:solidFill>
                    <a:srgbClr val="1585D1"/>
                  </a:solidFill>
                  <a:latin typeface="微软雅黑" panose="020B0503020204020204" pitchFamily="34" charset="-122"/>
                  <a:ea typeface="微软雅黑" panose="020B0503020204020204" pitchFamily="34" charset="-122"/>
                </a:rPr>
                <a:t>完成项目</a:t>
              </a:r>
            </a:p>
          </p:txBody>
        </p:sp>
        <p:sp>
          <p:nvSpPr>
            <p:cNvPr id="73" name="TextBox 11"/>
            <p:cNvSpPr txBox="1">
              <a:spLocks noChangeArrowheads="1"/>
            </p:cNvSpPr>
            <p:nvPr/>
          </p:nvSpPr>
          <p:spPr bwMode="auto">
            <a:xfrm flipH="1">
              <a:off x="3415437" y="3603807"/>
              <a:ext cx="1512168" cy="53009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defRPr/>
              </a:pPr>
              <a:r>
                <a:rPr lang="zh-CN" altLang="en-US" sz="20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点击添加文本内容点击添加</a:t>
              </a:r>
              <a:endParaRPr lang="en-US" altLang="zh-CN" sz="20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74" name="组合 33"/>
          <p:cNvGrpSpPr/>
          <p:nvPr/>
        </p:nvGrpSpPr>
        <p:grpSpPr bwMode="auto">
          <a:xfrm>
            <a:off x="6601489" y="4354993"/>
            <a:ext cx="2016920" cy="1158840"/>
            <a:chOff x="6161032" y="3266112"/>
            <a:chExt cx="1512168" cy="867793"/>
          </a:xfrm>
        </p:grpSpPr>
        <p:sp>
          <p:nvSpPr>
            <p:cNvPr id="75" name="TextBox 74"/>
            <p:cNvSpPr txBox="1"/>
            <p:nvPr/>
          </p:nvSpPr>
          <p:spPr>
            <a:xfrm>
              <a:off x="6355617" y="3266112"/>
              <a:ext cx="1122997" cy="345716"/>
            </a:xfrm>
            <a:prstGeom prst="rect">
              <a:avLst/>
            </a:prstGeom>
            <a:noFill/>
          </p:spPr>
          <p:txBody>
            <a:bodyPr wrap="none">
              <a:spAutoFit/>
            </a:bodyPr>
            <a:lstStyle/>
            <a:p>
              <a:pPr algn="ctr">
                <a:defRPr/>
              </a:pPr>
              <a:r>
                <a:rPr lang="zh-CN" altLang="en-US" spc="160" dirty="0">
                  <a:solidFill>
                    <a:srgbClr val="1585D1"/>
                  </a:solidFill>
                  <a:latin typeface="微软雅黑" panose="020B0503020204020204" pitchFamily="34" charset="-122"/>
                  <a:ea typeface="微软雅黑" panose="020B0503020204020204" pitchFamily="34" charset="-122"/>
                </a:rPr>
                <a:t>完成项目</a:t>
              </a:r>
            </a:p>
          </p:txBody>
        </p:sp>
        <p:sp>
          <p:nvSpPr>
            <p:cNvPr id="76" name="TextBox 11"/>
            <p:cNvSpPr txBox="1">
              <a:spLocks noChangeArrowheads="1"/>
            </p:cNvSpPr>
            <p:nvPr/>
          </p:nvSpPr>
          <p:spPr bwMode="auto">
            <a:xfrm flipH="1">
              <a:off x="6161032" y="3603807"/>
              <a:ext cx="1512168" cy="53009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defRPr/>
              </a:pPr>
              <a:r>
                <a:rPr lang="zh-CN" altLang="en-US" sz="20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点击添加文本内容点击添加</a:t>
              </a:r>
              <a:endParaRPr lang="en-US" altLang="zh-CN" sz="20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3684264" y="2139387"/>
            <a:ext cx="2306866" cy="2305584"/>
            <a:chOff x="2763557" y="1604169"/>
            <a:chExt cx="1730375" cy="1728788"/>
          </a:xfrm>
          <a:solidFill>
            <a:srgbClr val="CCEAFF"/>
          </a:solidFill>
        </p:grpSpPr>
        <p:sp>
          <p:nvSpPr>
            <p:cNvPr id="78" name="椭圆 77"/>
            <p:cNvSpPr/>
            <p:nvPr/>
          </p:nvSpPr>
          <p:spPr bwMode="auto">
            <a:xfrm>
              <a:off x="3108044" y="1948657"/>
              <a:ext cx="1041400" cy="1039812"/>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9" name="空心弧 78"/>
            <p:cNvSpPr/>
            <p:nvPr/>
          </p:nvSpPr>
          <p:spPr bwMode="auto">
            <a:xfrm>
              <a:off x="2763557" y="1604169"/>
              <a:ext cx="1730375" cy="1728788"/>
            </a:xfrm>
            <a:prstGeom prst="blockArc">
              <a:avLst>
                <a:gd name="adj1" fmla="val 10800000"/>
                <a:gd name="adj2" fmla="val 0"/>
                <a:gd name="adj3" fmla="val 16192"/>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0" name="TextBox 79"/>
            <p:cNvSpPr txBox="1"/>
            <p:nvPr/>
          </p:nvSpPr>
          <p:spPr bwMode="auto">
            <a:xfrm>
              <a:off x="3279931" y="2114620"/>
              <a:ext cx="657958" cy="692337"/>
            </a:xfrm>
            <a:prstGeom prst="rect">
              <a:avLst/>
            </a:prstGeom>
            <a:noFill/>
          </p:spPr>
          <p:txBody>
            <a:bodyPr wrap="none">
              <a:spAutoFit/>
            </a:bodyPr>
            <a:lstStyle/>
            <a:p>
              <a:pPr>
                <a:defRPr/>
              </a:pPr>
              <a:r>
                <a:rPr lang="zh-CN" altLang="en-US" sz="2700" dirty="0">
                  <a:solidFill>
                    <a:prstClr val="white"/>
                  </a:solidFill>
                  <a:latin typeface="微软雅黑" panose="020B0503020204020204" pitchFamily="34" charset="-122"/>
                  <a:ea typeface="微软雅黑" panose="020B0503020204020204" pitchFamily="34" charset="-122"/>
                </a:rPr>
                <a:t>第二</a:t>
              </a:r>
              <a:endParaRPr lang="en-US" altLang="zh-CN" sz="2700" dirty="0">
                <a:solidFill>
                  <a:prstClr val="white"/>
                </a:solidFill>
                <a:latin typeface="微软雅黑" panose="020B0503020204020204" pitchFamily="34" charset="-122"/>
                <a:ea typeface="微软雅黑" panose="020B0503020204020204" pitchFamily="34" charset="-122"/>
              </a:endParaRPr>
            </a:p>
            <a:p>
              <a:pPr>
                <a:defRPr/>
              </a:pPr>
              <a:r>
                <a:rPr lang="zh-CN" altLang="en-US" sz="2700" dirty="0">
                  <a:solidFill>
                    <a:prstClr val="white"/>
                  </a:solidFill>
                  <a:latin typeface="微软雅黑" panose="020B0503020204020204" pitchFamily="34" charset="-122"/>
                  <a:ea typeface="微软雅黑" panose="020B0503020204020204" pitchFamily="34" charset="-122"/>
                </a:rPr>
                <a:t>季度</a:t>
              </a:r>
            </a:p>
          </p:txBody>
        </p:sp>
      </p:grpSp>
      <p:grpSp>
        <p:nvGrpSpPr>
          <p:cNvPr id="81" name="组合 80"/>
          <p:cNvGrpSpPr/>
          <p:nvPr/>
        </p:nvGrpSpPr>
        <p:grpSpPr>
          <a:xfrm>
            <a:off x="6457222" y="2139387"/>
            <a:ext cx="2306866" cy="2305584"/>
            <a:chOff x="4843546" y="1604169"/>
            <a:chExt cx="1730375" cy="1728788"/>
          </a:xfrm>
          <a:solidFill>
            <a:srgbClr val="0DCCC0"/>
          </a:solidFill>
        </p:grpSpPr>
        <p:sp>
          <p:nvSpPr>
            <p:cNvPr id="82" name="椭圆 81"/>
            <p:cNvSpPr/>
            <p:nvPr/>
          </p:nvSpPr>
          <p:spPr bwMode="auto">
            <a:xfrm>
              <a:off x="5188033" y="1948657"/>
              <a:ext cx="1041400" cy="1039812"/>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3" name="空心弧 82"/>
            <p:cNvSpPr/>
            <p:nvPr/>
          </p:nvSpPr>
          <p:spPr bwMode="auto">
            <a:xfrm>
              <a:off x="4843546" y="1604169"/>
              <a:ext cx="1730375" cy="1728788"/>
            </a:xfrm>
            <a:prstGeom prst="blockArc">
              <a:avLst>
                <a:gd name="adj1" fmla="val 10800000"/>
                <a:gd name="adj2" fmla="val 0"/>
                <a:gd name="adj3" fmla="val 16192"/>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4" name="TextBox 83"/>
            <p:cNvSpPr txBox="1"/>
            <p:nvPr/>
          </p:nvSpPr>
          <p:spPr bwMode="auto">
            <a:xfrm>
              <a:off x="5359920" y="2114620"/>
              <a:ext cx="657958" cy="692337"/>
            </a:xfrm>
            <a:prstGeom prst="rect">
              <a:avLst/>
            </a:prstGeom>
            <a:noFill/>
          </p:spPr>
          <p:txBody>
            <a:bodyPr wrap="none">
              <a:spAutoFit/>
            </a:bodyPr>
            <a:lstStyle/>
            <a:p>
              <a:pPr>
                <a:defRPr/>
              </a:pPr>
              <a:r>
                <a:rPr lang="zh-CN" altLang="en-US" sz="2700" dirty="0">
                  <a:solidFill>
                    <a:prstClr val="white"/>
                  </a:solidFill>
                  <a:latin typeface="微软雅黑" panose="020B0503020204020204" pitchFamily="34" charset="-122"/>
                  <a:ea typeface="微软雅黑" panose="020B0503020204020204" pitchFamily="34" charset="-122"/>
                </a:rPr>
                <a:t>第三</a:t>
              </a:r>
              <a:endParaRPr lang="en-US" altLang="zh-CN" sz="2700" dirty="0">
                <a:solidFill>
                  <a:prstClr val="white"/>
                </a:solidFill>
                <a:latin typeface="微软雅黑" panose="020B0503020204020204" pitchFamily="34" charset="-122"/>
                <a:ea typeface="微软雅黑" panose="020B0503020204020204" pitchFamily="34" charset="-122"/>
              </a:endParaRPr>
            </a:p>
            <a:p>
              <a:pPr>
                <a:defRPr/>
              </a:pPr>
              <a:r>
                <a:rPr lang="zh-CN" altLang="en-US" sz="2700" dirty="0">
                  <a:solidFill>
                    <a:prstClr val="white"/>
                  </a:solidFill>
                  <a:latin typeface="微软雅黑" panose="020B0503020204020204" pitchFamily="34" charset="-122"/>
                  <a:ea typeface="微软雅黑" panose="020B0503020204020204" pitchFamily="34" charset="-122"/>
                </a:rPr>
                <a:t>季度</a:t>
              </a:r>
            </a:p>
          </p:txBody>
        </p:sp>
      </p:grpSp>
      <p:grpSp>
        <p:nvGrpSpPr>
          <p:cNvPr id="85" name="组合 84"/>
          <p:cNvGrpSpPr/>
          <p:nvPr/>
        </p:nvGrpSpPr>
        <p:grpSpPr>
          <a:xfrm>
            <a:off x="9230178" y="2139387"/>
            <a:ext cx="2306866" cy="2305584"/>
            <a:chOff x="6923534" y="1604169"/>
            <a:chExt cx="1730375" cy="1728788"/>
          </a:xfrm>
          <a:solidFill>
            <a:srgbClr val="CCEAFF"/>
          </a:solidFill>
        </p:grpSpPr>
        <p:sp>
          <p:nvSpPr>
            <p:cNvPr id="86" name="椭圆 85"/>
            <p:cNvSpPr/>
            <p:nvPr/>
          </p:nvSpPr>
          <p:spPr bwMode="auto">
            <a:xfrm>
              <a:off x="7268021" y="1948657"/>
              <a:ext cx="1041400" cy="1039812"/>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7" name="空心弧 86"/>
            <p:cNvSpPr/>
            <p:nvPr/>
          </p:nvSpPr>
          <p:spPr bwMode="auto">
            <a:xfrm>
              <a:off x="6923534" y="1604169"/>
              <a:ext cx="1730375" cy="1728788"/>
            </a:xfrm>
            <a:prstGeom prst="blockArc">
              <a:avLst>
                <a:gd name="adj1" fmla="val 10800000"/>
                <a:gd name="adj2" fmla="val 0"/>
                <a:gd name="adj3" fmla="val 16192"/>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8" name="TextBox 87"/>
            <p:cNvSpPr txBox="1"/>
            <p:nvPr/>
          </p:nvSpPr>
          <p:spPr bwMode="auto">
            <a:xfrm>
              <a:off x="7439908" y="2114620"/>
              <a:ext cx="657958" cy="692337"/>
            </a:xfrm>
            <a:prstGeom prst="rect">
              <a:avLst/>
            </a:prstGeom>
            <a:noFill/>
          </p:spPr>
          <p:txBody>
            <a:bodyPr wrap="none">
              <a:spAutoFit/>
            </a:bodyPr>
            <a:lstStyle/>
            <a:p>
              <a:pPr>
                <a:defRPr/>
              </a:pPr>
              <a:r>
                <a:rPr lang="zh-CN" altLang="en-US" sz="2700" dirty="0">
                  <a:solidFill>
                    <a:prstClr val="white"/>
                  </a:solidFill>
                  <a:latin typeface="微软雅黑" panose="020B0503020204020204" pitchFamily="34" charset="-122"/>
                  <a:ea typeface="微软雅黑" panose="020B0503020204020204" pitchFamily="34" charset="-122"/>
                </a:rPr>
                <a:t>第四</a:t>
              </a:r>
              <a:endParaRPr lang="en-US" altLang="zh-CN" sz="2700" dirty="0">
                <a:solidFill>
                  <a:prstClr val="white"/>
                </a:solidFill>
                <a:latin typeface="微软雅黑" panose="020B0503020204020204" pitchFamily="34" charset="-122"/>
                <a:ea typeface="微软雅黑" panose="020B0503020204020204" pitchFamily="34" charset="-122"/>
              </a:endParaRPr>
            </a:p>
            <a:p>
              <a:pPr>
                <a:defRPr/>
              </a:pPr>
              <a:r>
                <a:rPr lang="zh-CN" altLang="en-US" sz="2700" dirty="0">
                  <a:solidFill>
                    <a:prstClr val="white"/>
                  </a:solidFill>
                  <a:latin typeface="微软雅黑" panose="020B0503020204020204" pitchFamily="34" charset="-122"/>
                  <a:ea typeface="微软雅黑" panose="020B0503020204020204" pitchFamily="34" charset="-122"/>
                </a:rPr>
                <a:t>季度</a:t>
              </a:r>
            </a:p>
          </p:txBody>
        </p:sp>
      </p:grpSp>
      <p:cxnSp>
        <p:nvCxnSpPr>
          <p:cNvPr id="89" name="直接连接符 88"/>
          <p:cNvCxnSpPr/>
          <p:nvPr/>
        </p:nvCxnSpPr>
        <p:spPr>
          <a:xfrm>
            <a:off x="8386466" y="3295356"/>
            <a:ext cx="1220077" cy="0"/>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2840940" y="3298068"/>
            <a:ext cx="1220077" cy="0"/>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5615158" y="3298532"/>
            <a:ext cx="1213379" cy="4233"/>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0" y="3304882"/>
            <a:ext cx="1286521" cy="0"/>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11160888" y="3303658"/>
            <a:ext cx="1029526" cy="0"/>
          </a:xfrm>
          <a:prstGeom prst="line">
            <a:avLst/>
          </a:prstGeom>
          <a:ln w="1905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4" name="组合 33"/>
          <p:cNvGrpSpPr/>
          <p:nvPr/>
        </p:nvGrpSpPr>
        <p:grpSpPr bwMode="auto">
          <a:xfrm>
            <a:off x="9375151" y="4354993"/>
            <a:ext cx="2016920" cy="1158840"/>
            <a:chOff x="6161032" y="3266112"/>
            <a:chExt cx="1512168" cy="867793"/>
          </a:xfrm>
        </p:grpSpPr>
        <p:sp>
          <p:nvSpPr>
            <p:cNvPr id="95" name="TextBox 94"/>
            <p:cNvSpPr txBox="1"/>
            <p:nvPr/>
          </p:nvSpPr>
          <p:spPr>
            <a:xfrm>
              <a:off x="6355617" y="3266112"/>
              <a:ext cx="1122997" cy="345716"/>
            </a:xfrm>
            <a:prstGeom prst="rect">
              <a:avLst/>
            </a:prstGeom>
            <a:noFill/>
          </p:spPr>
          <p:txBody>
            <a:bodyPr wrap="none">
              <a:spAutoFit/>
            </a:bodyPr>
            <a:lstStyle/>
            <a:p>
              <a:pPr algn="ctr">
                <a:defRPr/>
              </a:pPr>
              <a:r>
                <a:rPr lang="zh-CN" altLang="en-US" spc="160" dirty="0">
                  <a:solidFill>
                    <a:srgbClr val="1585D1"/>
                  </a:solidFill>
                  <a:latin typeface="微软雅黑" panose="020B0503020204020204" pitchFamily="34" charset="-122"/>
                  <a:ea typeface="微软雅黑" panose="020B0503020204020204" pitchFamily="34" charset="-122"/>
                </a:rPr>
                <a:t>完成项目</a:t>
              </a:r>
            </a:p>
          </p:txBody>
        </p:sp>
        <p:sp>
          <p:nvSpPr>
            <p:cNvPr id="96" name="TextBox 11"/>
            <p:cNvSpPr txBox="1">
              <a:spLocks noChangeArrowheads="1"/>
            </p:cNvSpPr>
            <p:nvPr/>
          </p:nvSpPr>
          <p:spPr bwMode="auto">
            <a:xfrm flipH="1">
              <a:off x="6161032" y="3603807"/>
              <a:ext cx="1512168" cy="53009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defRPr/>
              </a:pPr>
              <a:r>
                <a:rPr lang="zh-CN" altLang="en-US" sz="20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点击添加文本内容点击添加</a:t>
              </a:r>
              <a:endParaRPr lang="en-US" altLang="zh-CN" sz="20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97" name="TextBox 96"/>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wipe(left)">
                                      <p:cBhvr>
                                        <p:cTn id="28" dur="250"/>
                                        <p:tgtEl>
                                          <p:spTgt spid="92"/>
                                        </p:tgtEl>
                                      </p:cBhvr>
                                    </p:animEffect>
                                  </p:childTnLst>
                                </p:cTn>
                              </p:par>
                            </p:childTnLst>
                          </p:cTn>
                        </p:par>
                        <p:par>
                          <p:cTn id="29" fill="hold">
                            <p:stCondLst>
                              <p:cond delay="2000"/>
                            </p:stCondLst>
                            <p:childTnLst>
                              <p:par>
                                <p:cTn id="30" presetID="21" presetClass="entr" presetSubtype="1"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heel(1)">
                                      <p:cBhvr>
                                        <p:cTn id="32" dur="400"/>
                                        <p:tgtEl>
                                          <p:spTgt spid="35"/>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up)">
                                      <p:cBhvr>
                                        <p:cTn id="36" dur="400"/>
                                        <p:tgtEl>
                                          <p:spTgt spid="39"/>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wipe(left)">
                                      <p:cBhvr>
                                        <p:cTn id="40" dur="250"/>
                                        <p:tgtEl>
                                          <p:spTgt spid="90"/>
                                        </p:tgtEl>
                                      </p:cBhvr>
                                    </p:animEffect>
                                  </p:childTnLst>
                                </p:cTn>
                              </p:par>
                            </p:childTnLst>
                          </p:cTn>
                        </p:par>
                        <p:par>
                          <p:cTn id="41" fill="hold">
                            <p:stCondLst>
                              <p:cond delay="3500"/>
                            </p:stCondLst>
                            <p:childTnLst>
                              <p:par>
                                <p:cTn id="42" presetID="21" presetClass="entr" presetSubtype="1" fill="hold" nodeType="afterEffect">
                                  <p:stCondLst>
                                    <p:cond delay="50"/>
                                  </p:stCondLst>
                                  <p:childTnLst>
                                    <p:set>
                                      <p:cBhvr>
                                        <p:cTn id="43" dur="1" fill="hold">
                                          <p:stCondLst>
                                            <p:cond delay="0"/>
                                          </p:stCondLst>
                                        </p:cTn>
                                        <p:tgtEl>
                                          <p:spTgt spid="77"/>
                                        </p:tgtEl>
                                        <p:attrNameLst>
                                          <p:attrName>style.visibility</p:attrName>
                                        </p:attrNameLst>
                                      </p:cBhvr>
                                      <p:to>
                                        <p:strVal val="visible"/>
                                      </p:to>
                                    </p:set>
                                    <p:animEffect transition="in" filter="wheel(1)">
                                      <p:cBhvr>
                                        <p:cTn id="44" dur="400"/>
                                        <p:tgtEl>
                                          <p:spTgt spid="77"/>
                                        </p:tgtEl>
                                      </p:cBhvr>
                                    </p:animEffect>
                                  </p:childTnLst>
                                </p:cTn>
                              </p:par>
                            </p:childTnLst>
                          </p:cTn>
                        </p:par>
                        <p:par>
                          <p:cTn id="45" fill="hold">
                            <p:stCondLst>
                              <p:cond delay="4050"/>
                            </p:stCondLst>
                            <p:childTnLst>
                              <p:par>
                                <p:cTn id="46" presetID="22" presetClass="entr" presetSubtype="1" fill="hold"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wipe(up)">
                                      <p:cBhvr>
                                        <p:cTn id="48" dur="400"/>
                                        <p:tgtEl>
                                          <p:spTgt spid="71"/>
                                        </p:tgtEl>
                                      </p:cBhvr>
                                    </p:animEffect>
                                  </p:childTnLst>
                                </p:cTn>
                              </p:par>
                            </p:childTnLst>
                          </p:cTn>
                        </p:par>
                        <p:par>
                          <p:cTn id="49" fill="hold">
                            <p:stCondLst>
                              <p:cond delay="4550"/>
                            </p:stCondLst>
                            <p:childTnLst>
                              <p:par>
                                <p:cTn id="50" presetID="22" presetClass="entr" presetSubtype="8" fill="hold" nodeType="afterEffect">
                                  <p:stCondLst>
                                    <p:cond delay="50"/>
                                  </p:stCondLst>
                                  <p:childTnLst>
                                    <p:set>
                                      <p:cBhvr>
                                        <p:cTn id="51" dur="1" fill="hold">
                                          <p:stCondLst>
                                            <p:cond delay="0"/>
                                          </p:stCondLst>
                                        </p:cTn>
                                        <p:tgtEl>
                                          <p:spTgt spid="91"/>
                                        </p:tgtEl>
                                        <p:attrNameLst>
                                          <p:attrName>style.visibility</p:attrName>
                                        </p:attrNameLst>
                                      </p:cBhvr>
                                      <p:to>
                                        <p:strVal val="visible"/>
                                      </p:to>
                                    </p:set>
                                    <p:animEffect transition="in" filter="wipe(left)">
                                      <p:cBhvr>
                                        <p:cTn id="52" dur="250"/>
                                        <p:tgtEl>
                                          <p:spTgt spid="91"/>
                                        </p:tgtEl>
                                      </p:cBhvr>
                                    </p:animEffect>
                                  </p:childTnLst>
                                </p:cTn>
                              </p:par>
                            </p:childTnLst>
                          </p:cTn>
                        </p:par>
                        <p:par>
                          <p:cTn id="53" fill="hold">
                            <p:stCondLst>
                              <p:cond delay="5100"/>
                            </p:stCondLst>
                            <p:childTnLst>
                              <p:par>
                                <p:cTn id="54" presetID="21" presetClass="entr" presetSubtype="1" fill="hold" nodeType="afterEffect">
                                  <p:stCondLst>
                                    <p:cond delay="50"/>
                                  </p:stCondLst>
                                  <p:childTnLst>
                                    <p:set>
                                      <p:cBhvr>
                                        <p:cTn id="55" dur="1" fill="hold">
                                          <p:stCondLst>
                                            <p:cond delay="0"/>
                                          </p:stCondLst>
                                        </p:cTn>
                                        <p:tgtEl>
                                          <p:spTgt spid="81"/>
                                        </p:tgtEl>
                                        <p:attrNameLst>
                                          <p:attrName>style.visibility</p:attrName>
                                        </p:attrNameLst>
                                      </p:cBhvr>
                                      <p:to>
                                        <p:strVal val="visible"/>
                                      </p:to>
                                    </p:set>
                                    <p:animEffect transition="in" filter="wheel(1)">
                                      <p:cBhvr>
                                        <p:cTn id="56" dur="400"/>
                                        <p:tgtEl>
                                          <p:spTgt spid="81"/>
                                        </p:tgtEl>
                                      </p:cBhvr>
                                    </p:animEffect>
                                  </p:childTnLst>
                                </p:cTn>
                              </p:par>
                            </p:childTnLst>
                          </p:cTn>
                        </p:par>
                        <p:par>
                          <p:cTn id="57" fill="hold">
                            <p:stCondLst>
                              <p:cond delay="5650"/>
                            </p:stCondLst>
                            <p:childTnLst>
                              <p:par>
                                <p:cTn id="58" presetID="22" presetClass="entr" presetSubtype="1" fill="hold" nodeType="after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wipe(up)">
                                      <p:cBhvr>
                                        <p:cTn id="60" dur="400"/>
                                        <p:tgtEl>
                                          <p:spTgt spid="74"/>
                                        </p:tgtEl>
                                      </p:cBhvr>
                                    </p:animEffect>
                                  </p:childTnLst>
                                </p:cTn>
                              </p:par>
                            </p:childTnLst>
                          </p:cTn>
                        </p:par>
                        <p:par>
                          <p:cTn id="61" fill="hold">
                            <p:stCondLst>
                              <p:cond delay="6150"/>
                            </p:stCondLst>
                            <p:childTnLst>
                              <p:par>
                                <p:cTn id="62" presetID="22" presetClass="entr" presetSubtype="8" fill="hold" nodeType="after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wipe(left)">
                                      <p:cBhvr>
                                        <p:cTn id="64" dur="250"/>
                                        <p:tgtEl>
                                          <p:spTgt spid="89"/>
                                        </p:tgtEl>
                                      </p:cBhvr>
                                    </p:animEffect>
                                  </p:childTnLst>
                                </p:cTn>
                              </p:par>
                            </p:childTnLst>
                          </p:cTn>
                        </p:par>
                        <p:par>
                          <p:cTn id="65" fill="hold">
                            <p:stCondLst>
                              <p:cond delay="6650"/>
                            </p:stCondLst>
                            <p:childTnLst>
                              <p:par>
                                <p:cTn id="66" presetID="21" presetClass="entr" presetSubtype="1" fill="hold" nodeType="after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heel(1)">
                                      <p:cBhvr>
                                        <p:cTn id="68" dur="400"/>
                                        <p:tgtEl>
                                          <p:spTgt spid="85"/>
                                        </p:tgtEl>
                                      </p:cBhvr>
                                    </p:animEffect>
                                  </p:childTnLst>
                                </p:cTn>
                              </p:par>
                            </p:childTnLst>
                          </p:cTn>
                        </p:par>
                        <p:par>
                          <p:cTn id="69" fill="hold">
                            <p:stCondLst>
                              <p:cond delay="7150"/>
                            </p:stCondLst>
                            <p:childTnLst>
                              <p:par>
                                <p:cTn id="70" presetID="22" presetClass="entr" presetSubtype="1" fill="hold"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wipe(up)">
                                      <p:cBhvr>
                                        <p:cTn id="72" dur="400"/>
                                        <p:tgtEl>
                                          <p:spTgt spid="94"/>
                                        </p:tgtEl>
                                      </p:cBhvr>
                                    </p:animEffect>
                                  </p:childTnLst>
                                </p:cTn>
                              </p:par>
                            </p:childTnLst>
                          </p:cTn>
                        </p:par>
                        <p:par>
                          <p:cTn id="73" fill="hold">
                            <p:stCondLst>
                              <p:cond delay="7650"/>
                            </p:stCondLst>
                            <p:childTnLst>
                              <p:par>
                                <p:cTn id="74" presetID="22" presetClass="entr" presetSubtype="8" fill="hold" nodeType="afterEffect">
                                  <p:stCondLst>
                                    <p:cond delay="0"/>
                                  </p:stCondLst>
                                  <p:childTnLst>
                                    <p:set>
                                      <p:cBhvr>
                                        <p:cTn id="75" dur="1" fill="hold">
                                          <p:stCondLst>
                                            <p:cond delay="0"/>
                                          </p:stCondLst>
                                        </p:cTn>
                                        <p:tgtEl>
                                          <p:spTgt spid="93"/>
                                        </p:tgtEl>
                                        <p:attrNameLst>
                                          <p:attrName>style.visibility</p:attrName>
                                        </p:attrNameLst>
                                      </p:cBhvr>
                                      <p:to>
                                        <p:strVal val="visible"/>
                                      </p:to>
                                    </p:set>
                                    <p:animEffect transition="in" filter="wipe(left)">
                                      <p:cBhvr>
                                        <p:cTn id="76" dur="250"/>
                                        <p:tgtEl>
                                          <p:spTgt spid="93"/>
                                        </p:tgtEl>
                                      </p:cBhvr>
                                    </p:animEffect>
                                  </p:childTnLst>
                                </p:cTn>
                              </p:par>
                            </p:childTnLst>
                          </p:cTn>
                        </p:par>
                        <p:par>
                          <p:cTn id="77" fill="hold">
                            <p:stCondLst>
                              <p:cond delay="8150"/>
                            </p:stCondLst>
                            <p:childTnLst>
                              <p:par>
                                <p:cTn id="78" presetID="10" presetClass="entr" presetSubtype="0" fill="hold" grpId="0" nodeType="afterEffect">
                                  <p:stCondLst>
                                    <p:cond delay="0"/>
                                  </p:stCondLst>
                                  <p:childTnLst>
                                    <p:set>
                                      <p:cBhvr>
                                        <p:cTn id="79" dur="1" fill="hold">
                                          <p:stCondLst>
                                            <p:cond delay="0"/>
                                          </p:stCondLst>
                                        </p:cTn>
                                        <p:tgtEl>
                                          <p:spTgt spid="97"/>
                                        </p:tgtEl>
                                        <p:attrNameLst>
                                          <p:attrName>style.visibility</p:attrName>
                                        </p:attrNameLst>
                                      </p:cBhvr>
                                      <p:to>
                                        <p:strVal val="visible"/>
                                      </p:to>
                                    </p:set>
                                    <p:animEffect transition="in" filter="fade">
                                      <p:cBhvr>
                                        <p:cTn id="80"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400358" y="4078008"/>
            <a:ext cx="5483569" cy="1812286"/>
            <a:chOff x="822658" y="2946878"/>
            <a:chExt cx="4113212" cy="1358900"/>
          </a:xfrm>
        </p:grpSpPr>
        <p:grpSp>
          <p:nvGrpSpPr>
            <p:cNvPr id="7" name="Group 3"/>
            <p:cNvGrpSpPr/>
            <p:nvPr/>
          </p:nvGrpSpPr>
          <p:grpSpPr bwMode="auto">
            <a:xfrm>
              <a:off x="822658" y="2946878"/>
              <a:ext cx="4113212" cy="1358900"/>
              <a:chOff x="368" y="2813"/>
              <a:chExt cx="3229" cy="1067"/>
            </a:xfrm>
          </p:grpSpPr>
          <p:sp>
            <p:nvSpPr>
              <p:cNvPr id="9" name="Freeform 4"/>
              <p:cNvSpPr/>
              <p:nvPr/>
            </p:nvSpPr>
            <p:spPr bwMode="auto">
              <a:xfrm>
                <a:off x="369" y="2813"/>
                <a:ext cx="3167" cy="552"/>
              </a:xfrm>
              <a:custGeom>
                <a:avLst/>
                <a:gdLst>
                  <a:gd name="T0" fmla="*/ 3167 w 2763"/>
                  <a:gd name="T1" fmla="*/ 256 h 450"/>
                  <a:gd name="T2" fmla="*/ 2368 w 2763"/>
                  <a:gd name="T3" fmla="*/ 0 h 450"/>
                  <a:gd name="T4" fmla="*/ 0 w 2763"/>
                  <a:gd name="T5" fmla="*/ 227 h 450"/>
                  <a:gd name="T6" fmla="*/ 752 w 2763"/>
                  <a:gd name="T7" fmla="*/ 552 h 450"/>
                  <a:gd name="T8" fmla="*/ 760 w 2763"/>
                  <a:gd name="T9" fmla="*/ 543 h 450"/>
                  <a:gd name="T10" fmla="*/ 3167 w 2763"/>
                  <a:gd name="T11" fmla="*/ 256 h 450"/>
                  <a:gd name="T12" fmla="*/ 0 60000 65536"/>
                  <a:gd name="T13" fmla="*/ 0 60000 65536"/>
                  <a:gd name="T14" fmla="*/ 0 60000 65536"/>
                  <a:gd name="T15" fmla="*/ 0 60000 65536"/>
                  <a:gd name="T16" fmla="*/ 0 60000 65536"/>
                  <a:gd name="T17" fmla="*/ 0 60000 65536"/>
                  <a:gd name="T18" fmla="*/ 0 w 2763"/>
                  <a:gd name="T19" fmla="*/ 0 h 450"/>
                  <a:gd name="T20" fmla="*/ 2763 w 2763"/>
                  <a:gd name="T21" fmla="*/ 450 h 450"/>
                </a:gdLst>
                <a:ahLst/>
                <a:cxnLst>
                  <a:cxn ang="T12">
                    <a:pos x="T0" y="T1"/>
                  </a:cxn>
                  <a:cxn ang="T13">
                    <a:pos x="T2" y="T3"/>
                  </a:cxn>
                  <a:cxn ang="T14">
                    <a:pos x="T4" y="T5"/>
                  </a:cxn>
                  <a:cxn ang="T15">
                    <a:pos x="T6" y="T7"/>
                  </a:cxn>
                  <a:cxn ang="T16">
                    <a:pos x="T8" y="T9"/>
                  </a:cxn>
                  <a:cxn ang="T17">
                    <a:pos x="T10" y="T11"/>
                  </a:cxn>
                </a:cxnLst>
                <a:rect l="T18" t="T19" r="T20" b="T21"/>
                <a:pathLst>
                  <a:path w="2763" h="450">
                    <a:moveTo>
                      <a:pt x="2763" y="209"/>
                    </a:moveTo>
                    <a:lnTo>
                      <a:pt x="2066" y="0"/>
                    </a:lnTo>
                    <a:lnTo>
                      <a:pt x="0" y="185"/>
                    </a:lnTo>
                    <a:lnTo>
                      <a:pt x="656" y="450"/>
                    </a:lnTo>
                    <a:lnTo>
                      <a:pt x="663" y="443"/>
                    </a:lnTo>
                    <a:lnTo>
                      <a:pt x="2763" y="209"/>
                    </a:lnTo>
                    <a:close/>
                  </a:path>
                </a:pathLst>
              </a:custGeom>
              <a:gradFill rotWithShape="1">
                <a:gsLst>
                  <a:gs pos="0">
                    <a:srgbClr val="333333"/>
                  </a:gs>
                  <a:gs pos="100000">
                    <a:srgbClr val="5F5F5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0" name="Group 5"/>
              <p:cNvGrpSpPr/>
              <p:nvPr/>
            </p:nvGrpSpPr>
            <p:grpSpPr bwMode="auto">
              <a:xfrm>
                <a:off x="368" y="3040"/>
                <a:ext cx="3229" cy="840"/>
                <a:chOff x="368" y="3040"/>
                <a:chExt cx="3229" cy="840"/>
              </a:xfrm>
            </p:grpSpPr>
            <p:sp>
              <p:nvSpPr>
                <p:cNvPr id="11" name="Freeform 6"/>
                <p:cNvSpPr/>
                <p:nvPr/>
              </p:nvSpPr>
              <p:spPr bwMode="auto">
                <a:xfrm>
                  <a:off x="381" y="3459"/>
                  <a:ext cx="900" cy="403"/>
                </a:xfrm>
                <a:custGeom>
                  <a:avLst/>
                  <a:gdLst>
                    <a:gd name="T0" fmla="*/ 214 w 785"/>
                    <a:gd name="T1" fmla="*/ 0 h 328"/>
                    <a:gd name="T2" fmla="*/ 0 w 785"/>
                    <a:gd name="T3" fmla="*/ 11 h 328"/>
                    <a:gd name="T4" fmla="*/ 736 w 785"/>
                    <a:gd name="T5" fmla="*/ 403 h 328"/>
                    <a:gd name="T6" fmla="*/ 900 w 785"/>
                    <a:gd name="T7" fmla="*/ 382 h 328"/>
                    <a:gd name="T8" fmla="*/ 214 w 785"/>
                    <a:gd name="T9" fmla="*/ 0 h 328"/>
                    <a:gd name="T10" fmla="*/ 0 60000 65536"/>
                    <a:gd name="T11" fmla="*/ 0 60000 65536"/>
                    <a:gd name="T12" fmla="*/ 0 60000 65536"/>
                    <a:gd name="T13" fmla="*/ 0 60000 65536"/>
                    <a:gd name="T14" fmla="*/ 0 60000 65536"/>
                    <a:gd name="T15" fmla="*/ 0 w 785"/>
                    <a:gd name="T16" fmla="*/ 0 h 328"/>
                    <a:gd name="T17" fmla="*/ 785 w 785"/>
                    <a:gd name="T18" fmla="*/ 328 h 328"/>
                  </a:gdLst>
                  <a:ahLst/>
                  <a:cxnLst>
                    <a:cxn ang="T10">
                      <a:pos x="T0" y="T1"/>
                    </a:cxn>
                    <a:cxn ang="T11">
                      <a:pos x="T2" y="T3"/>
                    </a:cxn>
                    <a:cxn ang="T12">
                      <a:pos x="T4" y="T5"/>
                    </a:cxn>
                    <a:cxn ang="T13">
                      <a:pos x="T6" y="T7"/>
                    </a:cxn>
                    <a:cxn ang="T14">
                      <a:pos x="T8" y="T9"/>
                    </a:cxn>
                  </a:cxnLst>
                  <a:rect l="T15" t="T16" r="T17" b="T18"/>
                  <a:pathLst>
                    <a:path w="785" h="328">
                      <a:moveTo>
                        <a:pt x="187" y="0"/>
                      </a:moveTo>
                      <a:lnTo>
                        <a:pt x="0" y="9"/>
                      </a:lnTo>
                      <a:lnTo>
                        <a:pt x="642" y="328"/>
                      </a:lnTo>
                      <a:lnTo>
                        <a:pt x="785" y="311"/>
                      </a:lnTo>
                      <a:lnTo>
                        <a:pt x="187" y="0"/>
                      </a:lnTo>
                      <a:close/>
                    </a:path>
                  </a:pathLst>
                </a:custGeom>
                <a:gradFill rotWithShape="1">
                  <a:gsLst>
                    <a:gs pos="0">
                      <a:srgbClr val="969696"/>
                    </a:gs>
                    <a:gs pos="100000">
                      <a:srgbClr val="4D4D4D"/>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2" name="Freeform 7"/>
                <p:cNvSpPr/>
                <p:nvPr/>
              </p:nvSpPr>
              <p:spPr bwMode="auto">
                <a:xfrm>
                  <a:off x="456" y="3085"/>
                  <a:ext cx="718" cy="764"/>
                </a:xfrm>
                <a:custGeom>
                  <a:avLst/>
                  <a:gdLst>
                    <a:gd name="T0" fmla="*/ 0 w 593"/>
                    <a:gd name="T1" fmla="*/ 0 h 590"/>
                    <a:gd name="T2" fmla="*/ 0 w 593"/>
                    <a:gd name="T3" fmla="*/ 391 h 590"/>
                    <a:gd name="T4" fmla="*/ 718 w 593"/>
                    <a:gd name="T5" fmla="*/ 764 h 590"/>
                    <a:gd name="T6" fmla="*/ 718 w 593"/>
                    <a:gd name="T7" fmla="*/ 303 h 590"/>
                    <a:gd name="T8" fmla="*/ 0 w 593"/>
                    <a:gd name="T9" fmla="*/ 0 h 590"/>
                    <a:gd name="T10" fmla="*/ 0 60000 65536"/>
                    <a:gd name="T11" fmla="*/ 0 60000 65536"/>
                    <a:gd name="T12" fmla="*/ 0 60000 65536"/>
                    <a:gd name="T13" fmla="*/ 0 60000 65536"/>
                    <a:gd name="T14" fmla="*/ 0 60000 65536"/>
                    <a:gd name="T15" fmla="*/ 0 w 593"/>
                    <a:gd name="T16" fmla="*/ 0 h 590"/>
                    <a:gd name="T17" fmla="*/ 593 w 593"/>
                    <a:gd name="T18" fmla="*/ 590 h 590"/>
                  </a:gdLst>
                  <a:ahLst/>
                  <a:cxnLst>
                    <a:cxn ang="T10">
                      <a:pos x="T0" y="T1"/>
                    </a:cxn>
                    <a:cxn ang="T11">
                      <a:pos x="T2" y="T3"/>
                    </a:cxn>
                    <a:cxn ang="T12">
                      <a:pos x="T4" y="T5"/>
                    </a:cxn>
                    <a:cxn ang="T13">
                      <a:pos x="T6" y="T7"/>
                    </a:cxn>
                    <a:cxn ang="T14">
                      <a:pos x="T8" y="T9"/>
                    </a:cxn>
                  </a:cxnLst>
                  <a:rect l="T15" t="T16" r="T17" b="T18"/>
                  <a:pathLst>
                    <a:path w="593" h="590">
                      <a:moveTo>
                        <a:pt x="0" y="0"/>
                      </a:moveTo>
                      <a:cubicBezTo>
                        <a:pt x="0" y="0"/>
                        <a:pt x="11" y="143"/>
                        <a:pt x="0" y="302"/>
                      </a:cubicBezTo>
                      <a:cubicBezTo>
                        <a:pt x="593" y="590"/>
                        <a:pt x="593" y="590"/>
                        <a:pt x="593" y="590"/>
                      </a:cubicBezTo>
                      <a:cubicBezTo>
                        <a:pt x="593" y="234"/>
                        <a:pt x="593" y="234"/>
                        <a:pt x="593" y="234"/>
                      </a:cubicBezTo>
                      <a:lnTo>
                        <a:pt x="0" y="0"/>
                      </a:lnTo>
                      <a:close/>
                    </a:path>
                  </a:pathLst>
                </a:custGeom>
                <a:gradFill rotWithShape="1">
                  <a:gsLst>
                    <a:gs pos="0">
                      <a:srgbClr val="EAEAEA"/>
                    </a:gs>
                    <a:gs pos="100000">
                      <a:srgbClr val="FFFF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3" name="Freeform 8"/>
                <p:cNvSpPr/>
                <p:nvPr/>
              </p:nvSpPr>
              <p:spPr bwMode="auto">
                <a:xfrm>
                  <a:off x="368" y="3040"/>
                  <a:ext cx="778" cy="840"/>
                </a:xfrm>
                <a:custGeom>
                  <a:avLst/>
                  <a:gdLst>
                    <a:gd name="T0" fmla="*/ 754 w 643"/>
                    <a:gd name="T1" fmla="*/ 324 h 648"/>
                    <a:gd name="T2" fmla="*/ 1 w 643"/>
                    <a:gd name="T3" fmla="*/ 0 h 648"/>
                    <a:gd name="T4" fmla="*/ 0 w 643"/>
                    <a:gd name="T5" fmla="*/ 17 h 648"/>
                    <a:gd name="T6" fmla="*/ 737 w 643"/>
                    <a:gd name="T7" fmla="*/ 341 h 648"/>
                    <a:gd name="T8" fmla="*/ 745 w 643"/>
                    <a:gd name="T9" fmla="*/ 821 h 648"/>
                    <a:gd name="T10" fmla="*/ 12 w 643"/>
                    <a:gd name="T11" fmla="*/ 430 h 648"/>
                    <a:gd name="T12" fmla="*/ 13 w 643"/>
                    <a:gd name="T13" fmla="*/ 445 h 648"/>
                    <a:gd name="T14" fmla="*/ 743 w 643"/>
                    <a:gd name="T15" fmla="*/ 840 h 648"/>
                    <a:gd name="T16" fmla="*/ 761 w 643"/>
                    <a:gd name="T17" fmla="*/ 840 h 648"/>
                    <a:gd name="T18" fmla="*/ 754 w 643"/>
                    <a:gd name="T19" fmla="*/ 324 h 6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3"/>
                    <a:gd name="T31" fmla="*/ 0 h 648"/>
                    <a:gd name="T32" fmla="*/ 643 w 643"/>
                    <a:gd name="T33" fmla="*/ 648 h 6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3" h="648">
                      <a:moveTo>
                        <a:pt x="623" y="250"/>
                      </a:moveTo>
                      <a:cubicBezTo>
                        <a:pt x="1" y="0"/>
                        <a:pt x="1" y="0"/>
                        <a:pt x="1" y="0"/>
                      </a:cubicBezTo>
                      <a:cubicBezTo>
                        <a:pt x="0" y="13"/>
                        <a:pt x="0" y="13"/>
                        <a:pt x="0" y="13"/>
                      </a:cubicBezTo>
                      <a:cubicBezTo>
                        <a:pt x="609" y="263"/>
                        <a:pt x="609" y="263"/>
                        <a:pt x="609" y="263"/>
                      </a:cubicBezTo>
                      <a:cubicBezTo>
                        <a:pt x="609" y="263"/>
                        <a:pt x="631" y="330"/>
                        <a:pt x="616" y="633"/>
                      </a:cubicBezTo>
                      <a:cubicBezTo>
                        <a:pt x="10" y="332"/>
                        <a:pt x="10" y="332"/>
                        <a:pt x="10" y="332"/>
                      </a:cubicBezTo>
                      <a:cubicBezTo>
                        <a:pt x="11" y="343"/>
                        <a:pt x="11" y="343"/>
                        <a:pt x="11" y="343"/>
                      </a:cubicBezTo>
                      <a:cubicBezTo>
                        <a:pt x="614" y="648"/>
                        <a:pt x="614" y="648"/>
                        <a:pt x="614" y="648"/>
                      </a:cubicBezTo>
                      <a:cubicBezTo>
                        <a:pt x="629" y="648"/>
                        <a:pt x="629" y="648"/>
                        <a:pt x="629" y="648"/>
                      </a:cubicBezTo>
                      <a:cubicBezTo>
                        <a:pt x="643" y="363"/>
                        <a:pt x="623" y="250"/>
                        <a:pt x="623" y="250"/>
                      </a:cubicBezTo>
                      <a:close/>
                    </a:path>
                  </a:pathLst>
                </a:custGeom>
                <a:solidFill>
                  <a:srgbClr val="B7B8B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4" name="Freeform 9"/>
                <p:cNvSpPr/>
                <p:nvPr/>
              </p:nvSpPr>
              <p:spPr bwMode="auto">
                <a:xfrm>
                  <a:off x="1121" y="3069"/>
                  <a:ext cx="2476" cy="811"/>
                </a:xfrm>
                <a:custGeom>
                  <a:avLst/>
                  <a:gdLst/>
                  <a:ahLst/>
                  <a:cxnLst>
                    <a:cxn ang="0">
                      <a:pos x="7" y="221"/>
                    </a:cxn>
                    <a:cxn ang="0">
                      <a:pos x="0" y="228"/>
                    </a:cxn>
                    <a:cxn ang="0">
                      <a:pos x="7" y="625"/>
                    </a:cxn>
                    <a:cxn ang="0">
                      <a:pos x="2014" y="328"/>
                    </a:cxn>
                    <a:cxn ang="0">
                      <a:pos x="1997" y="0"/>
                    </a:cxn>
                    <a:cxn ang="0">
                      <a:pos x="7" y="221"/>
                    </a:cxn>
                  </a:cxnLst>
                  <a:rect l="0" t="0" r="r" b="b"/>
                  <a:pathLst>
                    <a:path w="2047" h="625">
                      <a:moveTo>
                        <a:pt x="7" y="221"/>
                      </a:moveTo>
                      <a:cubicBezTo>
                        <a:pt x="0" y="228"/>
                        <a:pt x="0" y="228"/>
                        <a:pt x="0" y="228"/>
                      </a:cubicBezTo>
                      <a:cubicBezTo>
                        <a:pt x="0" y="228"/>
                        <a:pt x="21" y="340"/>
                        <a:pt x="7" y="625"/>
                      </a:cubicBezTo>
                      <a:cubicBezTo>
                        <a:pt x="2014" y="328"/>
                        <a:pt x="2014" y="328"/>
                        <a:pt x="2014" y="328"/>
                      </a:cubicBezTo>
                      <a:cubicBezTo>
                        <a:pt x="2014" y="328"/>
                        <a:pt x="2047" y="125"/>
                        <a:pt x="1997" y="0"/>
                      </a:cubicBezTo>
                      <a:lnTo>
                        <a:pt x="7" y="221"/>
                      </a:lnTo>
                      <a:close/>
                    </a:path>
                  </a:pathLst>
                </a:custGeom>
                <a:gradFill rotWithShape="1">
                  <a:gsLst>
                    <a:gs pos="0">
                      <a:srgbClr val="B2B2B2"/>
                    </a:gs>
                    <a:gs pos="50000">
                      <a:srgbClr val="C0C0C0"/>
                    </a:gs>
                    <a:gs pos="100000">
                      <a:srgbClr val="B2B2B2"/>
                    </a:gs>
                  </a:gsLst>
                  <a:lin ang="18900000" scaled="1"/>
                </a:gradFill>
                <a:ln w="9525">
                  <a:noFill/>
                  <a:round/>
                </a:ln>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sp>
          <p:nvSpPr>
            <p:cNvPr id="8" name="WordArt 37"/>
            <p:cNvSpPr>
              <a:spLocks noChangeArrowheads="1" noChangeShapeType="1" noTextEdit="1"/>
            </p:cNvSpPr>
            <p:nvPr/>
          </p:nvSpPr>
          <p:spPr bwMode="auto">
            <a:xfrm rot="21142058">
              <a:off x="2299033" y="3675541"/>
              <a:ext cx="2101850" cy="18891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zh-CN" altLang="en-US" sz="4800" kern="10" dirty="0">
                  <a:solidFill>
                    <a:prstClr val="black"/>
                  </a:solidFill>
                  <a:latin typeface="微软雅黑" panose="020B0503020204020204" pitchFamily="34" charset="-122"/>
                  <a:ea typeface="微软雅黑" panose="020B0503020204020204" pitchFamily="34" charset="-122"/>
                </a:rPr>
                <a:t>双击此处添加文字内容</a:t>
              </a:r>
            </a:p>
          </p:txBody>
        </p:sp>
      </p:grpSp>
      <p:grpSp>
        <p:nvGrpSpPr>
          <p:cNvPr id="15" name="Group 10"/>
          <p:cNvGrpSpPr/>
          <p:nvPr/>
        </p:nvGrpSpPr>
        <p:grpSpPr bwMode="auto">
          <a:xfrm>
            <a:off x="1353797" y="3684217"/>
            <a:ext cx="4901562" cy="1244888"/>
            <a:chOff x="340" y="2581"/>
            <a:chExt cx="2887" cy="733"/>
          </a:xfrm>
        </p:grpSpPr>
        <p:sp>
          <p:nvSpPr>
            <p:cNvPr id="16" name="Freeform 11"/>
            <p:cNvSpPr/>
            <p:nvPr/>
          </p:nvSpPr>
          <p:spPr bwMode="auto">
            <a:xfrm>
              <a:off x="340" y="3024"/>
              <a:ext cx="1331" cy="273"/>
            </a:xfrm>
            <a:custGeom>
              <a:avLst/>
              <a:gdLst>
                <a:gd name="T0" fmla="*/ 211 w 1162"/>
                <a:gd name="T1" fmla="*/ 0 h 223"/>
                <a:gd name="T2" fmla="*/ 0 w 1162"/>
                <a:gd name="T3" fmla="*/ 22 h 223"/>
                <a:gd name="T4" fmla="*/ 1190 w 1162"/>
                <a:gd name="T5" fmla="*/ 273 h 223"/>
                <a:gd name="T6" fmla="*/ 1331 w 1162"/>
                <a:gd name="T7" fmla="*/ 241 h 223"/>
                <a:gd name="T8" fmla="*/ 211 w 1162"/>
                <a:gd name="T9" fmla="*/ 0 h 223"/>
                <a:gd name="T10" fmla="*/ 0 60000 65536"/>
                <a:gd name="T11" fmla="*/ 0 60000 65536"/>
                <a:gd name="T12" fmla="*/ 0 60000 65536"/>
                <a:gd name="T13" fmla="*/ 0 60000 65536"/>
                <a:gd name="T14" fmla="*/ 0 60000 65536"/>
                <a:gd name="T15" fmla="*/ 0 w 1162"/>
                <a:gd name="T16" fmla="*/ 0 h 223"/>
                <a:gd name="T17" fmla="*/ 1162 w 1162"/>
                <a:gd name="T18" fmla="*/ 223 h 223"/>
              </a:gdLst>
              <a:ahLst/>
              <a:cxnLst>
                <a:cxn ang="T10">
                  <a:pos x="T0" y="T1"/>
                </a:cxn>
                <a:cxn ang="T11">
                  <a:pos x="T2" y="T3"/>
                </a:cxn>
                <a:cxn ang="T12">
                  <a:pos x="T4" y="T5"/>
                </a:cxn>
                <a:cxn ang="T13">
                  <a:pos x="T6" y="T7"/>
                </a:cxn>
                <a:cxn ang="T14">
                  <a:pos x="T8" y="T9"/>
                </a:cxn>
              </a:cxnLst>
              <a:rect l="T15" t="T16" r="T17" b="T18"/>
              <a:pathLst>
                <a:path w="1162" h="223">
                  <a:moveTo>
                    <a:pt x="184" y="0"/>
                  </a:moveTo>
                  <a:lnTo>
                    <a:pt x="0" y="18"/>
                  </a:lnTo>
                  <a:lnTo>
                    <a:pt x="1039" y="223"/>
                  </a:lnTo>
                  <a:lnTo>
                    <a:pt x="1162" y="197"/>
                  </a:lnTo>
                  <a:lnTo>
                    <a:pt x="184" y="0"/>
                  </a:lnTo>
                  <a:close/>
                </a:path>
              </a:pathLst>
            </a:custGeom>
            <a:gradFill rotWithShape="1">
              <a:gsLst>
                <a:gs pos="0">
                  <a:srgbClr val="4D4D4D"/>
                </a:gs>
                <a:gs pos="100000">
                  <a:srgbClr val="242424"/>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7" name="Freeform 12"/>
            <p:cNvSpPr/>
            <p:nvPr/>
          </p:nvSpPr>
          <p:spPr bwMode="auto">
            <a:xfrm>
              <a:off x="426" y="2752"/>
              <a:ext cx="1129" cy="537"/>
            </a:xfrm>
            <a:custGeom>
              <a:avLst/>
              <a:gdLst>
                <a:gd name="T0" fmla="*/ 0 w 933"/>
                <a:gd name="T1" fmla="*/ 0 h 413"/>
                <a:gd name="T2" fmla="*/ 0 w 933"/>
                <a:gd name="T3" fmla="*/ 293 h 413"/>
                <a:gd name="T4" fmla="*/ 1128 w 933"/>
                <a:gd name="T5" fmla="*/ 537 h 413"/>
                <a:gd name="T6" fmla="*/ 1129 w 933"/>
                <a:gd name="T7" fmla="*/ 159 h 413"/>
                <a:gd name="T8" fmla="*/ 0 w 933"/>
                <a:gd name="T9" fmla="*/ 0 h 413"/>
                <a:gd name="T10" fmla="*/ 0 60000 65536"/>
                <a:gd name="T11" fmla="*/ 0 60000 65536"/>
                <a:gd name="T12" fmla="*/ 0 60000 65536"/>
                <a:gd name="T13" fmla="*/ 0 60000 65536"/>
                <a:gd name="T14" fmla="*/ 0 60000 65536"/>
                <a:gd name="T15" fmla="*/ 0 w 933"/>
                <a:gd name="T16" fmla="*/ 0 h 413"/>
                <a:gd name="T17" fmla="*/ 933 w 933"/>
                <a:gd name="T18" fmla="*/ 413 h 413"/>
              </a:gdLst>
              <a:ahLst/>
              <a:cxnLst>
                <a:cxn ang="T10">
                  <a:pos x="T0" y="T1"/>
                </a:cxn>
                <a:cxn ang="T11">
                  <a:pos x="T2" y="T3"/>
                </a:cxn>
                <a:cxn ang="T12">
                  <a:pos x="T4" y="T5"/>
                </a:cxn>
                <a:cxn ang="T13">
                  <a:pos x="T6" y="T7"/>
                </a:cxn>
                <a:cxn ang="T14">
                  <a:pos x="T8" y="T9"/>
                </a:cxn>
              </a:cxnLst>
              <a:rect l="T15" t="T16" r="T17" b="T18"/>
              <a:pathLst>
                <a:path w="933" h="413">
                  <a:moveTo>
                    <a:pt x="0" y="0"/>
                  </a:moveTo>
                  <a:cubicBezTo>
                    <a:pt x="0" y="0"/>
                    <a:pt x="11" y="66"/>
                    <a:pt x="0" y="225"/>
                  </a:cubicBezTo>
                  <a:cubicBezTo>
                    <a:pt x="932" y="413"/>
                    <a:pt x="932" y="413"/>
                    <a:pt x="932" y="413"/>
                  </a:cubicBezTo>
                  <a:cubicBezTo>
                    <a:pt x="933" y="122"/>
                    <a:pt x="933" y="122"/>
                    <a:pt x="933" y="122"/>
                  </a:cubicBezTo>
                  <a:lnTo>
                    <a:pt x="0" y="0"/>
                  </a:lnTo>
                  <a:close/>
                </a:path>
              </a:pathLst>
            </a:custGeom>
            <a:gradFill rotWithShape="1">
              <a:gsLst>
                <a:gs pos="0">
                  <a:srgbClr val="EAEAEA"/>
                </a:gs>
                <a:gs pos="100000">
                  <a:srgbClr val="FFFF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8" name="Freeform 13"/>
            <p:cNvSpPr/>
            <p:nvPr/>
          </p:nvSpPr>
          <p:spPr bwMode="auto">
            <a:xfrm>
              <a:off x="340" y="2581"/>
              <a:ext cx="2849" cy="314"/>
            </a:xfrm>
            <a:custGeom>
              <a:avLst/>
              <a:gdLst>
                <a:gd name="T0" fmla="*/ 1177 w 2355"/>
                <a:gd name="T1" fmla="*/ 314 h 242"/>
                <a:gd name="T2" fmla="*/ 2849 w 2355"/>
                <a:gd name="T3" fmla="*/ 78 h 242"/>
                <a:gd name="T4" fmla="*/ 2256 w 2355"/>
                <a:gd name="T5" fmla="*/ 0 h 242"/>
                <a:gd name="T6" fmla="*/ 0 w 2355"/>
                <a:gd name="T7" fmla="*/ 156 h 242"/>
                <a:gd name="T8" fmla="*/ 1177 w 2355"/>
                <a:gd name="T9" fmla="*/ 314 h 242"/>
                <a:gd name="T10" fmla="*/ 1177 w 2355"/>
                <a:gd name="T11" fmla="*/ 314 h 242"/>
                <a:gd name="T12" fmla="*/ 0 60000 65536"/>
                <a:gd name="T13" fmla="*/ 0 60000 65536"/>
                <a:gd name="T14" fmla="*/ 0 60000 65536"/>
                <a:gd name="T15" fmla="*/ 0 60000 65536"/>
                <a:gd name="T16" fmla="*/ 0 60000 65536"/>
                <a:gd name="T17" fmla="*/ 0 60000 65536"/>
                <a:gd name="T18" fmla="*/ 0 w 2355"/>
                <a:gd name="T19" fmla="*/ 0 h 242"/>
                <a:gd name="T20" fmla="*/ 2355 w 235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5" h="242">
                  <a:moveTo>
                    <a:pt x="973" y="242"/>
                  </a:moveTo>
                  <a:cubicBezTo>
                    <a:pt x="2355" y="60"/>
                    <a:pt x="2355" y="60"/>
                    <a:pt x="2355" y="60"/>
                  </a:cubicBezTo>
                  <a:cubicBezTo>
                    <a:pt x="1865" y="0"/>
                    <a:pt x="1865" y="0"/>
                    <a:pt x="1865" y="0"/>
                  </a:cubicBezTo>
                  <a:cubicBezTo>
                    <a:pt x="0" y="120"/>
                    <a:pt x="0" y="120"/>
                    <a:pt x="0" y="120"/>
                  </a:cubicBezTo>
                  <a:cubicBezTo>
                    <a:pt x="973" y="242"/>
                    <a:pt x="973" y="242"/>
                    <a:pt x="973" y="242"/>
                  </a:cubicBezTo>
                  <a:cubicBezTo>
                    <a:pt x="973" y="242"/>
                    <a:pt x="973" y="242"/>
                    <a:pt x="973" y="242"/>
                  </a:cubicBezTo>
                  <a:close/>
                </a:path>
              </a:pathLst>
            </a:custGeom>
            <a:solidFill>
              <a:srgbClr val="72717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9" name="Freeform 14"/>
            <p:cNvSpPr/>
            <p:nvPr/>
          </p:nvSpPr>
          <p:spPr bwMode="auto">
            <a:xfrm>
              <a:off x="340" y="2737"/>
              <a:ext cx="1226" cy="577"/>
            </a:xfrm>
            <a:custGeom>
              <a:avLst/>
              <a:gdLst>
                <a:gd name="T0" fmla="*/ 1178 w 1014"/>
                <a:gd name="T1" fmla="*/ 158 h 446"/>
                <a:gd name="T2" fmla="*/ 1178 w 1014"/>
                <a:gd name="T3" fmla="*/ 158 h 446"/>
                <a:gd name="T4" fmla="*/ 1178 w 1014"/>
                <a:gd name="T5" fmla="*/ 158 h 446"/>
                <a:gd name="T6" fmla="*/ 0 w 1014"/>
                <a:gd name="T7" fmla="*/ 0 h 446"/>
                <a:gd name="T8" fmla="*/ 0 w 1014"/>
                <a:gd name="T9" fmla="*/ 16 h 446"/>
                <a:gd name="T10" fmla="*/ 1168 w 1014"/>
                <a:gd name="T11" fmla="*/ 173 h 446"/>
                <a:gd name="T12" fmla="*/ 1185 w 1014"/>
                <a:gd name="T13" fmla="*/ 560 h 446"/>
                <a:gd name="T14" fmla="*/ 0 w 1014"/>
                <a:gd name="T15" fmla="*/ 309 h 446"/>
                <a:gd name="T16" fmla="*/ 0 w 1014"/>
                <a:gd name="T17" fmla="*/ 325 h 446"/>
                <a:gd name="T18" fmla="*/ 1185 w 1014"/>
                <a:gd name="T19" fmla="*/ 577 h 446"/>
                <a:gd name="T20" fmla="*/ 1198 w 1014"/>
                <a:gd name="T21" fmla="*/ 569 h 446"/>
                <a:gd name="T22" fmla="*/ 1178 w 1014"/>
                <a:gd name="T23" fmla="*/ 158 h 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4"/>
                <a:gd name="T37" fmla="*/ 0 h 446"/>
                <a:gd name="T38" fmla="*/ 1014 w 1014"/>
                <a:gd name="T39" fmla="*/ 446 h 4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4" h="446">
                  <a:moveTo>
                    <a:pt x="974" y="122"/>
                  </a:moveTo>
                  <a:cubicBezTo>
                    <a:pt x="974" y="122"/>
                    <a:pt x="974" y="122"/>
                    <a:pt x="974" y="122"/>
                  </a:cubicBezTo>
                  <a:cubicBezTo>
                    <a:pt x="974" y="122"/>
                    <a:pt x="974" y="122"/>
                    <a:pt x="974" y="122"/>
                  </a:cubicBezTo>
                  <a:cubicBezTo>
                    <a:pt x="0" y="0"/>
                    <a:pt x="0" y="0"/>
                    <a:pt x="0" y="0"/>
                  </a:cubicBezTo>
                  <a:cubicBezTo>
                    <a:pt x="0" y="12"/>
                    <a:pt x="0" y="12"/>
                    <a:pt x="0" y="12"/>
                  </a:cubicBezTo>
                  <a:cubicBezTo>
                    <a:pt x="966" y="134"/>
                    <a:pt x="966" y="134"/>
                    <a:pt x="966" y="134"/>
                  </a:cubicBezTo>
                  <a:cubicBezTo>
                    <a:pt x="966" y="134"/>
                    <a:pt x="1005" y="189"/>
                    <a:pt x="980" y="433"/>
                  </a:cubicBezTo>
                  <a:cubicBezTo>
                    <a:pt x="0" y="239"/>
                    <a:pt x="0" y="239"/>
                    <a:pt x="0" y="239"/>
                  </a:cubicBezTo>
                  <a:cubicBezTo>
                    <a:pt x="0" y="251"/>
                    <a:pt x="0" y="251"/>
                    <a:pt x="0" y="251"/>
                  </a:cubicBezTo>
                  <a:cubicBezTo>
                    <a:pt x="980" y="446"/>
                    <a:pt x="980" y="446"/>
                    <a:pt x="980" y="446"/>
                  </a:cubicBezTo>
                  <a:cubicBezTo>
                    <a:pt x="991" y="440"/>
                    <a:pt x="991" y="440"/>
                    <a:pt x="991" y="440"/>
                  </a:cubicBezTo>
                  <a:cubicBezTo>
                    <a:pt x="1014" y="190"/>
                    <a:pt x="975" y="125"/>
                    <a:pt x="974" y="122"/>
                  </a:cubicBezTo>
                  <a:close/>
                </a:path>
              </a:pathLst>
            </a:custGeom>
            <a:gradFill rotWithShape="1">
              <a:gsLst>
                <a:gs pos="0">
                  <a:srgbClr val="969696"/>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0" name="Freeform 15"/>
            <p:cNvSpPr/>
            <p:nvPr/>
          </p:nvSpPr>
          <p:spPr bwMode="auto">
            <a:xfrm>
              <a:off x="1517" y="2658"/>
              <a:ext cx="1710" cy="649"/>
            </a:xfrm>
            <a:custGeom>
              <a:avLst/>
              <a:gdLst>
                <a:gd name="T0" fmla="*/ 1671 w 1414"/>
                <a:gd name="T1" fmla="*/ 0 h 500"/>
                <a:gd name="T2" fmla="*/ 0 w 1414"/>
                <a:gd name="T3" fmla="*/ 236 h 500"/>
                <a:gd name="T4" fmla="*/ 22 w 1414"/>
                <a:gd name="T5" fmla="*/ 649 h 500"/>
                <a:gd name="T6" fmla="*/ 1681 w 1414"/>
                <a:gd name="T7" fmla="*/ 222 h 500"/>
                <a:gd name="T8" fmla="*/ 1671 w 1414"/>
                <a:gd name="T9" fmla="*/ 0 h 500"/>
                <a:gd name="T10" fmla="*/ 0 60000 65536"/>
                <a:gd name="T11" fmla="*/ 0 60000 65536"/>
                <a:gd name="T12" fmla="*/ 0 60000 65536"/>
                <a:gd name="T13" fmla="*/ 0 60000 65536"/>
                <a:gd name="T14" fmla="*/ 0 60000 65536"/>
                <a:gd name="T15" fmla="*/ 0 w 1414"/>
                <a:gd name="T16" fmla="*/ 0 h 500"/>
                <a:gd name="T17" fmla="*/ 1414 w 1414"/>
                <a:gd name="T18" fmla="*/ 500 h 500"/>
              </a:gdLst>
              <a:ahLst/>
              <a:cxnLst>
                <a:cxn ang="T10">
                  <a:pos x="T0" y="T1"/>
                </a:cxn>
                <a:cxn ang="T11">
                  <a:pos x="T2" y="T3"/>
                </a:cxn>
                <a:cxn ang="T12">
                  <a:pos x="T4" y="T5"/>
                </a:cxn>
                <a:cxn ang="T13">
                  <a:pos x="T6" y="T7"/>
                </a:cxn>
                <a:cxn ang="T14">
                  <a:pos x="T8" y="T9"/>
                </a:cxn>
              </a:cxnLst>
              <a:rect l="T15" t="T16" r="T17" b="T18"/>
              <a:pathLst>
                <a:path w="1414" h="500">
                  <a:moveTo>
                    <a:pt x="1382" y="0"/>
                  </a:moveTo>
                  <a:cubicBezTo>
                    <a:pt x="0" y="182"/>
                    <a:pt x="0" y="182"/>
                    <a:pt x="0" y="182"/>
                  </a:cubicBezTo>
                  <a:cubicBezTo>
                    <a:pt x="1" y="185"/>
                    <a:pt x="41" y="236"/>
                    <a:pt x="18" y="500"/>
                  </a:cubicBezTo>
                  <a:cubicBezTo>
                    <a:pt x="1390" y="171"/>
                    <a:pt x="1390" y="171"/>
                    <a:pt x="1390" y="171"/>
                  </a:cubicBezTo>
                  <a:cubicBezTo>
                    <a:pt x="1390" y="171"/>
                    <a:pt x="1414" y="78"/>
                    <a:pt x="1382" y="0"/>
                  </a:cubicBezTo>
                  <a:close/>
                </a:path>
              </a:pathLst>
            </a:custGeom>
            <a:solidFill>
              <a:srgbClr val="61605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1199301" y="3061775"/>
            <a:ext cx="5500501" cy="1180587"/>
            <a:chOff x="671845" y="2184879"/>
            <a:chExt cx="4125913" cy="885235"/>
          </a:xfrm>
        </p:grpSpPr>
        <p:grpSp>
          <p:nvGrpSpPr>
            <p:cNvPr id="22" name="Group 16"/>
            <p:cNvGrpSpPr/>
            <p:nvPr/>
          </p:nvGrpSpPr>
          <p:grpSpPr bwMode="auto">
            <a:xfrm>
              <a:off x="671845" y="2184879"/>
              <a:ext cx="4125913" cy="885235"/>
              <a:chOff x="249" y="2215"/>
              <a:chExt cx="3239" cy="695"/>
            </a:xfrm>
          </p:grpSpPr>
          <p:sp>
            <p:nvSpPr>
              <p:cNvPr id="24" name="Freeform 17"/>
              <p:cNvSpPr/>
              <p:nvPr/>
            </p:nvSpPr>
            <p:spPr bwMode="auto">
              <a:xfrm>
                <a:off x="249" y="2605"/>
                <a:ext cx="777" cy="273"/>
              </a:xfrm>
              <a:custGeom>
                <a:avLst/>
                <a:gdLst>
                  <a:gd name="T0" fmla="*/ 205 w 678"/>
                  <a:gd name="T1" fmla="*/ 0 h 222"/>
                  <a:gd name="T2" fmla="*/ 0 w 678"/>
                  <a:gd name="T3" fmla="*/ 4 h 222"/>
                  <a:gd name="T4" fmla="*/ 668 w 678"/>
                  <a:gd name="T5" fmla="*/ 273 h 222"/>
                  <a:gd name="T6" fmla="*/ 777 w 678"/>
                  <a:gd name="T7" fmla="*/ 261 h 222"/>
                  <a:gd name="T8" fmla="*/ 205 w 678"/>
                  <a:gd name="T9" fmla="*/ 0 h 222"/>
                  <a:gd name="T10" fmla="*/ 0 60000 65536"/>
                  <a:gd name="T11" fmla="*/ 0 60000 65536"/>
                  <a:gd name="T12" fmla="*/ 0 60000 65536"/>
                  <a:gd name="T13" fmla="*/ 0 60000 65536"/>
                  <a:gd name="T14" fmla="*/ 0 60000 65536"/>
                  <a:gd name="T15" fmla="*/ 0 w 678"/>
                  <a:gd name="T16" fmla="*/ 0 h 222"/>
                  <a:gd name="T17" fmla="*/ 678 w 678"/>
                  <a:gd name="T18" fmla="*/ 222 h 222"/>
                </a:gdLst>
                <a:ahLst/>
                <a:cxnLst>
                  <a:cxn ang="T10">
                    <a:pos x="T0" y="T1"/>
                  </a:cxn>
                  <a:cxn ang="T11">
                    <a:pos x="T2" y="T3"/>
                  </a:cxn>
                  <a:cxn ang="T12">
                    <a:pos x="T4" y="T5"/>
                  </a:cxn>
                  <a:cxn ang="T13">
                    <a:pos x="T6" y="T7"/>
                  </a:cxn>
                  <a:cxn ang="T14">
                    <a:pos x="T8" y="T9"/>
                  </a:cxn>
                </a:cxnLst>
                <a:rect l="T15" t="T16" r="T17" b="T18"/>
                <a:pathLst>
                  <a:path w="678" h="222">
                    <a:moveTo>
                      <a:pt x="179" y="0"/>
                    </a:moveTo>
                    <a:lnTo>
                      <a:pt x="0" y="3"/>
                    </a:lnTo>
                    <a:lnTo>
                      <a:pt x="583" y="222"/>
                    </a:lnTo>
                    <a:lnTo>
                      <a:pt x="678" y="212"/>
                    </a:lnTo>
                    <a:lnTo>
                      <a:pt x="179"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5" name="Freeform 18"/>
              <p:cNvSpPr/>
              <p:nvPr/>
            </p:nvSpPr>
            <p:spPr bwMode="auto">
              <a:xfrm>
                <a:off x="348" y="2318"/>
                <a:ext cx="598" cy="541"/>
              </a:xfrm>
              <a:custGeom>
                <a:avLst/>
                <a:gdLst>
                  <a:gd name="T0" fmla="*/ 1 w 494"/>
                  <a:gd name="T1" fmla="*/ 0 h 417"/>
                  <a:gd name="T2" fmla="*/ 0 w 494"/>
                  <a:gd name="T3" fmla="*/ 302 h 417"/>
                  <a:gd name="T4" fmla="*/ 598 w 494"/>
                  <a:gd name="T5" fmla="*/ 541 h 417"/>
                  <a:gd name="T6" fmla="*/ 598 w 494"/>
                  <a:gd name="T7" fmla="*/ 198 h 417"/>
                  <a:gd name="T8" fmla="*/ 1 w 494"/>
                  <a:gd name="T9" fmla="*/ 0 h 417"/>
                  <a:gd name="T10" fmla="*/ 0 60000 65536"/>
                  <a:gd name="T11" fmla="*/ 0 60000 65536"/>
                  <a:gd name="T12" fmla="*/ 0 60000 65536"/>
                  <a:gd name="T13" fmla="*/ 0 60000 65536"/>
                  <a:gd name="T14" fmla="*/ 0 60000 65536"/>
                  <a:gd name="T15" fmla="*/ 0 w 494"/>
                  <a:gd name="T16" fmla="*/ 0 h 417"/>
                  <a:gd name="T17" fmla="*/ 494 w 494"/>
                  <a:gd name="T18" fmla="*/ 417 h 417"/>
                </a:gdLst>
                <a:ahLst/>
                <a:cxnLst>
                  <a:cxn ang="T10">
                    <a:pos x="T0" y="T1"/>
                  </a:cxn>
                  <a:cxn ang="T11">
                    <a:pos x="T2" y="T3"/>
                  </a:cxn>
                  <a:cxn ang="T12">
                    <a:pos x="T4" y="T5"/>
                  </a:cxn>
                  <a:cxn ang="T13">
                    <a:pos x="T6" y="T7"/>
                  </a:cxn>
                  <a:cxn ang="T14">
                    <a:pos x="T8" y="T9"/>
                  </a:cxn>
                </a:cxnLst>
                <a:rect l="T15" t="T16" r="T17" b="T18"/>
                <a:pathLst>
                  <a:path w="494" h="417">
                    <a:moveTo>
                      <a:pt x="1" y="0"/>
                    </a:moveTo>
                    <a:cubicBezTo>
                      <a:pt x="1" y="0"/>
                      <a:pt x="11" y="74"/>
                      <a:pt x="0" y="233"/>
                    </a:cubicBezTo>
                    <a:cubicBezTo>
                      <a:pt x="494" y="417"/>
                      <a:pt x="494" y="417"/>
                      <a:pt x="494" y="417"/>
                    </a:cubicBezTo>
                    <a:cubicBezTo>
                      <a:pt x="494" y="153"/>
                      <a:pt x="494" y="153"/>
                      <a:pt x="494" y="153"/>
                    </a:cubicBezTo>
                    <a:lnTo>
                      <a:pt x="1" y="0"/>
                    </a:lnTo>
                    <a:close/>
                  </a:path>
                </a:pathLst>
              </a:custGeom>
              <a:gradFill rotWithShape="1">
                <a:gsLst>
                  <a:gs pos="0">
                    <a:srgbClr val="EAEAEA"/>
                  </a:gs>
                  <a:gs pos="100000">
                    <a:srgbClr val="FFFF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6" name="Freeform 19"/>
              <p:cNvSpPr/>
              <p:nvPr/>
            </p:nvSpPr>
            <p:spPr bwMode="auto">
              <a:xfrm>
                <a:off x="255" y="2215"/>
                <a:ext cx="3185" cy="291"/>
              </a:xfrm>
              <a:custGeom>
                <a:avLst/>
                <a:gdLst>
                  <a:gd name="T0" fmla="*/ 688 w 2633"/>
                  <a:gd name="T1" fmla="*/ 291 h 224"/>
                  <a:gd name="T2" fmla="*/ 3185 w 2633"/>
                  <a:gd name="T3" fmla="*/ 94 h 224"/>
                  <a:gd name="T4" fmla="*/ 2309 w 2633"/>
                  <a:gd name="T5" fmla="*/ 0 h 224"/>
                  <a:gd name="T6" fmla="*/ 0 w 2633"/>
                  <a:gd name="T7" fmla="*/ 64 h 224"/>
                  <a:gd name="T8" fmla="*/ 0 w 2633"/>
                  <a:gd name="T9" fmla="*/ 65 h 224"/>
                  <a:gd name="T10" fmla="*/ 688 w 2633"/>
                  <a:gd name="T11" fmla="*/ 291 h 224"/>
                  <a:gd name="T12" fmla="*/ 688 w 2633"/>
                  <a:gd name="T13" fmla="*/ 291 h 224"/>
                  <a:gd name="T14" fmla="*/ 0 60000 65536"/>
                  <a:gd name="T15" fmla="*/ 0 60000 65536"/>
                  <a:gd name="T16" fmla="*/ 0 60000 65536"/>
                  <a:gd name="T17" fmla="*/ 0 60000 65536"/>
                  <a:gd name="T18" fmla="*/ 0 60000 65536"/>
                  <a:gd name="T19" fmla="*/ 0 60000 65536"/>
                  <a:gd name="T20" fmla="*/ 0 60000 65536"/>
                  <a:gd name="T21" fmla="*/ 0 w 2633"/>
                  <a:gd name="T22" fmla="*/ 0 h 224"/>
                  <a:gd name="T23" fmla="*/ 2633 w 2633"/>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33" h="224">
                    <a:moveTo>
                      <a:pt x="569" y="224"/>
                    </a:moveTo>
                    <a:cubicBezTo>
                      <a:pt x="2633" y="72"/>
                      <a:pt x="2633" y="72"/>
                      <a:pt x="2633" y="72"/>
                    </a:cubicBezTo>
                    <a:cubicBezTo>
                      <a:pt x="1909" y="0"/>
                      <a:pt x="1909" y="0"/>
                      <a:pt x="1909" y="0"/>
                    </a:cubicBezTo>
                    <a:cubicBezTo>
                      <a:pt x="0" y="49"/>
                      <a:pt x="0" y="49"/>
                      <a:pt x="0" y="49"/>
                    </a:cubicBezTo>
                    <a:cubicBezTo>
                      <a:pt x="0" y="50"/>
                      <a:pt x="0" y="50"/>
                      <a:pt x="0" y="50"/>
                    </a:cubicBezTo>
                    <a:cubicBezTo>
                      <a:pt x="569" y="224"/>
                      <a:pt x="569" y="224"/>
                      <a:pt x="569" y="224"/>
                    </a:cubicBezTo>
                    <a:cubicBezTo>
                      <a:pt x="569" y="224"/>
                      <a:pt x="569" y="224"/>
                      <a:pt x="569" y="224"/>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7" name="Freeform 20"/>
              <p:cNvSpPr/>
              <p:nvPr/>
            </p:nvSpPr>
            <p:spPr bwMode="auto">
              <a:xfrm>
                <a:off x="267" y="2292"/>
                <a:ext cx="736" cy="618"/>
              </a:xfrm>
              <a:custGeom>
                <a:avLst/>
                <a:gdLst>
                  <a:gd name="T0" fmla="*/ 695 w 608"/>
                  <a:gd name="T1" fmla="*/ 225 h 477"/>
                  <a:gd name="T2" fmla="*/ 695 w 608"/>
                  <a:gd name="T3" fmla="*/ 225 h 477"/>
                  <a:gd name="T4" fmla="*/ 695 w 608"/>
                  <a:gd name="T5" fmla="*/ 225 h 477"/>
                  <a:gd name="T6" fmla="*/ 6 w 608"/>
                  <a:gd name="T7" fmla="*/ 0 h 477"/>
                  <a:gd name="T8" fmla="*/ 6 w 608"/>
                  <a:gd name="T9" fmla="*/ 16 h 477"/>
                  <a:gd name="T10" fmla="*/ 684 w 608"/>
                  <a:gd name="T11" fmla="*/ 241 h 477"/>
                  <a:gd name="T12" fmla="*/ 668 w 608"/>
                  <a:gd name="T13" fmla="*/ 597 h 477"/>
                  <a:gd name="T14" fmla="*/ 0 w 608"/>
                  <a:gd name="T15" fmla="*/ 329 h 477"/>
                  <a:gd name="T16" fmla="*/ 0 w 608"/>
                  <a:gd name="T17" fmla="*/ 352 h 477"/>
                  <a:gd name="T18" fmla="*/ 666 w 608"/>
                  <a:gd name="T19" fmla="*/ 618 h 477"/>
                  <a:gd name="T20" fmla="*/ 677 w 608"/>
                  <a:gd name="T21" fmla="*/ 617 h 477"/>
                  <a:gd name="T22" fmla="*/ 695 w 608"/>
                  <a:gd name="T23" fmla="*/ 225 h 4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8"/>
                  <a:gd name="T37" fmla="*/ 0 h 477"/>
                  <a:gd name="T38" fmla="*/ 608 w 608"/>
                  <a:gd name="T39" fmla="*/ 477 h 4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8" h="477">
                    <a:moveTo>
                      <a:pt x="574" y="174"/>
                    </a:moveTo>
                    <a:cubicBezTo>
                      <a:pt x="574" y="174"/>
                      <a:pt x="574" y="174"/>
                      <a:pt x="574" y="174"/>
                    </a:cubicBezTo>
                    <a:cubicBezTo>
                      <a:pt x="574" y="174"/>
                      <a:pt x="574" y="174"/>
                      <a:pt x="574" y="174"/>
                    </a:cubicBezTo>
                    <a:cubicBezTo>
                      <a:pt x="5" y="0"/>
                      <a:pt x="5" y="0"/>
                      <a:pt x="5" y="0"/>
                    </a:cubicBezTo>
                    <a:cubicBezTo>
                      <a:pt x="5" y="12"/>
                      <a:pt x="5" y="12"/>
                      <a:pt x="5" y="12"/>
                    </a:cubicBezTo>
                    <a:cubicBezTo>
                      <a:pt x="565" y="186"/>
                      <a:pt x="565" y="186"/>
                      <a:pt x="565" y="186"/>
                    </a:cubicBezTo>
                    <a:cubicBezTo>
                      <a:pt x="565" y="186"/>
                      <a:pt x="594" y="324"/>
                      <a:pt x="552" y="461"/>
                    </a:cubicBezTo>
                    <a:cubicBezTo>
                      <a:pt x="0" y="254"/>
                      <a:pt x="0" y="254"/>
                      <a:pt x="0" y="254"/>
                    </a:cubicBezTo>
                    <a:cubicBezTo>
                      <a:pt x="0" y="272"/>
                      <a:pt x="0" y="272"/>
                      <a:pt x="0" y="272"/>
                    </a:cubicBezTo>
                    <a:cubicBezTo>
                      <a:pt x="550" y="477"/>
                      <a:pt x="550" y="477"/>
                      <a:pt x="550" y="477"/>
                    </a:cubicBezTo>
                    <a:cubicBezTo>
                      <a:pt x="559" y="476"/>
                      <a:pt x="559" y="476"/>
                      <a:pt x="559" y="476"/>
                    </a:cubicBezTo>
                    <a:cubicBezTo>
                      <a:pt x="608" y="346"/>
                      <a:pt x="574" y="177"/>
                      <a:pt x="574" y="174"/>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8" name="Freeform 21"/>
              <p:cNvSpPr/>
              <p:nvPr/>
            </p:nvSpPr>
            <p:spPr bwMode="auto">
              <a:xfrm>
                <a:off x="924" y="2308"/>
                <a:ext cx="2564" cy="587"/>
              </a:xfrm>
              <a:custGeom>
                <a:avLst/>
                <a:gdLst/>
                <a:ahLst/>
                <a:cxnLst>
                  <a:cxn ang="0">
                    <a:pos x="2077" y="0"/>
                  </a:cxn>
                  <a:cxn ang="0">
                    <a:pos x="15" y="152"/>
                  </a:cxn>
                  <a:cxn ang="0">
                    <a:pos x="0" y="454"/>
                  </a:cxn>
                  <a:cxn ang="0">
                    <a:pos x="2100" y="242"/>
                  </a:cxn>
                  <a:cxn ang="0">
                    <a:pos x="2077" y="0"/>
                  </a:cxn>
                </a:cxnLst>
                <a:rect l="0" t="0" r="r" b="b"/>
                <a:pathLst>
                  <a:path w="2119" h="454">
                    <a:moveTo>
                      <a:pt x="2077" y="0"/>
                    </a:moveTo>
                    <a:cubicBezTo>
                      <a:pt x="15" y="152"/>
                      <a:pt x="15" y="152"/>
                      <a:pt x="15" y="152"/>
                    </a:cubicBezTo>
                    <a:cubicBezTo>
                      <a:pt x="15" y="155"/>
                      <a:pt x="49" y="324"/>
                      <a:pt x="0" y="454"/>
                    </a:cubicBezTo>
                    <a:cubicBezTo>
                      <a:pt x="2100" y="242"/>
                      <a:pt x="2100" y="242"/>
                      <a:pt x="2100" y="242"/>
                    </a:cubicBezTo>
                    <a:cubicBezTo>
                      <a:pt x="2100" y="242"/>
                      <a:pt x="2119" y="52"/>
                      <a:pt x="2077"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9525">
                <a:noFill/>
                <a:round/>
              </a:ln>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23" name="WordArt 35"/>
            <p:cNvSpPr>
              <a:spLocks noChangeArrowheads="1" noChangeShapeType="1" noTextEdit="1"/>
            </p:cNvSpPr>
            <p:nvPr/>
          </p:nvSpPr>
          <p:spPr bwMode="auto">
            <a:xfrm rot="21269671">
              <a:off x="2083133" y="2569053"/>
              <a:ext cx="2101850" cy="18891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zh-CN" altLang="en-US" sz="4800" kern="10" dirty="0">
                  <a:solidFill>
                    <a:srgbClr val="FFFFFF"/>
                  </a:solidFill>
                  <a:latin typeface="微软雅黑" panose="020B0503020204020204" pitchFamily="34" charset="-122"/>
                  <a:ea typeface="微软雅黑" panose="020B0503020204020204" pitchFamily="34" charset="-122"/>
                </a:rPr>
                <a:t>双击此处添加文字内容</a:t>
              </a:r>
            </a:p>
          </p:txBody>
        </p:sp>
      </p:grpSp>
      <p:grpSp>
        <p:nvGrpSpPr>
          <p:cNvPr id="29" name="组合 28"/>
          <p:cNvGrpSpPr/>
          <p:nvPr/>
        </p:nvGrpSpPr>
        <p:grpSpPr>
          <a:xfrm>
            <a:off x="1631045" y="2365230"/>
            <a:ext cx="4871932" cy="1045875"/>
            <a:chOff x="995695" y="1662591"/>
            <a:chExt cx="3654425" cy="784225"/>
          </a:xfrm>
        </p:grpSpPr>
        <p:grpSp>
          <p:nvGrpSpPr>
            <p:cNvPr id="30" name="Group 22"/>
            <p:cNvGrpSpPr/>
            <p:nvPr/>
          </p:nvGrpSpPr>
          <p:grpSpPr bwMode="auto">
            <a:xfrm>
              <a:off x="995695" y="1662591"/>
              <a:ext cx="3654425" cy="784225"/>
              <a:chOff x="503" y="1705"/>
              <a:chExt cx="2870" cy="715"/>
            </a:xfrm>
          </p:grpSpPr>
          <p:sp>
            <p:nvSpPr>
              <p:cNvPr id="32" name="Freeform 23"/>
              <p:cNvSpPr/>
              <p:nvPr/>
            </p:nvSpPr>
            <p:spPr bwMode="auto">
              <a:xfrm>
                <a:off x="505" y="2215"/>
                <a:ext cx="699" cy="191"/>
              </a:xfrm>
              <a:custGeom>
                <a:avLst/>
                <a:gdLst>
                  <a:gd name="T0" fmla="*/ 223 w 610"/>
                  <a:gd name="T1" fmla="*/ 0 h 156"/>
                  <a:gd name="T2" fmla="*/ 0 w 610"/>
                  <a:gd name="T3" fmla="*/ 17 h 156"/>
                  <a:gd name="T4" fmla="*/ 567 w 610"/>
                  <a:gd name="T5" fmla="*/ 191 h 156"/>
                  <a:gd name="T6" fmla="*/ 699 w 610"/>
                  <a:gd name="T7" fmla="*/ 186 h 156"/>
                  <a:gd name="T8" fmla="*/ 223 w 610"/>
                  <a:gd name="T9" fmla="*/ 0 h 156"/>
                  <a:gd name="T10" fmla="*/ 0 60000 65536"/>
                  <a:gd name="T11" fmla="*/ 0 60000 65536"/>
                  <a:gd name="T12" fmla="*/ 0 60000 65536"/>
                  <a:gd name="T13" fmla="*/ 0 60000 65536"/>
                  <a:gd name="T14" fmla="*/ 0 60000 65536"/>
                  <a:gd name="T15" fmla="*/ 0 w 610"/>
                  <a:gd name="T16" fmla="*/ 0 h 156"/>
                  <a:gd name="T17" fmla="*/ 610 w 610"/>
                  <a:gd name="T18" fmla="*/ 156 h 156"/>
                </a:gdLst>
                <a:ahLst/>
                <a:cxnLst>
                  <a:cxn ang="T10">
                    <a:pos x="T0" y="T1"/>
                  </a:cxn>
                  <a:cxn ang="T11">
                    <a:pos x="T2" y="T3"/>
                  </a:cxn>
                  <a:cxn ang="T12">
                    <a:pos x="T4" y="T5"/>
                  </a:cxn>
                  <a:cxn ang="T13">
                    <a:pos x="T6" y="T7"/>
                  </a:cxn>
                  <a:cxn ang="T14">
                    <a:pos x="T8" y="T9"/>
                  </a:cxn>
                </a:cxnLst>
                <a:rect l="T15" t="T16" r="T17" b="T18"/>
                <a:pathLst>
                  <a:path w="610" h="156">
                    <a:moveTo>
                      <a:pt x="195" y="0"/>
                    </a:moveTo>
                    <a:lnTo>
                      <a:pt x="0" y="14"/>
                    </a:lnTo>
                    <a:lnTo>
                      <a:pt x="495" y="156"/>
                    </a:lnTo>
                    <a:lnTo>
                      <a:pt x="610" y="152"/>
                    </a:lnTo>
                    <a:lnTo>
                      <a:pt x="195" y="0"/>
                    </a:lnTo>
                    <a:close/>
                  </a:path>
                </a:pathLst>
              </a:custGeom>
              <a:gradFill rotWithShape="1">
                <a:gsLst>
                  <a:gs pos="0">
                    <a:srgbClr val="4D4D4D"/>
                  </a:gs>
                  <a:gs pos="100000">
                    <a:srgbClr val="24242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3" name="Freeform 24"/>
              <p:cNvSpPr/>
              <p:nvPr/>
            </p:nvSpPr>
            <p:spPr bwMode="auto">
              <a:xfrm>
                <a:off x="592" y="1757"/>
                <a:ext cx="503" cy="637"/>
              </a:xfrm>
              <a:custGeom>
                <a:avLst/>
                <a:gdLst>
                  <a:gd name="T0" fmla="*/ 7 w 416"/>
                  <a:gd name="T1" fmla="*/ 0 h 491"/>
                  <a:gd name="T2" fmla="*/ 0 w 416"/>
                  <a:gd name="T3" fmla="*/ 477 h 491"/>
                  <a:gd name="T4" fmla="*/ 503 w 416"/>
                  <a:gd name="T5" fmla="*/ 637 h 491"/>
                  <a:gd name="T6" fmla="*/ 503 w 416"/>
                  <a:gd name="T7" fmla="*/ 123 h 491"/>
                  <a:gd name="T8" fmla="*/ 7 w 416"/>
                  <a:gd name="T9" fmla="*/ 0 h 491"/>
                  <a:gd name="T10" fmla="*/ 0 60000 65536"/>
                  <a:gd name="T11" fmla="*/ 0 60000 65536"/>
                  <a:gd name="T12" fmla="*/ 0 60000 65536"/>
                  <a:gd name="T13" fmla="*/ 0 60000 65536"/>
                  <a:gd name="T14" fmla="*/ 0 60000 65536"/>
                  <a:gd name="T15" fmla="*/ 0 w 416"/>
                  <a:gd name="T16" fmla="*/ 0 h 491"/>
                  <a:gd name="T17" fmla="*/ 416 w 416"/>
                  <a:gd name="T18" fmla="*/ 491 h 491"/>
                </a:gdLst>
                <a:ahLst/>
                <a:cxnLst>
                  <a:cxn ang="T10">
                    <a:pos x="T0" y="T1"/>
                  </a:cxn>
                  <a:cxn ang="T11">
                    <a:pos x="T2" y="T3"/>
                  </a:cxn>
                  <a:cxn ang="T12">
                    <a:pos x="T4" y="T5"/>
                  </a:cxn>
                  <a:cxn ang="T13">
                    <a:pos x="T6" y="T7"/>
                  </a:cxn>
                  <a:cxn ang="T14">
                    <a:pos x="T8" y="T9"/>
                  </a:cxn>
                </a:cxnLst>
                <a:rect l="T15" t="T16" r="T17" b="T18"/>
                <a:pathLst>
                  <a:path w="416" h="491">
                    <a:moveTo>
                      <a:pt x="6" y="0"/>
                    </a:moveTo>
                    <a:cubicBezTo>
                      <a:pt x="6" y="0"/>
                      <a:pt x="28" y="138"/>
                      <a:pt x="0" y="368"/>
                    </a:cubicBezTo>
                    <a:cubicBezTo>
                      <a:pt x="416" y="491"/>
                      <a:pt x="416" y="491"/>
                      <a:pt x="416" y="491"/>
                    </a:cubicBezTo>
                    <a:cubicBezTo>
                      <a:pt x="416" y="95"/>
                      <a:pt x="416" y="95"/>
                      <a:pt x="416" y="95"/>
                    </a:cubicBezTo>
                    <a:lnTo>
                      <a:pt x="6" y="0"/>
                    </a:lnTo>
                    <a:close/>
                  </a:path>
                </a:pathLst>
              </a:custGeom>
              <a:gradFill rotWithShape="1">
                <a:gsLst>
                  <a:gs pos="0">
                    <a:srgbClr val="C0C0C0"/>
                  </a:gs>
                  <a:gs pos="100000">
                    <a:srgbClr val="FFFF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4" name="Freeform 25"/>
              <p:cNvSpPr/>
              <p:nvPr/>
            </p:nvSpPr>
            <p:spPr bwMode="auto">
              <a:xfrm>
                <a:off x="503" y="1726"/>
                <a:ext cx="595" cy="694"/>
              </a:xfrm>
              <a:custGeom>
                <a:avLst/>
                <a:gdLst>
                  <a:gd name="T0" fmla="*/ 573 w 492"/>
                  <a:gd name="T1" fmla="*/ 141 h 536"/>
                  <a:gd name="T2" fmla="*/ 1 w 492"/>
                  <a:gd name="T3" fmla="*/ 0 h 536"/>
                  <a:gd name="T4" fmla="*/ 1 w 492"/>
                  <a:gd name="T5" fmla="*/ 26 h 536"/>
                  <a:gd name="T6" fmla="*/ 555 w 492"/>
                  <a:gd name="T7" fmla="*/ 158 h 536"/>
                  <a:gd name="T8" fmla="*/ 567 w 492"/>
                  <a:gd name="T9" fmla="*/ 673 h 536"/>
                  <a:gd name="T10" fmla="*/ 0 w 492"/>
                  <a:gd name="T11" fmla="*/ 505 h 536"/>
                  <a:gd name="T12" fmla="*/ 1 w 492"/>
                  <a:gd name="T13" fmla="*/ 523 h 536"/>
                  <a:gd name="T14" fmla="*/ 567 w 492"/>
                  <a:gd name="T15" fmla="*/ 694 h 536"/>
                  <a:gd name="T16" fmla="*/ 583 w 492"/>
                  <a:gd name="T17" fmla="*/ 694 h 536"/>
                  <a:gd name="T18" fmla="*/ 573 w 492"/>
                  <a:gd name="T19" fmla="*/ 141 h 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2"/>
                  <a:gd name="T31" fmla="*/ 0 h 536"/>
                  <a:gd name="T32" fmla="*/ 492 w 492"/>
                  <a:gd name="T33" fmla="*/ 536 h 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2" h="536">
                    <a:moveTo>
                      <a:pt x="474" y="109"/>
                    </a:moveTo>
                    <a:cubicBezTo>
                      <a:pt x="1" y="0"/>
                      <a:pt x="1" y="0"/>
                      <a:pt x="1" y="0"/>
                    </a:cubicBezTo>
                    <a:cubicBezTo>
                      <a:pt x="1" y="20"/>
                      <a:pt x="1" y="20"/>
                      <a:pt x="1" y="20"/>
                    </a:cubicBezTo>
                    <a:cubicBezTo>
                      <a:pt x="459" y="122"/>
                      <a:pt x="459" y="122"/>
                      <a:pt x="459" y="122"/>
                    </a:cubicBezTo>
                    <a:cubicBezTo>
                      <a:pt x="459" y="122"/>
                      <a:pt x="478" y="207"/>
                      <a:pt x="469" y="520"/>
                    </a:cubicBezTo>
                    <a:cubicBezTo>
                      <a:pt x="0" y="390"/>
                      <a:pt x="0" y="390"/>
                      <a:pt x="0" y="390"/>
                    </a:cubicBezTo>
                    <a:cubicBezTo>
                      <a:pt x="1" y="404"/>
                      <a:pt x="1" y="404"/>
                      <a:pt x="1" y="404"/>
                    </a:cubicBezTo>
                    <a:cubicBezTo>
                      <a:pt x="469" y="536"/>
                      <a:pt x="469" y="536"/>
                      <a:pt x="469" y="536"/>
                    </a:cubicBezTo>
                    <a:cubicBezTo>
                      <a:pt x="482" y="536"/>
                      <a:pt x="482" y="536"/>
                      <a:pt x="482" y="536"/>
                    </a:cubicBezTo>
                    <a:cubicBezTo>
                      <a:pt x="492" y="243"/>
                      <a:pt x="474" y="109"/>
                      <a:pt x="474" y="109"/>
                    </a:cubicBezTo>
                    <a:close/>
                  </a:path>
                </a:pathLst>
              </a:custGeom>
              <a:gradFill rotWithShape="1">
                <a:gsLst>
                  <a:gs pos="0">
                    <a:srgbClr val="EAEAEA"/>
                  </a:gs>
                  <a:gs pos="100000">
                    <a:srgbClr val="B7B8B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5" name="Freeform 26"/>
              <p:cNvSpPr/>
              <p:nvPr/>
            </p:nvSpPr>
            <p:spPr bwMode="auto">
              <a:xfrm>
                <a:off x="505" y="1705"/>
                <a:ext cx="2778" cy="160"/>
              </a:xfrm>
              <a:custGeom>
                <a:avLst/>
                <a:gdLst>
                  <a:gd name="T0" fmla="*/ 2778 w 2424"/>
                  <a:gd name="T1" fmla="*/ 112 h 131"/>
                  <a:gd name="T2" fmla="*/ 2402 w 2424"/>
                  <a:gd name="T3" fmla="*/ 0 h 131"/>
                  <a:gd name="T4" fmla="*/ 0 w 2424"/>
                  <a:gd name="T5" fmla="*/ 21 h 131"/>
                  <a:gd name="T6" fmla="*/ 570 w 2424"/>
                  <a:gd name="T7" fmla="*/ 160 h 131"/>
                  <a:gd name="T8" fmla="*/ 578 w 2424"/>
                  <a:gd name="T9" fmla="*/ 150 h 131"/>
                  <a:gd name="T10" fmla="*/ 2778 w 2424"/>
                  <a:gd name="T11" fmla="*/ 112 h 131"/>
                  <a:gd name="T12" fmla="*/ 0 60000 65536"/>
                  <a:gd name="T13" fmla="*/ 0 60000 65536"/>
                  <a:gd name="T14" fmla="*/ 0 60000 65536"/>
                  <a:gd name="T15" fmla="*/ 0 60000 65536"/>
                  <a:gd name="T16" fmla="*/ 0 60000 65536"/>
                  <a:gd name="T17" fmla="*/ 0 60000 65536"/>
                  <a:gd name="T18" fmla="*/ 0 w 2424"/>
                  <a:gd name="T19" fmla="*/ 0 h 131"/>
                  <a:gd name="T20" fmla="*/ 2424 w 2424"/>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2424" h="131">
                    <a:moveTo>
                      <a:pt x="2424" y="92"/>
                    </a:moveTo>
                    <a:lnTo>
                      <a:pt x="2096" y="0"/>
                    </a:lnTo>
                    <a:lnTo>
                      <a:pt x="0" y="17"/>
                    </a:lnTo>
                    <a:lnTo>
                      <a:pt x="497" y="131"/>
                    </a:lnTo>
                    <a:lnTo>
                      <a:pt x="504" y="123"/>
                    </a:lnTo>
                    <a:lnTo>
                      <a:pt x="2424" y="92"/>
                    </a:lnTo>
                    <a:close/>
                  </a:path>
                </a:pathLst>
              </a:custGeom>
              <a:gradFill rotWithShape="1">
                <a:gsLst>
                  <a:gs pos="0">
                    <a:srgbClr val="5F5F5F"/>
                  </a:gs>
                  <a:gs pos="100000">
                    <a:srgbClr val="969696"/>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6" name="Freeform 27"/>
              <p:cNvSpPr/>
              <p:nvPr/>
            </p:nvSpPr>
            <p:spPr bwMode="auto">
              <a:xfrm>
                <a:off x="1074" y="1818"/>
                <a:ext cx="2299" cy="602"/>
              </a:xfrm>
              <a:custGeom>
                <a:avLst/>
                <a:gdLst>
                  <a:gd name="T0" fmla="*/ 2208 w 1901"/>
                  <a:gd name="T1" fmla="*/ 0 h 465"/>
                  <a:gd name="T2" fmla="*/ 8 w 1901"/>
                  <a:gd name="T3" fmla="*/ 39 h 465"/>
                  <a:gd name="T4" fmla="*/ 0 w 1901"/>
                  <a:gd name="T5" fmla="*/ 48 h 465"/>
                  <a:gd name="T6" fmla="*/ 12 w 1901"/>
                  <a:gd name="T7" fmla="*/ 602 h 465"/>
                  <a:gd name="T8" fmla="*/ 2235 w 1901"/>
                  <a:gd name="T9" fmla="*/ 495 h 465"/>
                  <a:gd name="T10" fmla="*/ 2226 w 1901"/>
                  <a:gd name="T11" fmla="*/ 6 h 465"/>
                  <a:gd name="T12" fmla="*/ 2208 w 1901"/>
                  <a:gd name="T13" fmla="*/ 0 h 465"/>
                  <a:gd name="T14" fmla="*/ 0 60000 65536"/>
                  <a:gd name="T15" fmla="*/ 0 60000 65536"/>
                  <a:gd name="T16" fmla="*/ 0 60000 65536"/>
                  <a:gd name="T17" fmla="*/ 0 60000 65536"/>
                  <a:gd name="T18" fmla="*/ 0 60000 65536"/>
                  <a:gd name="T19" fmla="*/ 0 60000 65536"/>
                  <a:gd name="T20" fmla="*/ 0 60000 65536"/>
                  <a:gd name="T21" fmla="*/ 0 w 1901"/>
                  <a:gd name="T22" fmla="*/ 0 h 465"/>
                  <a:gd name="T23" fmla="*/ 1901 w 1901"/>
                  <a:gd name="T24" fmla="*/ 465 h 4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1" h="465">
                    <a:moveTo>
                      <a:pt x="1826" y="0"/>
                    </a:moveTo>
                    <a:cubicBezTo>
                      <a:pt x="7" y="30"/>
                      <a:pt x="7" y="30"/>
                      <a:pt x="7" y="30"/>
                    </a:cubicBezTo>
                    <a:cubicBezTo>
                      <a:pt x="0" y="37"/>
                      <a:pt x="0" y="37"/>
                      <a:pt x="0" y="37"/>
                    </a:cubicBezTo>
                    <a:cubicBezTo>
                      <a:pt x="0" y="37"/>
                      <a:pt x="19" y="175"/>
                      <a:pt x="10" y="465"/>
                    </a:cubicBezTo>
                    <a:cubicBezTo>
                      <a:pt x="1848" y="382"/>
                      <a:pt x="1848" y="382"/>
                      <a:pt x="1848" y="382"/>
                    </a:cubicBezTo>
                    <a:cubicBezTo>
                      <a:pt x="1848" y="382"/>
                      <a:pt x="1901" y="194"/>
                      <a:pt x="1841" y="5"/>
                    </a:cubicBezTo>
                    <a:lnTo>
                      <a:pt x="1826" y="0"/>
                    </a:lnTo>
                    <a:close/>
                  </a:path>
                </a:pathLst>
              </a:custGeom>
              <a:gradFill rotWithShape="1">
                <a:gsLst>
                  <a:gs pos="0">
                    <a:srgbClr val="969696"/>
                  </a:gs>
                  <a:gs pos="50000">
                    <a:srgbClr val="EAEAEA"/>
                  </a:gs>
                  <a:gs pos="100000">
                    <a:srgbClr val="96969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31" name="WordArt 38"/>
            <p:cNvSpPr>
              <a:spLocks noChangeArrowheads="1" noChangeShapeType="1" noTextEdit="1"/>
            </p:cNvSpPr>
            <p:nvPr/>
          </p:nvSpPr>
          <p:spPr bwMode="auto">
            <a:xfrm>
              <a:off x="2097420" y="1992791"/>
              <a:ext cx="2101850" cy="18891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zh-CN" altLang="en-US" sz="4800" kern="10">
                  <a:solidFill>
                    <a:prstClr val="black"/>
                  </a:solidFill>
                  <a:latin typeface="微软雅黑" panose="020B0503020204020204" pitchFamily="34" charset="-122"/>
                  <a:ea typeface="微软雅黑" panose="020B0503020204020204" pitchFamily="34" charset="-122"/>
                </a:rPr>
                <a:t>双击此处添加文字内容</a:t>
              </a:r>
            </a:p>
          </p:txBody>
        </p:sp>
      </p:grpSp>
      <p:grpSp>
        <p:nvGrpSpPr>
          <p:cNvPr id="37" name="组合 36"/>
          <p:cNvGrpSpPr/>
          <p:nvPr/>
        </p:nvGrpSpPr>
        <p:grpSpPr>
          <a:xfrm>
            <a:off x="1796122" y="1605169"/>
            <a:ext cx="4825372" cy="940018"/>
            <a:chOff x="1119520" y="1092678"/>
            <a:chExt cx="3619500" cy="704850"/>
          </a:xfrm>
        </p:grpSpPr>
        <p:grpSp>
          <p:nvGrpSpPr>
            <p:cNvPr id="38" name="Group 28"/>
            <p:cNvGrpSpPr/>
            <p:nvPr/>
          </p:nvGrpSpPr>
          <p:grpSpPr bwMode="auto">
            <a:xfrm>
              <a:off x="1119520" y="1092678"/>
              <a:ext cx="3619500" cy="704850"/>
              <a:chOff x="688" y="542"/>
              <a:chExt cx="2841" cy="719"/>
            </a:xfrm>
          </p:grpSpPr>
          <p:sp>
            <p:nvSpPr>
              <p:cNvPr id="40" name="Freeform 29"/>
              <p:cNvSpPr/>
              <p:nvPr/>
            </p:nvSpPr>
            <p:spPr bwMode="auto">
              <a:xfrm>
                <a:off x="688" y="1079"/>
                <a:ext cx="654" cy="182"/>
              </a:xfrm>
              <a:custGeom>
                <a:avLst/>
                <a:gdLst>
                  <a:gd name="T0" fmla="*/ 214 w 571"/>
                  <a:gd name="T1" fmla="*/ 0 h 148"/>
                  <a:gd name="T2" fmla="*/ 0 w 571"/>
                  <a:gd name="T3" fmla="*/ 12 h 148"/>
                  <a:gd name="T4" fmla="*/ 510 w 571"/>
                  <a:gd name="T5" fmla="*/ 182 h 148"/>
                  <a:gd name="T6" fmla="*/ 654 w 571"/>
                  <a:gd name="T7" fmla="*/ 176 h 148"/>
                  <a:gd name="T8" fmla="*/ 214 w 571"/>
                  <a:gd name="T9" fmla="*/ 0 h 148"/>
                  <a:gd name="T10" fmla="*/ 0 60000 65536"/>
                  <a:gd name="T11" fmla="*/ 0 60000 65536"/>
                  <a:gd name="T12" fmla="*/ 0 60000 65536"/>
                  <a:gd name="T13" fmla="*/ 0 60000 65536"/>
                  <a:gd name="T14" fmla="*/ 0 60000 65536"/>
                  <a:gd name="T15" fmla="*/ 0 w 571"/>
                  <a:gd name="T16" fmla="*/ 0 h 148"/>
                  <a:gd name="T17" fmla="*/ 571 w 571"/>
                  <a:gd name="T18" fmla="*/ 148 h 148"/>
                </a:gdLst>
                <a:ahLst/>
                <a:cxnLst>
                  <a:cxn ang="T10">
                    <a:pos x="T0" y="T1"/>
                  </a:cxn>
                  <a:cxn ang="T11">
                    <a:pos x="T2" y="T3"/>
                  </a:cxn>
                  <a:cxn ang="T12">
                    <a:pos x="T4" y="T5"/>
                  </a:cxn>
                  <a:cxn ang="T13">
                    <a:pos x="T6" y="T7"/>
                  </a:cxn>
                  <a:cxn ang="T14">
                    <a:pos x="T8" y="T9"/>
                  </a:cxn>
                </a:cxnLst>
                <a:rect l="T15" t="T16" r="T17" b="T18"/>
                <a:pathLst>
                  <a:path w="571" h="148">
                    <a:moveTo>
                      <a:pt x="187" y="0"/>
                    </a:moveTo>
                    <a:lnTo>
                      <a:pt x="0" y="10"/>
                    </a:lnTo>
                    <a:lnTo>
                      <a:pt x="445" y="148"/>
                    </a:lnTo>
                    <a:lnTo>
                      <a:pt x="571" y="143"/>
                    </a:lnTo>
                    <a:lnTo>
                      <a:pt x="187" y="0"/>
                    </a:lnTo>
                    <a:close/>
                  </a:path>
                </a:pathLst>
              </a:custGeom>
              <a:gradFill rotWithShape="1">
                <a:gsLst>
                  <a:gs pos="0">
                    <a:srgbClr val="4D4D4D"/>
                  </a:gs>
                  <a:gs pos="100000">
                    <a:srgbClr val="24242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1" name="Freeform 30"/>
              <p:cNvSpPr/>
              <p:nvPr/>
            </p:nvSpPr>
            <p:spPr bwMode="auto">
              <a:xfrm>
                <a:off x="813" y="598"/>
                <a:ext cx="393" cy="632"/>
              </a:xfrm>
              <a:custGeom>
                <a:avLst/>
                <a:gdLst>
                  <a:gd name="T0" fmla="*/ 19 w 325"/>
                  <a:gd name="T1" fmla="*/ 0 h 487"/>
                  <a:gd name="T2" fmla="*/ 0 w 325"/>
                  <a:gd name="T3" fmla="*/ 496 h 487"/>
                  <a:gd name="T4" fmla="*/ 393 w 325"/>
                  <a:gd name="T5" fmla="*/ 632 h 487"/>
                  <a:gd name="T6" fmla="*/ 393 w 325"/>
                  <a:gd name="T7" fmla="*/ 117 h 487"/>
                  <a:gd name="T8" fmla="*/ 19 w 325"/>
                  <a:gd name="T9" fmla="*/ 0 h 487"/>
                  <a:gd name="T10" fmla="*/ 0 60000 65536"/>
                  <a:gd name="T11" fmla="*/ 0 60000 65536"/>
                  <a:gd name="T12" fmla="*/ 0 60000 65536"/>
                  <a:gd name="T13" fmla="*/ 0 60000 65536"/>
                  <a:gd name="T14" fmla="*/ 0 60000 65536"/>
                  <a:gd name="T15" fmla="*/ 0 w 325"/>
                  <a:gd name="T16" fmla="*/ 0 h 487"/>
                  <a:gd name="T17" fmla="*/ 325 w 325"/>
                  <a:gd name="T18" fmla="*/ 487 h 487"/>
                </a:gdLst>
                <a:ahLst/>
                <a:cxnLst>
                  <a:cxn ang="T10">
                    <a:pos x="T0" y="T1"/>
                  </a:cxn>
                  <a:cxn ang="T11">
                    <a:pos x="T2" y="T3"/>
                  </a:cxn>
                  <a:cxn ang="T12">
                    <a:pos x="T4" y="T5"/>
                  </a:cxn>
                  <a:cxn ang="T13">
                    <a:pos x="T6" y="T7"/>
                  </a:cxn>
                  <a:cxn ang="T14">
                    <a:pos x="T8" y="T9"/>
                  </a:cxn>
                </a:cxnLst>
                <a:rect l="T15" t="T16" r="T17" b="T18"/>
                <a:pathLst>
                  <a:path w="325" h="487">
                    <a:moveTo>
                      <a:pt x="16" y="0"/>
                    </a:moveTo>
                    <a:cubicBezTo>
                      <a:pt x="16" y="0"/>
                      <a:pt x="37" y="218"/>
                      <a:pt x="0" y="382"/>
                    </a:cubicBezTo>
                    <a:cubicBezTo>
                      <a:pt x="325" y="487"/>
                      <a:pt x="325" y="487"/>
                      <a:pt x="325" y="487"/>
                    </a:cubicBezTo>
                    <a:cubicBezTo>
                      <a:pt x="325" y="90"/>
                      <a:pt x="325" y="90"/>
                      <a:pt x="325" y="90"/>
                    </a:cubicBezTo>
                    <a:lnTo>
                      <a:pt x="16" y="0"/>
                    </a:lnTo>
                    <a:close/>
                  </a:path>
                </a:pathLst>
              </a:custGeom>
              <a:gradFill rotWithShape="1">
                <a:gsLst>
                  <a:gs pos="0">
                    <a:srgbClr val="E9EAEA"/>
                  </a:gs>
                  <a:gs pos="100000">
                    <a:srgbClr val="FFFF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2" name="Freeform 31"/>
              <p:cNvSpPr/>
              <p:nvPr/>
            </p:nvSpPr>
            <p:spPr bwMode="auto">
              <a:xfrm>
                <a:off x="688" y="542"/>
                <a:ext cx="533" cy="719"/>
              </a:xfrm>
              <a:custGeom>
                <a:avLst/>
                <a:gdLst>
                  <a:gd name="T0" fmla="*/ 515 w 441"/>
                  <a:gd name="T1" fmla="*/ 174 h 555"/>
                  <a:gd name="T2" fmla="*/ 21 w 441"/>
                  <a:gd name="T3" fmla="*/ 0 h 555"/>
                  <a:gd name="T4" fmla="*/ 17 w 441"/>
                  <a:gd name="T5" fmla="*/ 0 h 555"/>
                  <a:gd name="T6" fmla="*/ 18 w 441"/>
                  <a:gd name="T7" fmla="*/ 21 h 555"/>
                  <a:gd name="T8" fmla="*/ 497 w 441"/>
                  <a:gd name="T9" fmla="*/ 190 h 555"/>
                  <a:gd name="T10" fmla="*/ 498 w 441"/>
                  <a:gd name="T11" fmla="*/ 698 h 555"/>
                  <a:gd name="T12" fmla="*/ 0 w 441"/>
                  <a:gd name="T13" fmla="*/ 549 h 555"/>
                  <a:gd name="T14" fmla="*/ 0 w 441"/>
                  <a:gd name="T15" fmla="*/ 565 h 555"/>
                  <a:gd name="T16" fmla="*/ 498 w 441"/>
                  <a:gd name="T17" fmla="*/ 719 h 555"/>
                  <a:gd name="T18" fmla="*/ 516 w 441"/>
                  <a:gd name="T19" fmla="*/ 719 h 555"/>
                  <a:gd name="T20" fmla="*/ 515 w 441"/>
                  <a:gd name="T21" fmla="*/ 174 h 5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1"/>
                  <a:gd name="T34" fmla="*/ 0 h 555"/>
                  <a:gd name="T35" fmla="*/ 441 w 441"/>
                  <a:gd name="T36" fmla="*/ 555 h 5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1" h="555">
                    <a:moveTo>
                      <a:pt x="426" y="134"/>
                    </a:moveTo>
                    <a:cubicBezTo>
                      <a:pt x="17" y="0"/>
                      <a:pt x="17" y="0"/>
                      <a:pt x="17" y="0"/>
                    </a:cubicBezTo>
                    <a:cubicBezTo>
                      <a:pt x="14" y="0"/>
                      <a:pt x="14" y="0"/>
                      <a:pt x="14" y="0"/>
                    </a:cubicBezTo>
                    <a:cubicBezTo>
                      <a:pt x="15" y="16"/>
                      <a:pt x="15" y="16"/>
                      <a:pt x="15" y="16"/>
                    </a:cubicBezTo>
                    <a:cubicBezTo>
                      <a:pt x="411" y="147"/>
                      <a:pt x="411" y="147"/>
                      <a:pt x="411" y="147"/>
                    </a:cubicBezTo>
                    <a:cubicBezTo>
                      <a:pt x="411" y="147"/>
                      <a:pt x="427" y="235"/>
                      <a:pt x="412" y="539"/>
                    </a:cubicBezTo>
                    <a:cubicBezTo>
                      <a:pt x="0" y="424"/>
                      <a:pt x="0" y="424"/>
                      <a:pt x="0" y="424"/>
                    </a:cubicBezTo>
                    <a:cubicBezTo>
                      <a:pt x="0" y="436"/>
                      <a:pt x="0" y="436"/>
                      <a:pt x="0" y="436"/>
                    </a:cubicBezTo>
                    <a:cubicBezTo>
                      <a:pt x="412" y="555"/>
                      <a:pt x="412" y="555"/>
                      <a:pt x="412" y="555"/>
                    </a:cubicBezTo>
                    <a:cubicBezTo>
                      <a:pt x="427" y="555"/>
                      <a:pt x="427" y="555"/>
                      <a:pt x="427" y="555"/>
                    </a:cubicBezTo>
                    <a:cubicBezTo>
                      <a:pt x="441" y="270"/>
                      <a:pt x="426" y="134"/>
                      <a:pt x="426" y="134"/>
                    </a:cubicBezTo>
                    <a:close/>
                  </a:path>
                </a:pathLst>
              </a:custGeom>
              <a:gradFill rotWithShape="1">
                <a:gsLst>
                  <a:gs pos="0">
                    <a:srgbClr val="C0C0C0"/>
                  </a:gs>
                  <a:gs pos="100000">
                    <a:srgbClr val="B2B2B2"/>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3" name="Freeform 32"/>
              <p:cNvSpPr/>
              <p:nvPr/>
            </p:nvSpPr>
            <p:spPr bwMode="auto">
              <a:xfrm>
                <a:off x="708" y="542"/>
                <a:ext cx="2735" cy="174"/>
              </a:xfrm>
              <a:custGeom>
                <a:avLst/>
                <a:gdLst>
                  <a:gd name="T0" fmla="*/ 2735 w 2386"/>
                  <a:gd name="T1" fmla="*/ 169 h 142"/>
                  <a:gd name="T2" fmla="*/ 2354 w 2386"/>
                  <a:gd name="T3" fmla="*/ 50 h 142"/>
                  <a:gd name="T4" fmla="*/ 0 w 2386"/>
                  <a:gd name="T5" fmla="*/ 0 h 142"/>
                  <a:gd name="T6" fmla="*/ 494 w 2386"/>
                  <a:gd name="T7" fmla="*/ 174 h 142"/>
                  <a:gd name="T8" fmla="*/ 502 w 2386"/>
                  <a:gd name="T9" fmla="*/ 165 h 142"/>
                  <a:gd name="T10" fmla="*/ 2735 w 2386"/>
                  <a:gd name="T11" fmla="*/ 169 h 142"/>
                  <a:gd name="T12" fmla="*/ 0 60000 65536"/>
                  <a:gd name="T13" fmla="*/ 0 60000 65536"/>
                  <a:gd name="T14" fmla="*/ 0 60000 65536"/>
                  <a:gd name="T15" fmla="*/ 0 60000 65536"/>
                  <a:gd name="T16" fmla="*/ 0 60000 65536"/>
                  <a:gd name="T17" fmla="*/ 0 60000 65536"/>
                  <a:gd name="T18" fmla="*/ 0 w 2386"/>
                  <a:gd name="T19" fmla="*/ 0 h 142"/>
                  <a:gd name="T20" fmla="*/ 2386 w 2386"/>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386" h="142">
                    <a:moveTo>
                      <a:pt x="2386" y="138"/>
                    </a:moveTo>
                    <a:lnTo>
                      <a:pt x="2054" y="41"/>
                    </a:lnTo>
                    <a:lnTo>
                      <a:pt x="0" y="0"/>
                    </a:lnTo>
                    <a:lnTo>
                      <a:pt x="431" y="142"/>
                    </a:lnTo>
                    <a:lnTo>
                      <a:pt x="438" y="135"/>
                    </a:lnTo>
                    <a:lnTo>
                      <a:pt x="2386" y="138"/>
                    </a:lnTo>
                    <a:close/>
                  </a:path>
                </a:pathLst>
              </a:custGeom>
              <a:gradFill rotWithShape="1">
                <a:gsLst>
                  <a:gs pos="0">
                    <a:srgbClr val="727172"/>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4" name="Freeform 33"/>
              <p:cNvSpPr/>
              <p:nvPr/>
            </p:nvSpPr>
            <p:spPr bwMode="auto">
              <a:xfrm>
                <a:off x="1202" y="708"/>
                <a:ext cx="2327" cy="553"/>
              </a:xfrm>
              <a:custGeom>
                <a:avLst/>
                <a:gdLst>
                  <a:gd name="T0" fmla="*/ 2241 w 1924"/>
                  <a:gd name="T1" fmla="*/ 4 h 427"/>
                  <a:gd name="T2" fmla="*/ 8 w 1924"/>
                  <a:gd name="T3" fmla="*/ 0 h 427"/>
                  <a:gd name="T4" fmla="*/ 0 w 1924"/>
                  <a:gd name="T5" fmla="*/ 8 h 427"/>
                  <a:gd name="T6" fmla="*/ 2 w 1924"/>
                  <a:gd name="T7" fmla="*/ 553 h 427"/>
                  <a:gd name="T8" fmla="*/ 2258 w 1924"/>
                  <a:gd name="T9" fmla="*/ 490 h 427"/>
                  <a:gd name="T10" fmla="*/ 2258 w 1924"/>
                  <a:gd name="T11" fmla="*/ 9 h 427"/>
                  <a:gd name="T12" fmla="*/ 2241 w 1924"/>
                  <a:gd name="T13" fmla="*/ 4 h 427"/>
                  <a:gd name="T14" fmla="*/ 0 60000 65536"/>
                  <a:gd name="T15" fmla="*/ 0 60000 65536"/>
                  <a:gd name="T16" fmla="*/ 0 60000 65536"/>
                  <a:gd name="T17" fmla="*/ 0 60000 65536"/>
                  <a:gd name="T18" fmla="*/ 0 60000 65536"/>
                  <a:gd name="T19" fmla="*/ 0 60000 65536"/>
                  <a:gd name="T20" fmla="*/ 0 60000 65536"/>
                  <a:gd name="T21" fmla="*/ 0 w 1924"/>
                  <a:gd name="T22" fmla="*/ 0 h 427"/>
                  <a:gd name="T23" fmla="*/ 1924 w 1924"/>
                  <a:gd name="T24" fmla="*/ 427 h 4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4" h="427">
                    <a:moveTo>
                      <a:pt x="1853" y="3"/>
                    </a:moveTo>
                    <a:cubicBezTo>
                      <a:pt x="7" y="0"/>
                      <a:pt x="7" y="0"/>
                      <a:pt x="7" y="0"/>
                    </a:cubicBezTo>
                    <a:cubicBezTo>
                      <a:pt x="0" y="6"/>
                      <a:pt x="0" y="6"/>
                      <a:pt x="0" y="6"/>
                    </a:cubicBezTo>
                    <a:cubicBezTo>
                      <a:pt x="0" y="6"/>
                      <a:pt x="16" y="142"/>
                      <a:pt x="2" y="427"/>
                    </a:cubicBezTo>
                    <a:cubicBezTo>
                      <a:pt x="1867" y="378"/>
                      <a:pt x="1867" y="378"/>
                      <a:pt x="1867" y="378"/>
                    </a:cubicBezTo>
                    <a:cubicBezTo>
                      <a:pt x="1867" y="378"/>
                      <a:pt x="1924" y="194"/>
                      <a:pt x="1867" y="7"/>
                    </a:cubicBezTo>
                    <a:lnTo>
                      <a:pt x="1853" y="3"/>
                    </a:lnTo>
                    <a:close/>
                  </a:path>
                </a:pathLst>
              </a:custGeom>
              <a:gradFill rotWithShape="1">
                <a:gsLst>
                  <a:gs pos="0">
                    <a:srgbClr val="969696"/>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39" name="WordArt 36"/>
            <p:cNvSpPr>
              <a:spLocks noChangeArrowheads="1" noChangeShapeType="1" noTextEdit="1"/>
            </p:cNvSpPr>
            <p:nvPr/>
          </p:nvSpPr>
          <p:spPr bwMode="auto">
            <a:xfrm>
              <a:off x="2097420" y="1416528"/>
              <a:ext cx="2101850" cy="18891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zh-CN" altLang="en-US" sz="4800" kern="10" dirty="0">
                  <a:solidFill>
                    <a:srgbClr val="FFFFFF"/>
                  </a:solidFill>
                  <a:latin typeface="微软雅黑" panose="020B0503020204020204" pitchFamily="34" charset="-122"/>
                  <a:ea typeface="微软雅黑" panose="020B0503020204020204" pitchFamily="34" charset="-122"/>
                </a:rPr>
                <a:t>双击此处添加文字内容</a:t>
              </a:r>
            </a:p>
          </p:txBody>
        </p:sp>
      </p:grpSp>
      <p:grpSp>
        <p:nvGrpSpPr>
          <p:cNvPr id="48" name="组合 47"/>
          <p:cNvGrpSpPr/>
          <p:nvPr/>
        </p:nvGrpSpPr>
        <p:grpSpPr>
          <a:xfrm>
            <a:off x="7535180" y="1509136"/>
            <a:ext cx="3311445" cy="4263214"/>
            <a:chOff x="467544" y="1772816"/>
            <a:chExt cx="2088232" cy="2687455"/>
          </a:xfrm>
        </p:grpSpPr>
        <p:sp>
          <p:nvSpPr>
            <p:cNvPr id="49" name="圆角矩形 48"/>
            <p:cNvSpPr/>
            <p:nvPr/>
          </p:nvSpPr>
          <p:spPr>
            <a:xfrm>
              <a:off x="467544" y="1772816"/>
              <a:ext cx="2088232" cy="432048"/>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00" b="1" dirty="0">
                  <a:latin typeface="微软雅黑" panose="020B0503020204020204" pitchFamily="34" charset="-122"/>
                  <a:ea typeface="微软雅黑" panose="020B0503020204020204" pitchFamily="34" charset="-122"/>
                </a:rPr>
                <a:t>单击此处添加标题</a:t>
              </a:r>
            </a:p>
          </p:txBody>
        </p:sp>
        <p:sp>
          <p:nvSpPr>
            <p:cNvPr id="50" name="矩形 49"/>
            <p:cNvSpPr/>
            <p:nvPr/>
          </p:nvSpPr>
          <p:spPr>
            <a:xfrm>
              <a:off x="467544" y="2204863"/>
              <a:ext cx="2088232" cy="2255408"/>
            </a:xfrm>
            <a:prstGeom prst="rect">
              <a:avLst/>
            </a:prstGeom>
            <a:solidFill>
              <a:schemeClr val="tx1">
                <a:lumMod val="65000"/>
                <a:alpha val="30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9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9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9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9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9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p>
          </p:txBody>
        </p:sp>
      </p:grpSp>
      <p:sp>
        <p:nvSpPr>
          <p:cNvPr id="51" name="TextBox 50"/>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par>
                              <p:cTn id="45" fill="hold">
                                <p:stCondLst>
                                  <p:cond delay="4000"/>
                                </p:stCondLst>
                                <p:childTnLst>
                                  <p:par>
                                    <p:cTn id="46" presetID="2" presetClass="entr" presetSubtype="2" fill="hold" nodeType="afterEffect" p14:presetBounceEnd="48000">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14:bounceEnd="48000">
                                          <p:cBhvr additive="base">
                                            <p:cTn id="48" dur="500" fill="hold"/>
                                            <p:tgtEl>
                                              <p:spTgt spid="48"/>
                                            </p:tgtEl>
                                            <p:attrNameLst>
                                              <p:attrName>ppt_x</p:attrName>
                                            </p:attrNameLst>
                                          </p:cBhvr>
                                          <p:tavLst>
                                            <p:tav tm="0">
                                              <p:val>
                                                <p:strVal val="1+#ppt_w/2"/>
                                              </p:val>
                                            </p:tav>
                                            <p:tav tm="100000">
                                              <p:val>
                                                <p:strVal val="#ppt_x"/>
                                              </p:val>
                                            </p:tav>
                                          </p:tavLst>
                                        </p:anim>
                                        <p:anim calcmode="lin" valueType="num" p14:bounceEnd="48000">
                                          <p:cBhvr additive="base">
                                            <p:cTn id="49" dur="500" fill="hold"/>
                                            <p:tgtEl>
                                              <p:spTgt spid="48"/>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par>
                              <p:cTn id="45" fill="hold">
                                <p:stCondLst>
                                  <p:cond delay="4000"/>
                                </p:stCondLst>
                                <p:childTnLst>
                                  <p:par>
                                    <p:cTn id="46" presetID="2" presetClass="entr" presetSubtype="2"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additive="base">
                                            <p:cTn id="48" dur="500" fill="hold"/>
                                            <p:tgtEl>
                                              <p:spTgt spid="48"/>
                                            </p:tgtEl>
                                            <p:attrNameLst>
                                              <p:attrName>ppt_x</p:attrName>
                                            </p:attrNameLst>
                                          </p:cBhvr>
                                          <p:tavLst>
                                            <p:tav tm="0">
                                              <p:val>
                                                <p:strVal val="1+#ppt_w/2"/>
                                              </p:val>
                                            </p:tav>
                                            <p:tav tm="100000">
                                              <p:val>
                                                <p:strVal val="#ppt_x"/>
                                              </p:val>
                                            </p:tav>
                                          </p:tavLst>
                                        </p:anim>
                                        <p:anim calcmode="lin" valueType="num">
                                          <p:cBhvr additive="base">
                                            <p:cTn id="49" dur="500" fill="hold"/>
                                            <p:tgtEl>
                                              <p:spTgt spid="48"/>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5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063286" y="3909958"/>
            <a:ext cx="8351839" cy="746661"/>
            <a:chOff x="2195736" y="1500982"/>
            <a:chExt cx="6264695" cy="559866"/>
          </a:xfrm>
        </p:grpSpPr>
        <p:grpSp>
          <p:nvGrpSpPr>
            <p:cNvPr id="24" name="组合 23"/>
            <p:cNvGrpSpPr/>
            <p:nvPr/>
          </p:nvGrpSpPr>
          <p:grpSpPr>
            <a:xfrm>
              <a:off x="2865325" y="1500982"/>
              <a:ext cx="5595106" cy="559866"/>
              <a:chOff x="3203848" y="1257430"/>
              <a:chExt cx="4123615" cy="412624"/>
            </a:xfrm>
          </p:grpSpPr>
          <p:sp>
            <p:nvSpPr>
              <p:cNvPr id="26" name="圆角矩形 25"/>
              <p:cNvSpPr/>
              <p:nvPr/>
            </p:nvSpPr>
            <p:spPr>
              <a:xfrm>
                <a:off x="3203848" y="1257430"/>
                <a:ext cx="4123615" cy="41262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endParaRPr>
              </a:p>
            </p:txBody>
          </p:sp>
          <p:sp>
            <p:nvSpPr>
              <p:cNvPr id="27" name="矩形 26"/>
              <p:cNvSpPr/>
              <p:nvPr/>
            </p:nvSpPr>
            <p:spPr>
              <a:xfrm>
                <a:off x="4112076" y="1326728"/>
                <a:ext cx="1824822" cy="280640"/>
              </a:xfrm>
              <a:prstGeom prst="rect">
                <a:avLst/>
              </a:prstGeom>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sp>
          <p:nvSpPr>
            <p:cNvPr id="25" name="圆角矩形 10"/>
            <p:cNvSpPr/>
            <p:nvPr/>
          </p:nvSpPr>
          <p:spPr>
            <a:xfrm>
              <a:off x="2195736" y="1500982"/>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t>3.</a:t>
              </a:r>
              <a:endParaRPr lang="zh-CN" altLang="en-US" sz="2700" b="1" dirty="0"/>
            </a:p>
          </p:txBody>
        </p:sp>
      </p:grpSp>
      <p:grpSp>
        <p:nvGrpSpPr>
          <p:cNvPr id="28" name="组合 27"/>
          <p:cNvGrpSpPr/>
          <p:nvPr/>
        </p:nvGrpSpPr>
        <p:grpSpPr>
          <a:xfrm>
            <a:off x="2955954" y="1626771"/>
            <a:ext cx="7459170" cy="746662"/>
            <a:chOff x="3203848" y="1942036"/>
            <a:chExt cx="4123615" cy="412624"/>
          </a:xfrm>
          <a:solidFill>
            <a:schemeClr val="accent1"/>
          </a:solidFill>
        </p:grpSpPr>
        <p:sp>
          <p:nvSpPr>
            <p:cNvPr id="29" name="圆角矩形 28"/>
            <p:cNvSpPr/>
            <p:nvPr/>
          </p:nvSpPr>
          <p:spPr>
            <a:xfrm>
              <a:off x="3203848" y="1942036"/>
              <a:ext cx="4123615" cy="41262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endParaRPr>
            </a:p>
          </p:txBody>
        </p:sp>
        <p:sp>
          <p:nvSpPr>
            <p:cNvPr id="30" name="矩形 29"/>
            <p:cNvSpPr/>
            <p:nvPr/>
          </p:nvSpPr>
          <p:spPr>
            <a:xfrm>
              <a:off x="4119059" y="2012303"/>
              <a:ext cx="1824822" cy="280640"/>
            </a:xfrm>
            <a:prstGeom prst="rect">
              <a:avLst/>
            </a:prstGeom>
            <a:noFill/>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sp>
        <p:nvSpPr>
          <p:cNvPr id="31" name="圆角矩形 10"/>
          <p:cNvSpPr/>
          <p:nvPr/>
        </p:nvSpPr>
        <p:spPr>
          <a:xfrm>
            <a:off x="2063285" y="1626767"/>
            <a:ext cx="1375676" cy="746661"/>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2700" b="1" dirty="0"/>
              <a:t>1.</a:t>
            </a:r>
            <a:endParaRPr lang="zh-CN" altLang="en-US" sz="2700" b="1" dirty="0"/>
          </a:p>
        </p:txBody>
      </p:sp>
      <p:sp>
        <p:nvSpPr>
          <p:cNvPr id="8" name="五边形 7"/>
          <p:cNvSpPr/>
          <p:nvPr/>
        </p:nvSpPr>
        <p:spPr>
          <a:xfrm>
            <a:off x="0" y="452774"/>
            <a:ext cx="1871287"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91" name="标题 1"/>
          <p:cNvSpPr txBox="1"/>
          <p:nvPr/>
        </p:nvSpPr>
        <p:spPr>
          <a:xfrm>
            <a:off x="307737" y="404758"/>
            <a:ext cx="1440403"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过渡页</a:t>
            </a:r>
          </a:p>
        </p:txBody>
      </p:sp>
      <p:sp>
        <p:nvSpPr>
          <p:cNvPr id="10" name="燕尾形 9"/>
          <p:cNvSpPr/>
          <p:nvPr/>
        </p:nvSpPr>
        <p:spPr>
          <a:xfrm>
            <a:off x="1748140"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sp>
        <p:nvSpPr>
          <p:cNvPr id="94" name="燕尾形 93"/>
          <p:cNvSpPr/>
          <p:nvPr/>
        </p:nvSpPr>
        <p:spPr>
          <a:xfrm>
            <a:off x="2036134"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grpSp>
        <p:nvGrpSpPr>
          <p:cNvPr id="42" name="组合 41"/>
          <p:cNvGrpSpPr/>
          <p:nvPr/>
        </p:nvGrpSpPr>
        <p:grpSpPr>
          <a:xfrm>
            <a:off x="2955954" y="5062353"/>
            <a:ext cx="7459170" cy="746656"/>
            <a:chOff x="3203848" y="3311254"/>
            <a:chExt cx="4123615" cy="412621"/>
          </a:xfrm>
          <a:solidFill>
            <a:schemeClr val="accent1"/>
          </a:solidFill>
        </p:grpSpPr>
        <p:sp>
          <p:nvSpPr>
            <p:cNvPr id="43" name="圆角矩形 42"/>
            <p:cNvSpPr/>
            <p:nvPr/>
          </p:nvSpPr>
          <p:spPr>
            <a:xfrm>
              <a:off x="3203848" y="3311254"/>
              <a:ext cx="4123615" cy="41262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endParaRPr>
            </a:p>
          </p:txBody>
        </p:sp>
        <p:sp>
          <p:nvSpPr>
            <p:cNvPr id="44" name="矩形 43"/>
            <p:cNvSpPr/>
            <p:nvPr/>
          </p:nvSpPr>
          <p:spPr>
            <a:xfrm>
              <a:off x="4112076" y="3381519"/>
              <a:ext cx="1824822" cy="280640"/>
            </a:xfrm>
            <a:prstGeom prst="rect">
              <a:avLst/>
            </a:prstGeom>
            <a:noFill/>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grpSp>
        <p:nvGrpSpPr>
          <p:cNvPr id="45" name="组合 44"/>
          <p:cNvGrpSpPr/>
          <p:nvPr/>
        </p:nvGrpSpPr>
        <p:grpSpPr>
          <a:xfrm>
            <a:off x="2955954" y="2757564"/>
            <a:ext cx="7459170" cy="746657"/>
            <a:chOff x="3203848" y="2626644"/>
            <a:chExt cx="4123615" cy="412621"/>
          </a:xfrm>
          <a:solidFill>
            <a:schemeClr val="bg1">
              <a:lumMod val="65000"/>
            </a:schemeClr>
          </a:solidFill>
        </p:grpSpPr>
        <p:sp>
          <p:nvSpPr>
            <p:cNvPr id="46" name="圆角矩形 45"/>
            <p:cNvSpPr/>
            <p:nvPr/>
          </p:nvSpPr>
          <p:spPr>
            <a:xfrm>
              <a:off x="3203848" y="2626644"/>
              <a:ext cx="4123615" cy="4126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endParaRPr>
            </a:p>
          </p:txBody>
        </p:sp>
        <p:sp>
          <p:nvSpPr>
            <p:cNvPr id="47" name="矩形 46"/>
            <p:cNvSpPr/>
            <p:nvPr/>
          </p:nvSpPr>
          <p:spPr>
            <a:xfrm>
              <a:off x="4119059" y="2696911"/>
              <a:ext cx="1824822" cy="280640"/>
            </a:xfrm>
            <a:prstGeom prst="rect">
              <a:avLst/>
            </a:prstGeom>
            <a:grpFill/>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sp>
        <p:nvSpPr>
          <p:cNvPr id="55" name="圆角矩形 10"/>
          <p:cNvSpPr/>
          <p:nvPr/>
        </p:nvSpPr>
        <p:spPr>
          <a:xfrm>
            <a:off x="2063285" y="5062353"/>
            <a:ext cx="1375676" cy="746661"/>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2700" b="1" dirty="0"/>
              <a:t>4.</a:t>
            </a:r>
            <a:endParaRPr lang="zh-CN" altLang="en-US" sz="2700" b="1" dirty="0"/>
          </a:p>
        </p:txBody>
      </p:sp>
      <p:sp>
        <p:nvSpPr>
          <p:cNvPr id="56" name="圆角矩形 10"/>
          <p:cNvSpPr/>
          <p:nvPr/>
        </p:nvSpPr>
        <p:spPr>
          <a:xfrm>
            <a:off x="2063285" y="2757560"/>
            <a:ext cx="1375676" cy="746661"/>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2700" b="1" dirty="0"/>
              <a:t>2.</a:t>
            </a:r>
            <a:endParaRPr lang="zh-CN" altLang="en-US" sz="2700" b="1" dirty="0"/>
          </a:p>
        </p:txBody>
      </p:sp>
      <p:sp>
        <p:nvSpPr>
          <p:cNvPr id="32" name="TextBox 31"/>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0-#ppt_w/2"/>
                                          </p:val>
                                        </p:tav>
                                        <p:tav tm="100000">
                                          <p:val>
                                            <p:strVal val="#ppt_x"/>
                                          </p:val>
                                        </p:tav>
                                      </p:tavLst>
                                    </p:anim>
                                    <p:anim calcmode="lin" valueType="num">
                                      <p:cBhvr additive="base">
                                        <p:cTn id="8" dur="500" fill="hold"/>
                                        <p:tgtEl>
                                          <p:spTgt spid="9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3" presetClass="path" presetSubtype="0" accel="50000" decel="50000" fill="hold" grpId="0" nodeType="afterEffect">
                                  <p:stCondLst>
                                    <p:cond delay="0"/>
                                  </p:stCondLst>
                                  <p:childTnLst>
                                    <p:animMotion origin="layout" path="M -4.44444E-6 -1.384E-6 L 0.62865 -1.384E-6 " pathEditMode="relative" rAng="0" ptsTypes="AA">
                                      <p:cBhvr>
                                        <p:cTn id="11" dur="1000" fill="hold"/>
                                        <p:tgtEl>
                                          <p:spTgt spid="56"/>
                                        </p:tgtEl>
                                        <p:attrNameLst>
                                          <p:attrName>ppt_x</p:attrName>
                                          <p:attrName>ppt_y</p:attrName>
                                        </p:attrNameLst>
                                      </p:cBhvr>
                                      <p:rCtr x="31424" y="0"/>
                                    </p:animMotion>
                                  </p:childTnLst>
                                </p:cTn>
                              </p:par>
                              <p:par>
                                <p:cTn id="12" presetID="63" presetClass="path" presetSubtype="0" accel="50000" decel="50000" fill="hold" grpId="0" nodeType="withEffect">
                                  <p:stCondLst>
                                    <p:cond delay="0"/>
                                  </p:stCondLst>
                                  <p:childTnLst>
                                    <p:animMotion origin="layout" path="M -4.44444E-6 1.77325E-6 L 0.62865 1.77325E-6 " pathEditMode="relative" rAng="0" ptsTypes="AA">
                                      <p:cBhvr>
                                        <p:cTn id="13" dur="1000" fill="hold"/>
                                        <p:tgtEl>
                                          <p:spTgt spid="55"/>
                                        </p:tgtEl>
                                        <p:attrNameLst>
                                          <p:attrName>ppt_x</p:attrName>
                                          <p:attrName>ppt_y</p:attrName>
                                        </p:attrNameLst>
                                      </p:cBhvr>
                                      <p:rCtr x="31424" y="0"/>
                                    </p:animMotion>
                                  </p:childTnLst>
                                </p:cTn>
                              </p:par>
                              <p:par>
                                <p:cTn id="14" presetID="63" presetClass="path" presetSubtype="0" accel="50000" decel="50000" fill="hold" grpId="0" nodeType="withEffect">
                                  <p:stCondLst>
                                    <p:cond delay="0"/>
                                  </p:stCondLst>
                                  <p:childTnLst>
                                    <p:animMotion origin="layout" path="M -4.44444E-6 -9.57677E-7 L 0.62865 -9.57677E-7 " pathEditMode="relative" rAng="0" ptsTypes="AA">
                                      <p:cBhvr>
                                        <p:cTn id="15" dur="1000" fill="hold"/>
                                        <p:tgtEl>
                                          <p:spTgt spid="31"/>
                                        </p:tgtEl>
                                        <p:attrNameLst>
                                          <p:attrName>ppt_x</p:attrName>
                                          <p:attrName>ppt_y</p:attrName>
                                        </p:attrNameLst>
                                      </p:cBhvr>
                                      <p:rCtr x="31424" y="0"/>
                                    </p:animMotion>
                                  </p:childTnLst>
                                </p:cTn>
                              </p:par>
                              <p:par>
                                <p:cTn id="16" presetID="2" presetClass="exit" presetSubtype="2" fill="hold" grpId="1" nodeType="withEffect">
                                  <p:stCondLst>
                                    <p:cond delay="0"/>
                                  </p:stCondLst>
                                  <p:childTnLst>
                                    <p:anim calcmode="lin" valueType="num">
                                      <p:cBhvr additive="base">
                                        <p:cTn id="17" dur="500"/>
                                        <p:tgtEl>
                                          <p:spTgt spid="31"/>
                                        </p:tgtEl>
                                        <p:attrNameLst>
                                          <p:attrName>ppt_x</p:attrName>
                                        </p:attrNameLst>
                                      </p:cBhvr>
                                      <p:tavLst>
                                        <p:tav tm="0">
                                          <p:val>
                                            <p:strVal val="ppt_x"/>
                                          </p:val>
                                        </p:tav>
                                        <p:tav tm="100000">
                                          <p:val>
                                            <p:strVal val="1+ppt_w/2"/>
                                          </p:val>
                                        </p:tav>
                                      </p:tavLst>
                                    </p:anim>
                                    <p:anim calcmode="lin" valueType="num">
                                      <p:cBhvr additive="base">
                                        <p:cTn id="18" dur="500"/>
                                        <p:tgtEl>
                                          <p:spTgt spid="31"/>
                                        </p:tgtEl>
                                        <p:attrNameLst>
                                          <p:attrName>ppt_y</p:attrName>
                                        </p:attrNameLst>
                                      </p:cBhvr>
                                      <p:tavLst>
                                        <p:tav tm="0">
                                          <p:val>
                                            <p:strVal val="ppt_y"/>
                                          </p:val>
                                        </p:tav>
                                        <p:tav tm="100000">
                                          <p:val>
                                            <p:strVal val="ppt_y"/>
                                          </p:val>
                                        </p:tav>
                                      </p:tavLst>
                                    </p:anim>
                                    <p:set>
                                      <p:cBhvr>
                                        <p:cTn id="19" dur="1" fill="hold">
                                          <p:stCondLst>
                                            <p:cond delay="499"/>
                                          </p:stCondLst>
                                        </p:cTn>
                                        <p:tgtEl>
                                          <p:spTgt spid="31"/>
                                        </p:tgtEl>
                                        <p:attrNameLst>
                                          <p:attrName>style.visibility</p:attrName>
                                        </p:attrNameLst>
                                      </p:cBhvr>
                                      <p:to>
                                        <p:strVal val="hidden"/>
                                      </p:to>
                                    </p:set>
                                  </p:childTnLst>
                                </p:cTn>
                              </p:par>
                              <p:par>
                                <p:cTn id="20" presetID="2" presetClass="exit" presetSubtype="2" fill="hold" grpId="1" nodeType="withEffect">
                                  <p:stCondLst>
                                    <p:cond delay="0"/>
                                  </p:stCondLst>
                                  <p:childTnLst>
                                    <p:anim calcmode="lin" valueType="num">
                                      <p:cBhvr additive="base">
                                        <p:cTn id="21" dur="500"/>
                                        <p:tgtEl>
                                          <p:spTgt spid="56"/>
                                        </p:tgtEl>
                                        <p:attrNameLst>
                                          <p:attrName>ppt_x</p:attrName>
                                        </p:attrNameLst>
                                      </p:cBhvr>
                                      <p:tavLst>
                                        <p:tav tm="0">
                                          <p:val>
                                            <p:strVal val="ppt_x"/>
                                          </p:val>
                                        </p:tav>
                                        <p:tav tm="100000">
                                          <p:val>
                                            <p:strVal val="1+ppt_w/2"/>
                                          </p:val>
                                        </p:tav>
                                      </p:tavLst>
                                    </p:anim>
                                    <p:anim calcmode="lin" valueType="num">
                                      <p:cBhvr additive="base">
                                        <p:cTn id="22" dur="500"/>
                                        <p:tgtEl>
                                          <p:spTgt spid="56"/>
                                        </p:tgtEl>
                                        <p:attrNameLst>
                                          <p:attrName>ppt_y</p:attrName>
                                        </p:attrNameLst>
                                      </p:cBhvr>
                                      <p:tavLst>
                                        <p:tav tm="0">
                                          <p:val>
                                            <p:strVal val="ppt_y"/>
                                          </p:val>
                                        </p:tav>
                                        <p:tav tm="100000">
                                          <p:val>
                                            <p:strVal val="ppt_y"/>
                                          </p:val>
                                        </p:tav>
                                      </p:tavLst>
                                    </p:anim>
                                    <p:set>
                                      <p:cBhvr>
                                        <p:cTn id="23" dur="1" fill="hold">
                                          <p:stCondLst>
                                            <p:cond delay="499"/>
                                          </p:stCondLst>
                                        </p:cTn>
                                        <p:tgtEl>
                                          <p:spTgt spid="56"/>
                                        </p:tgtEl>
                                        <p:attrNameLst>
                                          <p:attrName>style.visibility</p:attrName>
                                        </p:attrNameLst>
                                      </p:cBhvr>
                                      <p:to>
                                        <p:strVal val="hidden"/>
                                      </p:to>
                                    </p:set>
                                  </p:childTnLst>
                                </p:cTn>
                              </p:par>
                              <p:par>
                                <p:cTn id="24" presetID="2" presetClass="exit" presetSubtype="2" fill="hold" nodeType="withEffect">
                                  <p:stCondLst>
                                    <p:cond delay="0"/>
                                  </p:stCondLst>
                                  <p:childTnLst>
                                    <p:anim calcmode="lin" valueType="num">
                                      <p:cBhvr additive="base">
                                        <p:cTn id="25" dur="500"/>
                                        <p:tgtEl>
                                          <p:spTgt spid="45"/>
                                        </p:tgtEl>
                                        <p:attrNameLst>
                                          <p:attrName>ppt_x</p:attrName>
                                        </p:attrNameLst>
                                      </p:cBhvr>
                                      <p:tavLst>
                                        <p:tav tm="0">
                                          <p:val>
                                            <p:strVal val="ppt_x"/>
                                          </p:val>
                                        </p:tav>
                                        <p:tav tm="100000">
                                          <p:val>
                                            <p:strVal val="1+ppt_w/2"/>
                                          </p:val>
                                        </p:tav>
                                      </p:tavLst>
                                    </p:anim>
                                    <p:anim calcmode="lin" valueType="num">
                                      <p:cBhvr additive="base">
                                        <p:cTn id="26" dur="500"/>
                                        <p:tgtEl>
                                          <p:spTgt spid="45"/>
                                        </p:tgtEl>
                                        <p:attrNameLst>
                                          <p:attrName>ppt_y</p:attrName>
                                        </p:attrNameLst>
                                      </p:cBhvr>
                                      <p:tavLst>
                                        <p:tav tm="0">
                                          <p:val>
                                            <p:strVal val="ppt_y"/>
                                          </p:val>
                                        </p:tav>
                                        <p:tav tm="100000">
                                          <p:val>
                                            <p:strVal val="ppt_y"/>
                                          </p:val>
                                        </p:tav>
                                      </p:tavLst>
                                    </p:anim>
                                    <p:set>
                                      <p:cBhvr>
                                        <p:cTn id="27" dur="1" fill="hold">
                                          <p:stCondLst>
                                            <p:cond delay="499"/>
                                          </p:stCondLst>
                                        </p:cTn>
                                        <p:tgtEl>
                                          <p:spTgt spid="45"/>
                                        </p:tgtEl>
                                        <p:attrNameLst>
                                          <p:attrName>style.visibility</p:attrName>
                                        </p:attrNameLst>
                                      </p:cBhvr>
                                      <p:to>
                                        <p:strVal val="hidden"/>
                                      </p:to>
                                    </p:set>
                                  </p:childTnLst>
                                </p:cTn>
                              </p:par>
                              <p:par>
                                <p:cTn id="28" presetID="2" presetClass="exit" presetSubtype="2" fill="hold" grpId="1" nodeType="withEffect">
                                  <p:stCondLst>
                                    <p:cond delay="0"/>
                                  </p:stCondLst>
                                  <p:childTnLst>
                                    <p:anim calcmode="lin" valueType="num">
                                      <p:cBhvr additive="base">
                                        <p:cTn id="29" dur="500"/>
                                        <p:tgtEl>
                                          <p:spTgt spid="55"/>
                                        </p:tgtEl>
                                        <p:attrNameLst>
                                          <p:attrName>ppt_x</p:attrName>
                                        </p:attrNameLst>
                                      </p:cBhvr>
                                      <p:tavLst>
                                        <p:tav tm="0">
                                          <p:val>
                                            <p:strVal val="ppt_x"/>
                                          </p:val>
                                        </p:tav>
                                        <p:tav tm="100000">
                                          <p:val>
                                            <p:strVal val="1+ppt_w/2"/>
                                          </p:val>
                                        </p:tav>
                                      </p:tavLst>
                                    </p:anim>
                                    <p:anim calcmode="lin" valueType="num">
                                      <p:cBhvr additive="base">
                                        <p:cTn id="30" dur="500"/>
                                        <p:tgtEl>
                                          <p:spTgt spid="55"/>
                                        </p:tgtEl>
                                        <p:attrNameLst>
                                          <p:attrName>ppt_y</p:attrName>
                                        </p:attrNameLst>
                                      </p:cBhvr>
                                      <p:tavLst>
                                        <p:tav tm="0">
                                          <p:val>
                                            <p:strVal val="ppt_y"/>
                                          </p:val>
                                        </p:tav>
                                        <p:tav tm="100000">
                                          <p:val>
                                            <p:strVal val="ppt_y"/>
                                          </p:val>
                                        </p:tav>
                                      </p:tavLst>
                                    </p:anim>
                                    <p:set>
                                      <p:cBhvr>
                                        <p:cTn id="31" dur="1" fill="hold">
                                          <p:stCondLst>
                                            <p:cond delay="499"/>
                                          </p:stCondLst>
                                        </p:cTn>
                                        <p:tgtEl>
                                          <p:spTgt spid="55"/>
                                        </p:tgtEl>
                                        <p:attrNameLst>
                                          <p:attrName>style.visibility</p:attrName>
                                        </p:attrNameLst>
                                      </p:cBhvr>
                                      <p:to>
                                        <p:strVal val="hidden"/>
                                      </p:to>
                                    </p:set>
                                  </p:childTnLst>
                                </p:cTn>
                              </p:par>
                              <p:par>
                                <p:cTn id="32" presetID="2" presetClass="exit" presetSubtype="2" fill="hold" nodeType="withEffect">
                                  <p:stCondLst>
                                    <p:cond delay="0"/>
                                  </p:stCondLst>
                                  <p:childTnLst>
                                    <p:anim calcmode="lin" valueType="num">
                                      <p:cBhvr additive="base">
                                        <p:cTn id="33" dur="500"/>
                                        <p:tgtEl>
                                          <p:spTgt spid="28"/>
                                        </p:tgtEl>
                                        <p:attrNameLst>
                                          <p:attrName>ppt_x</p:attrName>
                                        </p:attrNameLst>
                                      </p:cBhvr>
                                      <p:tavLst>
                                        <p:tav tm="0">
                                          <p:val>
                                            <p:strVal val="ppt_x"/>
                                          </p:val>
                                        </p:tav>
                                        <p:tav tm="100000">
                                          <p:val>
                                            <p:strVal val="1+ppt_w/2"/>
                                          </p:val>
                                        </p:tav>
                                      </p:tavLst>
                                    </p:anim>
                                    <p:anim calcmode="lin" valueType="num">
                                      <p:cBhvr additive="base">
                                        <p:cTn id="34" dur="500"/>
                                        <p:tgtEl>
                                          <p:spTgt spid="28"/>
                                        </p:tgtEl>
                                        <p:attrNameLst>
                                          <p:attrName>ppt_y</p:attrName>
                                        </p:attrNameLst>
                                      </p:cBhvr>
                                      <p:tavLst>
                                        <p:tav tm="0">
                                          <p:val>
                                            <p:strVal val="ppt_y"/>
                                          </p:val>
                                        </p:tav>
                                        <p:tav tm="100000">
                                          <p:val>
                                            <p:strVal val="ppt_y"/>
                                          </p:val>
                                        </p:tav>
                                      </p:tavLst>
                                    </p:anim>
                                    <p:set>
                                      <p:cBhvr>
                                        <p:cTn id="35" dur="1" fill="hold">
                                          <p:stCondLst>
                                            <p:cond delay="499"/>
                                          </p:stCondLst>
                                        </p:cTn>
                                        <p:tgtEl>
                                          <p:spTgt spid="28"/>
                                        </p:tgtEl>
                                        <p:attrNameLst>
                                          <p:attrName>style.visibility</p:attrName>
                                        </p:attrNameLst>
                                      </p:cBhvr>
                                      <p:to>
                                        <p:strVal val="hidden"/>
                                      </p:to>
                                    </p:set>
                                  </p:childTnLst>
                                </p:cTn>
                              </p:par>
                              <p:par>
                                <p:cTn id="36" presetID="2" presetClass="exit" presetSubtype="2" fill="hold" nodeType="with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1+ppt_w/2"/>
                                          </p:val>
                                        </p:tav>
                                      </p:tavLst>
                                    </p:anim>
                                    <p:anim calcmode="lin" valueType="num">
                                      <p:cBhvr additive="base">
                                        <p:cTn id="38" dur="500"/>
                                        <p:tgtEl>
                                          <p:spTgt spid="42"/>
                                        </p:tgtEl>
                                        <p:attrNameLst>
                                          <p:attrName>ppt_y</p:attrName>
                                        </p:attrNameLst>
                                      </p:cBhvr>
                                      <p:tavLst>
                                        <p:tav tm="0">
                                          <p:val>
                                            <p:strVal val="ppt_y"/>
                                          </p:val>
                                        </p:tav>
                                        <p:tav tm="100000">
                                          <p:val>
                                            <p:strVal val="ppt_y"/>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1500"/>
                            </p:stCondLst>
                            <p:childTnLst>
                              <p:par>
                                <p:cTn id="41" presetID="42" presetClass="path" presetSubtype="0" accel="50000" decel="50000" fill="hold" nodeType="afterEffect">
                                  <p:stCondLst>
                                    <p:cond delay="0"/>
                                  </p:stCondLst>
                                  <p:childTnLst>
                                    <p:animMotion origin="layout" path="M 4.44444E-6 -2.71605E-6 L 4.44444E-6 -0.12438 " pathEditMode="relative" rAng="0" ptsTypes="AA">
                                      <p:cBhvr>
                                        <p:cTn id="42" dur="500" fill="hold"/>
                                        <p:tgtEl>
                                          <p:spTgt spid="23"/>
                                        </p:tgtEl>
                                        <p:attrNameLst>
                                          <p:attrName>ppt_x</p:attrName>
                                          <p:attrName>ppt_y</p:attrName>
                                        </p:attrNameLst>
                                      </p:cBhvr>
                                      <p:rCtr x="0" y="-6235"/>
                                    </p:animMotion>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91" grpId="0"/>
      <p:bldP spid="55" grpId="0" animBg="1"/>
      <p:bldP spid="55" grpId="1" animBg="1"/>
      <p:bldP spid="56" grpId="0" animBg="1"/>
      <p:bldP spid="56" grpId="1"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6" name="任意多边形 100"/>
          <p:cNvSpPr/>
          <p:nvPr/>
        </p:nvSpPr>
        <p:spPr bwMode="auto">
          <a:xfrm>
            <a:off x="7959725" y="3171825"/>
            <a:ext cx="2549525" cy="287338"/>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rgbClr val="ADBACA"/>
            </a:solidFill>
            <a:prstDash val="solid"/>
            <a:headEnd type="oval" w="med" len="med"/>
            <a:tailEnd type="stealth" w="med" len="me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任意多边形 108"/>
          <p:cNvSpPr/>
          <p:nvPr/>
        </p:nvSpPr>
        <p:spPr bwMode="auto">
          <a:xfrm flipH="1">
            <a:off x="1712913" y="3479800"/>
            <a:ext cx="2551112" cy="287338"/>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rgbClr val="ADBACA"/>
            </a:solidFill>
            <a:prstDash val="solid"/>
            <a:headEnd type="oval" w="med" len="med"/>
            <a:tailEnd type="stealth" w="med" len="me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任意多边形 112"/>
          <p:cNvSpPr/>
          <p:nvPr/>
        </p:nvSpPr>
        <p:spPr>
          <a:xfrm>
            <a:off x="6367463" y="2471738"/>
            <a:ext cx="673100" cy="1001712"/>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rgbClr val="ADBACA"/>
            </a:solidFill>
            <a:prstDash val="solid"/>
            <a:headEnd type="oval" w="med" len="med"/>
            <a:tailEnd type="stealth" w="med" len="me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任意多边形 113"/>
          <p:cNvSpPr/>
          <p:nvPr/>
        </p:nvSpPr>
        <p:spPr>
          <a:xfrm flipH="1">
            <a:off x="4654550" y="2463800"/>
            <a:ext cx="673100" cy="1003300"/>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rgbClr val="ADBACA"/>
            </a:solidFill>
            <a:prstDash val="solid"/>
            <a:headEnd type="oval" w="med" len="med"/>
            <a:tailEnd type="stealth" w="med" len="me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组合 29"/>
          <p:cNvGrpSpPr/>
          <p:nvPr/>
        </p:nvGrpSpPr>
        <p:grpSpPr>
          <a:xfrm>
            <a:off x="3984625" y="3254375"/>
            <a:ext cx="1028700" cy="1041400"/>
            <a:chOff x="3984625" y="3254375"/>
            <a:chExt cx="1028700" cy="1041400"/>
          </a:xfrm>
        </p:grpSpPr>
        <p:sp>
          <p:nvSpPr>
            <p:cNvPr id="31" name="Freeform 19"/>
            <p:cNvSpPr/>
            <p:nvPr/>
          </p:nvSpPr>
          <p:spPr bwMode="auto">
            <a:xfrm>
              <a:off x="3984625" y="3254375"/>
              <a:ext cx="1028700" cy="1041400"/>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0070C0"/>
            </a:solidFill>
            <a:ln w="317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a:spLocks noChangeAspect="1" noEditPoints="1"/>
            </p:cNvSpPr>
            <p:nvPr/>
          </p:nvSpPr>
          <p:spPr bwMode="auto">
            <a:xfrm>
              <a:off x="4429125" y="3636963"/>
              <a:ext cx="225425" cy="241300"/>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32"/>
          <p:cNvGrpSpPr/>
          <p:nvPr/>
        </p:nvGrpSpPr>
        <p:grpSpPr>
          <a:xfrm>
            <a:off x="6624638" y="2768600"/>
            <a:ext cx="1938337" cy="1908175"/>
            <a:chOff x="6624638" y="2768600"/>
            <a:chExt cx="1938337" cy="1908175"/>
          </a:xfrm>
        </p:grpSpPr>
        <p:sp>
          <p:nvSpPr>
            <p:cNvPr id="34" name="Freeform 17"/>
            <p:cNvSpPr>
              <a:spLocks noChangeAspect="1"/>
            </p:cNvSpPr>
            <p:nvPr/>
          </p:nvSpPr>
          <p:spPr bwMode="auto">
            <a:xfrm>
              <a:off x="6624638" y="2768600"/>
              <a:ext cx="1938337" cy="1908175"/>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070C0"/>
            </a:solidFill>
            <a:ln w="317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6"/>
            <p:cNvSpPr>
              <a:spLocks noChangeAspect="1"/>
            </p:cNvSpPr>
            <p:nvPr/>
          </p:nvSpPr>
          <p:spPr bwMode="auto">
            <a:xfrm>
              <a:off x="7621588" y="3638550"/>
              <a:ext cx="242887" cy="25082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组合 35"/>
          <p:cNvGrpSpPr/>
          <p:nvPr/>
        </p:nvGrpSpPr>
        <p:grpSpPr>
          <a:xfrm>
            <a:off x="4706938" y="3127375"/>
            <a:ext cx="1295400" cy="1265238"/>
            <a:chOff x="4706938" y="3127375"/>
            <a:chExt cx="1295400" cy="1265238"/>
          </a:xfrm>
        </p:grpSpPr>
        <p:grpSp>
          <p:nvGrpSpPr>
            <p:cNvPr id="37" name="组合 36"/>
            <p:cNvGrpSpPr/>
            <p:nvPr/>
          </p:nvGrpSpPr>
          <p:grpSpPr>
            <a:xfrm>
              <a:off x="4706938" y="3127375"/>
              <a:ext cx="1295400" cy="1265238"/>
              <a:chOff x="4706938" y="3127375"/>
              <a:chExt cx="1295400" cy="1265238"/>
            </a:xfrm>
          </p:grpSpPr>
          <p:grpSp>
            <p:nvGrpSpPr>
              <p:cNvPr id="62" name="组合 61"/>
              <p:cNvGrpSpPr/>
              <p:nvPr/>
            </p:nvGrpSpPr>
            <p:grpSpPr>
              <a:xfrm>
                <a:off x="4706938" y="3127375"/>
                <a:ext cx="1295400" cy="1265238"/>
                <a:chOff x="4706938" y="3127375"/>
                <a:chExt cx="1295400" cy="1265238"/>
              </a:xfrm>
            </p:grpSpPr>
            <p:sp>
              <p:nvSpPr>
                <p:cNvPr id="64" name="Freeform 18"/>
                <p:cNvSpPr/>
                <p:nvPr/>
              </p:nvSpPr>
              <p:spPr bwMode="auto">
                <a:xfrm>
                  <a:off x="4706938" y="3127375"/>
                  <a:ext cx="1295400" cy="1265238"/>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5B9BD5"/>
                </a:solidFill>
                <a:ln w="317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442"/>
                <p:cNvSpPr>
                  <a:spLocks noEditPoints="1"/>
                </p:cNvSpPr>
                <p:nvPr/>
              </p:nvSpPr>
              <p:spPr bwMode="auto">
                <a:xfrm>
                  <a:off x="5276850" y="3656013"/>
                  <a:ext cx="258763" cy="2222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3" name="Rectangle 443"/>
              <p:cNvSpPr>
                <a:spLocks noChangeArrowheads="1"/>
              </p:cNvSpPr>
              <p:nvPr/>
            </p:nvSpPr>
            <p:spPr bwMode="auto">
              <a:xfrm>
                <a:off x="5349875" y="3692525"/>
                <a:ext cx="68263" cy="68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sp>
          <p:nvSpPr>
            <p:cNvPr id="58" name="Rectangle 444"/>
            <p:cNvSpPr>
              <a:spLocks noChangeArrowheads="1"/>
            </p:cNvSpPr>
            <p:nvPr/>
          </p:nvSpPr>
          <p:spPr bwMode="auto">
            <a:xfrm>
              <a:off x="5440363" y="3702050"/>
              <a:ext cx="57150"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9" name="Rectangle 445"/>
            <p:cNvSpPr>
              <a:spLocks noChangeArrowheads="1"/>
            </p:cNvSpPr>
            <p:nvPr/>
          </p:nvSpPr>
          <p:spPr bwMode="auto">
            <a:xfrm>
              <a:off x="5440363" y="3736975"/>
              <a:ext cx="57150"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0" name="Rectangle 446"/>
            <p:cNvSpPr>
              <a:spLocks noChangeArrowheads="1"/>
            </p:cNvSpPr>
            <p:nvPr/>
          </p:nvSpPr>
          <p:spPr bwMode="auto">
            <a:xfrm>
              <a:off x="5349875" y="3784600"/>
              <a:ext cx="147638"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1" name="Rectangle 447"/>
            <p:cNvSpPr>
              <a:spLocks noChangeArrowheads="1"/>
            </p:cNvSpPr>
            <p:nvPr/>
          </p:nvSpPr>
          <p:spPr bwMode="auto">
            <a:xfrm>
              <a:off x="5349875" y="3821113"/>
              <a:ext cx="147638"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grpSp>
        <p:nvGrpSpPr>
          <p:cNvPr id="66" name="组合 65"/>
          <p:cNvGrpSpPr/>
          <p:nvPr/>
        </p:nvGrpSpPr>
        <p:grpSpPr>
          <a:xfrm>
            <a:off x="5626100" y="3008313"/>
            <a:ext cx="1481138" cy="1458912"/>
            <a:chOff x="5626100" y="3008313"/>
            <a:chExt cx="1481138" cy="1458912"/>
          </a:xfrm>
        </p:grpSpPr>
        <p:grpSp>
          <p:nvGrpSpPr>
            <p:cNvPr id="67" name="组合 66"/>
            <p:cNvGrpSpPr/>
            <p:nvPr/>
          </p:nvGrpSpPr>
          <p:grpSpPr>
            <a:xfrm>
              <a:off x="5626100" y="3008313"/>
              <a:ext cx="1481138" cy="1458912"/>
              <a:chOff x="5626100" y="3008313"/>
              <a:chExt cx="1481138" cy="1458912"/>
            </a:xfrm>
          </p:grpSpPr>
          <p:sp>
            <p:nvSpPr>
              <p:cNvPr id="73" name="Freeform 17"/>
              <p:cNvSpPr/>
              <p:nvPr/>
            </p:nvSpPr>
            <p:spPr bwMode="auto">
              <a:xfrm>
                <a:off x="5626100" y="3008313"/>
                <a:ext cx="1481138" cy="145891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64A0DC"/>
              </a:solidFill>
              <a:ln w="317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Oval 56"/>
              <p:cNvSpPr>
                <a:spLocks noChangeArrowheads="1"/>
              </p:cNvSpPr>
              <p:nvPr/>
            </p:nvSpPr>
            <p:spPr bwMode="auto">
              <a:xfrm>
                <a:off x="6367463" y="3616325"/>
                <a:ext cx="301625" cy="300038"/>
              </a:xfrm>
              <a:prstGeom prst="ellipse">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80296" tIns="40148" rIns="80296" bIns="40148"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grpSp>
          <p:nvGrpSpPr>
            <p:cNvPr id="68" name="组合 67"/>
            <p:cNvGrpSpPr/>
            <p:nvPr/>
          </p:nvGrpSpPr>
          <p:grpSpPr>
            <a:xfrm>
              <a:off x="6413500" y="3622675"/>
              <a:ext cx="250825" cy="280988"/>
              <a:chOff x="6413500" y="3622675"/>
              <a:chExt cx="250825" cy="280988"/>
            </a:xfrm>
          </p:grpSpPr>
          <p:grpSp>
            <p:nvGrpSpPr>
              <p:cNvPr id="69" name="组合 68"/>
              <p:cNvGrpSpPr/>
              <p:nvPr/>
            </p:nvGrpSpPr>
            <p:grpSpPr>
              <a:xfrm>
                <a:off x="6413500" y="3656013"/>
                <a:ext cx="201613" cy="247650"/>
                <a:chOff x="6413500" y="3656013"/>
                <a:chExt cx="201613" cy="247650"/>
              </a:xfrm>
            </p:grpSpPr>
            <p:sp>
              <p:nvSpPr>
                <p:cNvPr id="71" name="Freeform 57"/>
                <p:cNvSpPr/>
                <p:nvPr/>
              </p:nvSpPr>
              <p:spPr bwMode="auto">
                <a:xfrm>
                  <a:off x="6413500" y="3656013"/>
                  <a:ext cx="155575" cy="141287"/>
                </a:xfrm>
                <a:custGeom>
                  <a:avLst/>
                  <a:gdLst>
                    <a:gd name="T0" fmla="*/ 8 w 95"/>
                    <a:gd name="T1" fmla="*/ 33 h 87"/>
                    <a:gd name="T2" fmla="*/ 29 w 95"/>
                    <a:gd name="T3" fmla="*/ 74 h 87"/>
                    <a:gd name="T4" fmla="*/ 57 w 95"/>
                    <a:gd name="T5" fmla="*/ 85 h 87"/>
                    <a:gd name="T6" fmla="*/ 54 w 95"/>
                    <a:gd name="T7" fmla="*/ 81 h 87"/>
                    <a:gd name="T8" fmla="*/ 48 w 95"/>
                    <a:gd name="T9" fmla="*/ 76 h 87"/>
                    <a:gd name="T10" fmla="*/ 45 w 95"/>
                    <a:gd name="T11" fmla="*/ 67 h 87"/>
                    <a:gd name="T12" fmla="*/ 36 w 95"/>
                    <a:gd name="T13" fmla="*/ 64 h 87"/>
                    <a:gd name="T14" fmla="*/ 45 w 95"/>
                    <a:gd name="T15" fmla="*/ 52 h 87"/>
                    <a:gd name="T16" fmla="*/ 71 w 95"/>
                    <a:gd name="T17" fmla="*/ 33 h 87"/>
                    <a:gd name="T18" fmla="*/ 43 w 95"/>
                    <a:gd name="T19" fmla="*/ 3 h 87"/>
                    <a:gd name="T20" fmla="*/ 6 w 95"/>
                    <a:gd name="T21" fmla="*/ 14 h 87"/>
                    <a:gd name="T22" fmla="*/ 8 w 95"/>
                    <a:gd name="T23"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58"/>
                <p:cNvSpPr/>
                <p:nvPr/>
              </p:nvSpPr>
              <p:spPr bwMode="auto">
                <a:xfrm>
                  <a:off x="6497638" y="3765550"/>
                  <a:ext cx="117475" cy="138113"/>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59"/>
              <p:cNvSpPr/>
              <p:nvPr/>
            </p:nvSpPr>
            <p:spPr bwMode="auto">
              <a:xfrm>
                <a:off x="6561138" y="3622675"/>
                <a:ext cx="103187" cy="193675"/>
              </a:xfrm>
              <a:custGeom>
                <a:avLst/>
                <a:gdLst>
                  <a:gd name="T0" fmla="*/ 0 w 63"/>
                  <a:gd name="T1" fmla="*/ 0 h 119"/>
                  <a:gd name="T2" fmla="*/ 11 w 63"/>
                  <a:gd name="T3" fmla="*/ 30 h 119"/>
                  <a:gd name="T4" fmla="*/ 46 w 63"/>
                  <a:gd name="T5" fmla="*/ 54 h 119"/>
                  <a:gd name="T6" fmla="*/ 54 w 63"/>
                  <a:gd name="T7" fmla="*/ 81 h 119"/>
                  <a:gd name="T8" fmla="*/ 52 w 63"/>
                  <a:gd name="T9" fmla="*/ 111 h 119"/>
                  <a:gd name="T10" fmla="*/ 63 w 63"/>
                  <a:gd name="T11" fmla="*/ 113 h 119"/>
                </a:gdLst>
                <a:ahLst/>
                <a:cxnLst>
                  <a:cxn ang="0">
                    <a:pos x="T0" y="T1"/>
                  </a:cxn>
                  <a:cxn ang="0">
                    <a:pos x="T2" y="T3"/>
                  </a:cxn>
                  <a:cxn ang="0">
                    <a:pos x="T4" y="T5"/>
                  </a:cxn>
                  <a:cxn ang="0">
                    <a:pos x="T6" y="T7"/>
                  </a:cxn>
                  <a:cxn ang="0">
                    <a:pos x="T8" y="T9"/>
                  </a:cxn>
                  <a:cxn ang="0">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5" name="组合 74"/>
          <p:cNvGrpSpPr/>
          <p:nvPr/>
        </p:nvGrpSpPr>
        <p:grpSpPr>
          <a:xfrm>
            <a:off x="3846513" y="1792288"/>
            <a:ext cx="1571625" cy="469900"/>
            <a:chOff x="3846513" y="1792288"/>
            <a:chExt cx="1571625" cy="469900"/>
          </a:xfrm>
        </p:grpSpPr>
        <p:sp>
          <p:nvSpPr>
            <p:cNvPr id="76" name="TextBox 13"/>
            <p:cNvSpPr txBox="1"/>
            <p:nvPr/>
          </p:nvSpPr>
          <p:spPr>
            <a:xfrm>
              <a:off x="3846513" y="1792288"/>
              <a:ext cx="1473200" cy="246062"/>
            </a:xfrm>
            <a:prstGeom prst="rect">
              <a:avLst/>
            </a:prstGeom>
            <a:noFill/>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单击编辑标题</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7" name="TextBox 13"/>
            <p:cNvSpPr txBox="1"/>
            <p:nvPr/>
          </p:nvSpPr>
          <p:spPr>
            <a:xfrm>
              <a:off x="3851275" y="2078038"/>
              <a:ext cx="1566863" cy="184150"/>
            </a:xfrm>
            <a:prstGeom prst="rect">
              <a:avLst/>
            </a:prstGeom>
            <a:noFill/>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单击此处可编辑内容</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grpSp>
        <p:nvGrpSpPr>
          <p:cNvPr id="78" name="组合 77"/>
          <p:cNvGrpSpPr/>
          <p:nvPr/>
        </p:nvGrpSpPr>
        <p:grpSpPr>
          <a:xfrm>
            <a:off x="6486525" y="1792288"/>
            <a:ext cx="1571625" cy="469900"/>
            <a:chOff x="6486525" y="1792288"/>
            <a:chExt cx="1571625" cy="469900"/>
          </a:xfrm>
        </p:grpSpPr>
        <p:sp>
          <p:nvSpPr>
            <p:cNvPr id="79" name="TextBox 13"/>
            <p:cNvSpPr txBox="1"/>
            <p:nvPr/>
          </p:nvSpPr>
          <p:spPr>
            <a:xfrm>
              <a:off x="6486525" y="1792288"/>
              <a:ext cx="1473200" cy="246062"/>
            </a:xfrm>
            <a:prstGeom prst="rect">
              <a:avLst/>
            </a:prstGeom>
            <a:noFill/>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单击编辑标题</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0" name="TextBox 13"/>
            <p:cNvSpPr txBox="1"/>
            <p:nvPr/>
          </p:nvSpPr>
          <p:spPr>
            <a:xfrm>
              <a:off x="6491288" y="2078038"/>
              <a:ext cx="1566862" cy="184150"/>
            </a:xfrm>
            <a:prstGeom prst="rect">
              <a:avLst/>
            </a:prstGeom>
            <a:noFill/>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dirty="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单击此处可编辑内容</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grpSp>
        <p:nvGrpSpPr>
          <p:cNvPr id="81" name="组合 80"/>
          <p:cNvGrpSpPr/>
          <p:nvPr/>
        </p:nvGrpSpPr>
        <p:grpSpPr>
          <a:xfrm>
            <a:off x="9186863" y="3411538"/>
            <a:ext cx="1571625" cy="469900"/>
            <a:chOff x="9186863" y="3411538"/>
            <a:chExt cx="1571625" cy="469900"/>
          </a:xfrm>
        </p:grpSpPr>
        <p:sp>
          <p:nvSpPr>
            <p:cNvPr id="82" name="TextBox 13"/>
            <p:cNvSpPr txBox="1"/>
            <p:nvPr/>
          </p:nvSpPr>
          <p:spPr>
            <a:xfrm>
              <a:off x="9186863" y="3411538"/>
              <a:ext cx="1473200" cy="246062"/>
            </a:xfrm>
            <a:prstGeom prst="rect">
              <a:avLst/>
            </a:prstGeom>
            <a:noFill/>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单击编辑标题</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3" name="TextBox 13"/>
            <p:cNvSpPr txBox="1"/>
            <p:nvPr/>
          </p:nvSpPr>
          <p:spPr>
            <a:xfrm>
              <a:off x="9191625" y="3697288"/>
              <a:ext cx="1566863" cy="184150"/>
            </a:xfrm>
            <a:prstGeom prst="rect">
              <a:avLst/>
            </a:prstGeom>
            <a:noFill/>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单击此处可编辑内容</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grpSp>
        <p:nvGrpSpPr>
          <p:cNvPr id="84" name="组合 83"/>
          <p:cNvGrpSpPr/>
          <p:nvPr/>
        </p:nvGrpSpPr>
        <p:grpSpPr>
          <a:xfrm>
            <a:off x="854075" y="3613150"/>
            <a:ext cx="1571625" cy="471488"/>
            <a:chOff x="854075" y="3613150"/>
            <a:chExt cx="1571625" cy="471488"/>
          </a:xfrm>
        </p:grpSpPr>
        <p:sp>
          <p:nvSpPr>
            <p:cNvPr id="85" name="TextBox 13"/>
            <p:cNvSpPr txBox="1"/>
            <p:nvPr/>
          </p:nvSpPr>
          <p:spPr>
            <a:xfrm>
              <a:off x="854075" y="3613150"/>
              <a:ext cx="1473200" cy="246063"/>
            </a:xfrm>
            <a:prstGeom prst="rect">
              <a:avLst/>
            </a:prstGeom>
            <a:noFill/>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单击编辑标题</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6" name="TextBox 13"/>
            <p:cNvSpPr txBox="1"/>
            <p:nvPr/>
          </p:nvSpPr>
          <p:spPr>
            <a:xfrm>
              <a:off x="858838" y="3898900"/>
              <a:ext cx="1566862" cy="185738"/>
            </a:xfrm>
            <a:prstGeom prst="rect">
              <a:avLst/>
            </a:prstGeom>
            <a:noFill/>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单击此处可编辑内容</a:t>
              </a: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sp>
        <p:nvSpPr>
          <p:cNvPr id="87" name="矩形 86"/>
          <p:cNvSpPr/>
          <p:nvPr/>
        </p:nvSpPr>
        <p:spPr>
          <a:xfrm>
            <a:off x="1411288" y="5402263"/>
            <a:ext cx="9529762" cy="570926"/>
          </a:xfrm>
          <a:prstGeom prst="rect">
            <a:avLst/>
          </a:prstGeom>
          <a:noFill/>
        </p:spPr>
        <p:txBody>
          <a:bodyPr vert="horz" wrap="square" lIns="0" tIns="0" rIns="0" bIns="0" numCol="1" anchor="t" anchorCtr="0" compatLnSpc="1">
            <a:spAutoFit/>
          </a:bodyPr>
          <a:lstStyle/>
          <a:p>
            <a:pPr>
              <a:lnSpc>
                <a:spcPct val="130000"/>
              </a:lnSpc>
              <a:spcBef>
                <a:spcPct val="0"/>
              </a:spcBef>
            </a:pPr>
            <a:r>
              <a:rPr lang="zh-CN" altLang="en-US" sz="150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在此录入上述图表的描述说明，在此录入上述图表的描述说明，在此录入上述图表的综合描述说明。在此录入上述图表的描述说明，在此录入上述图表的描述说明，在此录入上述图表的综合描述说明。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4" fill="hold" nodeType="after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ppt_x"/>
                                          </p:val>
                                        </p:tav>
                                        <p:tav tm="100000">
                                          <p:val>
                                            <p:strVal val="#ppt_x"/>
                                          </p:val>
                                        </p:tav>
                                      </p:tavLst>
                                    </p:anim>
                                    <p:anim calcmode="lin" valueType="num">
                                      <p:cBhvr additive="base">
                                        <p:cTn id="39" dur="500" fill="hold"/>
                                        <p:tgtEl>
                                          <p:spTgt spid="66"/>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1"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22" presetClass="entr" presetSubtype="4"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down)">
                                      <p:cBhvr>
                                        <p:cTn id="54" dur="500"/>
                                        <p:tgtEl>
                                          <p:spTgt spid="28"/>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par>
                          <p:cTn id="58" fill="hold">
                            <p:stCondLst>
                              <p:cond delay="4000"/>
                            </p:stCondLst>
                            <p:childTnLst>
                              <p:par>
                                <p:cTn id="59" presetID="49" presetClass="entr" presetSubtype="0" decel="100000" fill="hold"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p:cTn id="61" dur="500" fill="hold"/>
                                        <p:tgtEl>
                                          <p:spTgt spid="84"/>
                                        </p:tgtEl>
                                        <p:attrNameLst>
                                          <p:attrName>ppt_w</p:attrName>
                                        </p:attrNameLst>
                                      </p:cBhvr>
                                      <p:tavLst>
                                        <p:tav tm="0">
                                          <p:val>
                                            <p:fltVal val="0"/>
                                          </p:val>
                                        </p:tav>
                                        <p:tav tm="100000">
                                          <p:val>
                                            <p:strVal val="#ppt_w"/>
                                          </p:val>
                                        </p:tav>
                                      </p:tavLst>
                                    </p:anim>
                                    <p:anim calcmode="lin" valueType="num">
                                      <p:cBhvr>
                                        <p:cTn id="62" dur="500" fill="hold"/>
                                        <p:tgtEl>
                                          <p:spTgt spid="84"/>
                                        </p:tgtEl>
                                        <p:attrNameLst>
                                          <p:attrName>ppt_h</p:attrName>
                                        </p:attrNameLst>
                                      </p:cBhvr>
                                      <p:tavLst>
                                        <p:tav tm="0">
                                          <p:val>
                                            <p:fltVal val="0"/>
                                          </p:val>
                                        </p:tav>
                                        <p:tav tm="100000">
                                          <p:val>
                                            <p:strVal val="#ppt_h"/>
                                          </p:val>
                                        </p:tav>
                                      </p:tavLst>
                                    </p:anim>
                                    <p:anim calcmode="lin" valueType="num">
                                      <p:cBhvr>
                                        <p:cTn id="63" dur="500" fill="hold"/>
                                        <p:tgtEl>
                                          <p:spTgt spid="84"/>
                                        </p:tgtEl>
                                        <p:attrNameLst>
                                          <p:attrName>style.rotation</p:attrName>
                                        </p:attrNameLst>
                                      </p:cBhvr>
                                      <p:tavLst>
                                        <p:tav tm="0">
                                          <p:val>
                                            <p:fltVal val="360"/>
                                          </p:val>
                                        </p:tav>
                                        <p:tav tm="100000">
                                          <p:val>
                                            <p:fltVal val="0"/>
                                          </p:val>
                                        </p:tav>
                                      </p:tavLst>
                                    </p:anim>
                                    <p:animEffect transition="in" filter="fade">
                                      <p:cBhvr>
                                        <p:cTn id="64" dur="500"/>
                                        <p:tgtEl>
                                          <p:spTgt spid="84"/>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p:cTn id="67" dur="500" fill="hold"/>
                                        <p:tgtEl>
                                          <p:spTgt spid="75"/>
                                        </p:tgtEl>
                                        <p:attrNameLst>
                                          <p:attrName>ppt_w</p:attrName>
                                        </p:attrNameLst>
                                      </p:cBhvr>
                                      <p:tavLst>
                                        <p:tav tm="0">
                                          <p:val>
                                            <p:fltVal val="0"/>
                                          </p:val>
                                        </p:tav>
                                        <p:tav tm="100000">
                                          <p:val>
                                            <p:strVal val="#ppt_w"/>
                                          </p:val>
                                        </p:tav>
                                      </p:tavLst>
                                    </p:anim>
                                    <p:anim calcmode="lin" valueType="num">
                                      <p:cBhvr>
                                        <p:cTn id="68" dur="500" fill="hold"/>
                                        <p:tgtEl>
                                          <p:spTgt spid="75"/>
                                        </p:tgtEl>
                                        <p:attrNameLst>
                                          <p:attrName>ppt_h</p:attrName>
                                        </p:attrNameLst>
                                      </p:cBhvr>
                                      <p:tavLst>
                                        <p:tav tm="0">
                                          <p:val>
                                            <p:fltVal val="0"/>
                                          </p:val>
                                        </p:tav>
                                        <p:tav tm="100000">
                                          <p:val>
                                            <p:strVal val="#ppt_h"/>
                                          </p:val>
                                        </p:tav>
                                      </p:tavLst>
                                    </p:anim>
                                    <p:anim calcmode="lin" valueType="num">
                                      <p:cBhvr>
                                        <p:cTn id="69" dur="500" fill="hold"/>
                                        <p:tgtEl>
                                          <p:spTgt spid="75"/>
                                        </p:tgtEl>
                                        <p:attrNameLst>
                                          <p:attrName>style.rotation</p:attrName>
                                        </p:attrNameLst>
                                      </p:cBhvr>
                                      <p:tavLst>
                                        <p:tav tm="0">
                                          <p:val>
                                            <p:fltVal val="360"/>
                                          </p:val>
                                        </p:tav>
                                        <p:tav tm="100000">
                                          <p:val>
                                            <p:fltVal val="0"/>
                                          </p:val>
                                        </p:tav>
                                      </p:tavLst>
                                    </p:anim>
                                    <p:animEffect transition="in" filter="fade">
                                      <p:cBhvr>
                                        <p:cTn id="70" dur="500"/>
                                        <p:tgtEl>
                                          <p:spTgt spid="75"/>
                                        </p:tgtEl>
                                      </p:cBhvr>
                                    </p:animEffect>
                                  </p:childTnLst>
                                </p:cTn>
                              </p:par>
                              <p:par>
                                <p:cTn id="71" presetID="49" presetClass="entr" presetSubtype="0" decel="100000" fill="hold"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 calcmode="lin" valueType="num">
                                      <p:cBhvr>
                                        <p:cTn id="75" dur="500" fill="hold"/>
                                        <p:tgtEl>
                                          <p:spTgt spid="78"/>
                                        </p:tgtEl>
                                        <p:attrNameLst>
                                          <p:attrName>style.rotation</p:attrName>
                                        </p:attrNameLst>
                                      </p:cBhvr>
                                      <p:tavLst>
                                        <p:tav tm="0">
                                          <p:val>
                                            <p:fltVal val="360"/>
                                          </p:val>
                                        </p:tav>
                                        <p:tav tm="100000">
                                          <p:val>
                                            <p:fltVal val="0"/>
                                          </p:val>
                                        </p:tav>
                                      </p:tavLst>
                                    </p:anim>
                                    <p:animEffect transition="in" filter="fade">
                                      <p:cBhvr>
                                        <p:cTn id="76" dur="500"/>
                                        <p:tgtEl>
                                          <p:spTgt spid="78"/>
                                        </p:tgtEl>
                                      </p:cBhvr>
                                    </p:animEffect>
                                  </p:childTnLst>
                                </p:cTn>
                              </p:par>
                              <p:par>
                                <p:cTn id="77" presetID="49" presetClass="entr" presetSubtype="0" decel="100000" fill="hold" nodeType="withEffect">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p:cTn id="79" dur="500" fill="hold"/>
                                        <p:tgtEl>
                                          <p:spTgt spid="81"/>
                                        </p:tgtEl>
                                        <p:attrNameLst>
                                          <p:attrName>ppt_w</p:attrName>
                                        </p:attrNameLst>
                                      </p:cBhvr>
                                      <p:tavLst>
                                        <p:tav tm="0">
                                          <p:val>
                                            <p:fltVal val="0"/>
                                          </p:val>
                                        </p:tav>
                                        <p:tav tm="100000">
                                          <p:val>
                                            <p:strVal val="#ppt_w"/>
                                          </p:val>
                                        </p:tav>
                                      </p:tavLst>
                                    </p:anim>
                                    <p:anim calcmode="lin" valueType="num">
                                      <p:cBhvr>
                                        <p:cTn id="80" dur="500" fill="hold"/>
                                        <p:tgtEl>
                                          <p:spTgt spid="81"/>
                                        </p:tgtEl>
                                        <p:attrNameLst>
                                          <p:attrName>ppt_h</p:attrName>
                                        </p:attrNameLst>
                                      </p:cBhvr>
                                      <p:tavLst>
                                        <p:tav tm="0">
                                          <p:val>
                                            <p:fltVal val="0"/>
                                          </p:val>
                                        </p:tav>
                                        <p:tav tm="100000">
                                          <p:val>
                                            <p:strVal val="#ppt_h"/>
                                          </p:val>
                                        </p:tav>
                                      </p:tavLst>
                                    </p:anim>
                                    <p:anim calcmode="lin" valueType="num">
                                      <p:cBhvr>
                                        <p:cTn id="81" dur="500" fill="hold"/>
                                        <p:tgtEl>
                                          <p:spTgt spid="81"/>
                                        </p:tgtEl>
                                        <p:attrNameLst>
                                          <p:attrName>style.rotation</p:attrName>
                                        </p:attrNameLst>
                                      </p:cBhvr>
                                      <p:tavLst>
                                        <p:tav tm="0">
                                          <p:val>
                                            <p:fltVal val="360"/>
                                          </p:val>
                                        </p:tav>
                                        <p:tav tm="100000">
                                          <p:val>
                                            <p:fltVal val="0"/>
                                          </p:val>
                                        </p:tav>
                                      </p:tavLst>
                                    </p:anim>
                                    <p:animEffect transition="in" filter="fade">
                                      <p:cBhvr>
                                        <p:cTn id="82" dur="500"/>
                                        <p:tgtEl>
                                          <p:spTgt spid="81"/>
                                        </p:tgtEl>
                                      </p:cBhvr>
                                    </p:animEffect>
                                  </p:childTnLst>
                                </p:cTn>
                              </p:par>
                            </p:childTnLst>
                          </p:cTn>
                        </p:par>
                        <p:par>
                          <p:cTn id="83" fill="hold">
                            <p:stCondLst>
                              <p:cond delay="4500"/>
                            </p:stCondLst>
                            <p:childTnLst>
                              <p:par>
                                <p:cTn id="84" presetID="16" presetClass="entr" presetSubtype="42" fill="hold" grpId="0" nodeType="after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barn(outHorizontal)">
                                      <p:cBhvr>
                                        <p:cTn id="8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26" grpId="0" animBg="1"/>
      <p:bldP spid="27" grpId="0" animBg="1"/>
      <p:bldP spid="28" grpId="0" animBg="1"/>
      <p:bldP spid="29" grpId="0" animBg="1"/>
      <p:bldP spid="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Oval 12"/>
          <p:cNvSpPr>
            <a:spLocks noChangeArrowheads="1"/>
          </p:cNvSpPr>
          <p:nvPr/>
        </p:nvSpPr>
        <p:spPr bwMode="auto">
          <a:xfrm>
            <a:off x="2851963" y="2378259"/>
            <a:ext cx="2866611" cy="2869623"/>
          </a:xfrm>
          <a:prstGeom prst="ellipse">
            <a:avLst/>
          </a:prstGeom>
          <a:solidFill>
            <a:schemeClr val="accent2"/>
          </a:solidFill>
          <a:ln>
            <a:noFill/>
          </a:ln>
          <a:effectLst/>
        </p:spPr>
        <p:txBody>
          <a:bodyPr wrap="none" lIns="121917" tIns="60958" rIns="121917" bIns="60958" anchor="ctr"/>
          <a:lstStyle/>
          <a:p>
            <a:endParaRPr lang="zh-CN" altLang="en-US"/>
          </a:p>
        </p:txBody>
      </p:sp>
      <p:sp>
        <p:nvSpPr>
          <p:cNvPr id="7" name="Text Box 16"/>
          <p:cNvSpPr txBox="1">
            <a:spLocks noChangeArrowheads="1"/>
          </p:cNvSpPr>
          <p:nvPr/>
        </p:nvSpPr>
        <p:spPr bwMode="auto">
          <a:xfrm>
            <a:off x="3215262" y="3500269"/>
            <a:ext cx="2160995" cy="69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7" tIns="60958" rIns="121917" bIns="60958">
            <a:spAutoFit/>
          </a:bodyPr>
          <a:lstStyle/>
          <a:p>
            <a:pPr algn="r"/>
            <a:r>
              <a:rPr lang="zh-CN" altLang="en-US" sz="3700" b="1" dirty="0">
                <a:latin typeface="微软雅黑" panose="020B0503020204020204" pitchFamily="34" charset="-122"/>
                <a:ea typeface="微软雅黑" panose="020B0503020204020204" pitchFamily="34" charset="-122"/>
              </a:rPr>
              <a:t>填加标题</a:t>
            </a:r>
            <a:endParaRPr lang="en-US" altLang="ko-KR" sz="3700" b="1"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1595475" y="1125269"/>
            <a:ext cx="5377609" cy="5377578"/>
            <a:chOff x="1196762" y="843756"/>
            <a:chExt cx="4033732" cy="4032250"/>
          </a:xfrm>
        </p:grpSpPr>
        <p:sp>
          <p:nvSpPr>
            <p:cNvPr id="9" name="Freeform 4"/>
            <p:cNvSpPr/>
            <p:nvPr/>
          </p:nvSpPr>
          <p:spPr bwMode="auto">
            <a:xfrm>
              <a:off x="3298096" y="843756"/>
              <a:ext cx="1280362" cy="1004728"/>
            </a:xfrm>
            <a:custGeom>
              <a:avLst/>
              <a:gdLst>
                <a:gd name="T0" fmla="*/ 864 w 864"/>
                <a:gd name="T1" fmla="*/ 357 h 678"/>
                <a:gd name="T2" fmla="*/ 864 w 864"/>
                <a:gd name="T3" fmla="*/ 357 h 678"/>
                <a:gd name="T4" fmla="*/ 817 w 864"/>
                <a:gd name="T5" fmla="*/ 317 h 678"/>
                <a:gd name="T6" fmla="*/ 770 w 864"/>
                <a:gd name="T7" fmla="*/ 277 h 678"/>
                <a:gd name="T8" fmla="*/ 720 w 864"/>
                <a:gd name="T9" fmla="*/ 240 h 678"/>
                <a:gd name="T10" fmla="*/ 670 w 864"/>
                <a:gd name="T11" fmla="*/ 207 h 678"/>
                <a:gd name="T12" fmla="*/ 617 w 864"/>
                <a:gd name="T13" fmla="*/ 177 h 678"/>
                <a:gd name="T14" fmla="*/ 567 w 864"/>
                <a:gd name="T15" fmla="*/ 147 h 678"/>
                <a:gd name="T16" fmla="*/ 510 w 864"/>
                <a:gd name="T17" fmla="*/ 124 h 678"/>
                <a:gd name="T18" fmla="*/ 457 w 864"/>
                <a:gd name="T19" fmla="*/ 97 h 678"/>
                <a:gd name="T20" fmla="*/ 400 w 864"/>
                <a:gd name="T21" fmla="*/ 77 h 678"/>
                <a:gd name="T22" fmla="*/ 347 w 864"/>
                <a:gd name="T23" fmla="*/ 60 h 678"/>
                <a:gd name="T24" fmla="*/ 290 w 864"/>
                <a:gd name="T25" fmla="*/ 43 h 678"/>
                <a:gd name="T26" fmla="*/ 233 w 864"/>
                <a:gd name="T27" fmla="*/ 30 h 678"/>
                <a:gd name="T28" fmla="*/ 173 w 864"/>
                <a:gd name="T29" fmla="*/ 17 h 678"/>
                <a:gd name="T30" fmla="*/ 116 w 864"/>
                <a:gd name="T31" fmla="*/ 10 h 678"/>
                <a:gd name="T32" fmla="*/ 56 w 864"/>
                <a:gd name="T33" fmla="*/ 3 h 678"/>
                <a:gd name="T34" fmla="*/ 0 w 864"/>
                <a:gd name="T35" fmla="*/ 0 h 678"/>
                <a:gd name="T36" fmla="*/ 0 w 864"/>
                <a:gd name="T37" fmla="*/ 454 h 678"/>
                <a:gd name="T38" fmla="*/ 0 w 864"/>
                <a:gd name="T39" fmla="*/ 454 h 678"/>
                <a:gd name="T40" fmla="*/ 73 w 864"/>
                <a:gd name="T41" fmla="*/ 461 h 678"/>
                <a:gd name="T42" fmla="*/ 146 w 864"/>
                <a:gd name="T43" fmla="*/ 474 h 678"/>
                <a:gd name="T44" fmla="*/ 217 w 864"/>
                <a:gd name="T45" fmla="*/ 494 h 678"/>
                <a:gd name="T46" fmla="*/ 287 w 864"/>
                <a:gd name="T47" fmla="*/ 521 h 678"/>
                <a:gd name="T48" fmla="*/ 353 w 864"/>
                <a:gd name="T49" fmla="*/ 551 h 678"/>
                <a:gd name="T50" fmla="*/ 420 w 864"/>
                <a:gd name="T51" fmla="*/ 588 h 678"/>
                <a:gd name="T52" fmla="*/ 483 w 864"/>
                <a:gd name="T53" fmla="*/ 631 h 678"/>
                <a:gd name="T54" fmla="*/ 543 w 864"/>
                <a:gd name="T55" fmla="*/ 678 h 678"/>
                <a:gd name="T56" fmla="*/ 864 w 864"/>
                <a:gd name="T57" fmla="*/ 35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4" h="678">
                  <a:moveTo>
                    <a:pt x="864" y="357"/>
                  </a:moveTo>
                  <a:lnTo>
                    <a:pt x="864" y="357"/>
                  </a:lnTo>
                  <a:lnTo>
                    <a:pt x="817" y="317"/>
                  </a:lnTo>
                  <a:lnTo>
                    <a:pt x="770" y="277"/>
                  </a:lnTo>
                  <a:lnTo>
                    <a:pt x="720" y="240"/>
                  </a:lnTo>
                  <a:lnTo>
                    <a:pt x="670" y="207"/>
                  </a:lnTo>
                  <a:lnTo>
                    <a:pt x="617" y="177"/>
                  </a:lnTo>
                  <a:lnTo>
                    <a:pt x="567" y="147"/>
                  </a:lnTo>
                  <a:lnTo>
                    <a:pt x="510" y="124"/>
                  </a:lnTo>
                  <a:lnTo>
                    <a:pt x="457" y="97"/>
                  </a:lnTo>
                  <a:lnTo>
                    <a:pt x="400" y="77"/>
                  </a:lnTo>
                  <a:lnTo>
                    <a:pt x="347" y="60"/>
                  </a:lnTo>
                  <a:lnTo>
                    <a:pt x="290" y="43"/>
                  </a:lnTo>
                  <a:lnTo>
                    <a:pt x="233" y="30"/>
                  </a:lnTo>
                  <a:lnTo>
                    <a:pt x="173" y="17"/>
                  </a:lnTo>
                  <a:lnTo>
                    <a:pt x="116" y="10"/>
                  </a:lnTo>
                  <a:lnTo>
                    <a:pt x="56" y="3"/>
                  </a:lnTo>
                  <a:lnTo>
                    <a:pt x="0" y="0"/>
                  </a:lnTo>
                  <a:lnTo>
                    <a:pt x="0" y="454"/>
                  </a:lnTo>
                  <a:lnTo>
                    <a:pt x="0" y="454"/>
                  </a:lnTo>
                  <a:lnTo>
                    <a:pt x="73" y="461"/>
                  </a:lnTo>
                  <a:lnTo>
                    <a:pt x="146" y="474"/>
                  </a:lnTo>
                  <a:lnTo>
                    <a:pt x="217" y="494"/>
                  </a:lnTo>
                  <a:lnTo>
                    <a:pt x="287" y="521"/>
                  </a:lnTo>
                  <a:lnTo>
                    <a:pt x="353" y="551"/>
                  </a:lnTo>
                  <a:lnTo>
                    <a:pt x="420" y="588"/>
                  </a:lnTo>
                  <a:lnTo>
                    <a:pt x="483" y="631"/>
                  </a:lnTo>
                  <a:lnTo>
                    <a:pt x="543" y="678"/>
                  </a:lnTo>
                  <a:lnTo>
                    <a:pt x="864" y="357"/>
                  </a:lnTo>
                  <a:close/>
                </a:path>
              </a:pathLst>
            </a:custGeom>
            <a:solidFill>
              <a:srgbClr val="9E9E9E"/>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Freeform 5"/>
            <p:cNvSpPr/>
            <p:nvPr/>
          </p:nvSpPr>
          <p:spPr bwMode="auto">
            <a:xfrm>
              <a:off x="4222802" y="1491346"/>
              <a:ext cx="1007692" cy="1281844"/>
            </a:xfrm>
            <a:custGeom>
              <a:avLst/>
              <a:gdLst>
                <a:gd name="T0" fmla="*/ 0 w 680"/>
                <a:gd name="T1" fmla="*/ 321 h 865"/>
                <a:gd name="T2" fmla="*/ 0 w 680"/>
                <a:gd name="T3" fmla="*/ 321 h 865"/>
                <a:gd name="T4" fmla="*/ 50 w 680"/>
                <a:gd name="T5" fmla="*/ 384 h 865"/>
                <a:gd name="T6" fmla="*/ 90 w 680"/>
                <a:gd name="T7" fmla="*/ 444 h 865"/>
                <a:gd name="T8" fmla="*/ 130 w 680"/>
                <a:gd name="T9" fmla="*/ 511 h 865"/>
                <a:gd name="T10" fmla="*/ 160 w 680"/>
                <a:gd name="T11" fmla="*/ 581 h 865"/>
                <a:gd name="T12" fmla="*/ 183 w 680"/>
                <a:gd name="T13" fmla="*/ 651 h 865"/>
                <a:gd name="T14" fmla="*/ 203 w 680"/>
                <a:gd name="T15" fmla="*/ 722 h 865"/>
                <a:gd name="T16" fmla="*/ 216 w 680"/>
                <a:gd name="T17" fmla="*/ 795 h 865"/>
                <a:gd name="T18" fmla="*/ 223 w 680"/>
                <a:gd name="T19" fmla="*/ 865 h 865"/>
                <a:gd name="T20" fmla="*/ 680 w 680"/>
                <a:gd name="T21" fmla="*/ 865 h 865"/>
                <a:gd name="T22" fmla="*/ 680 w 680"/>
                <a:gd name="T23" fmla="*/ 865 h 865"/>
                <a:gd name="T24" fmla="*/ 677 w 680"/>
                <a:gd name="T25" fmla="*/ 808 h 865"/>
                <a:gd name="T26" fmla="*/ 670 w 680"/>
                <a:gd name="T27" fmla="*/ 752 h 865"/>
                <a:gd name="T28" fmla="*/ 660 w 680"/>
                <a:gd name="T29" fmla="*/ 691 h 865"/>
                <a:gd name="T30" fmla="*/ 650 w 680"/>
                <a:gd name="T31" fmla="*/ 635 h 865"/>
                <a:gd name="T32" fmla="*/ 637 w 680"/>
                <a:gd name="T33" fmla="*/ 578 h 865"/>
                <a:gd name="T34" fmla="*/ 620 w 680"/>
                <a:gd name="T35" fmla="*/ 521 h 865"/>
                <a:gd name="T36" fmla="*/ 600 w 680"/>
                <a:gd name="T37" fmla="*/ 464 h 865"/>
                <a:gd name="T38" fmla="*/ 580 w 680"/>
                <a:gd name="T39" fmla="*/ 408 h 865"/>
                <a:gd name="T40" fmla="*/ 557 w 680"/>
                <a:gd name="T41" fmla="*/ 354 h 865"/>
                <a:gd name="T42" fmla="*/ 530 w 680"/>
                <a:gd name="T43" fmla="*/ 301 h 865"/>
                <a:gd name="T44" fmla="*/ 500 w 680"/>
                <a:gd name="T45" fmla="*/ 247 h 865"/>
                <a:gd name="T46" fmla="*/ 470 w 680"/>
                <a:gd name="T47" fmla="*/ 197 h 865"/>
                <a:gd name="T48" fmla="*/ 436 w 680"/>
                <a:gd name="T49" fmla="*/ 144 h 865"/>
                <a:gd name="T50" fmla="*/ 400 w 680"/>
                <a:gd name="T51" fmla="*/ 97 h 865"/>
                <a:gd name="T52" fmla="*/ 363 w 680"/>
                <a:gd name="T53" fmla="*/ 47 h 865"/>
                <a:gd name="T54" fmla="*/ 320 w 680"/>
                <a:gd name="T55" fmla="*/ 0 h 865"/>
                <a:gd name="T56" fmla="*/ 0 w 680"/>
                <a:gd name="T57" fmla="*/ 321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0" h="865">
                  <a:moveTo>
                    <a:pt x="0" y="321"/>
                  </a:moveTo>
                  <a:lnTo>
                    <a:pt x="0" y="321"/>
                  </a:lnTo>
                  <a:lnTo>
                    <a:pt x="50" y="384"/>
                  </a:lnTo>
                  <a:lnTo>
                    <a:pt x="90" y="444"/>
                  </a:lnTo>
                  <a:lnTo>
                    <a:pt x="130" y="511"/>
                  </a:lnTo>
                  <a:lnTo>
                    <a:pt x="160" y="581"/>
                  </a:lnTo>
                  <a:lnTo>
                    <a:pt x="183" y="651"/>
                  </a:lnTo>
                  <a:lnTo>
                    <a:pt x="203" y="722"/>
                  </a:lnTo>
                  <a:lnTo>
                    <a:pt x="216" y="795"/>
                  </a:lnTo>
                  <a:lnTo>
                    <a:pt x="223" y="865"/>
                  </a:lnTo>
                  <a:lnTo>
                    <a:pt x="680" y="865"/>
                  </a:lnTo>
                  <a:lnTo>
                    <a:pt x="680" y="865"/>
                  </a:lnTo>
                  <a:lnTo>
                    <a:pt x="677" y="808"/>
                  </a:lnTo>
                  <a:lnTo>
                    <a:pt x="670" y="752"/>
                  </a:lnTo>
                  <a:lnTo>
                    <a:pt x="660" y="691"/>
                  </a:lnTo>
                  <a:lnTo>
                    <a:pt x="650" y="635"/>
                  </a:lnTo>
                  <a:lnTo>
                    <a:pt x="637" y="578"/>
                  </a:lnTo>
                  <a:lnTo>
                    <a:pt x="620" y="521"/>
                  </a:lnTo>
                  <a:lnTo>
                    <a:pt x="600" y="464"/>
                  </a:lnTo>
                  <a:lnTo>
                    <a:pt x="580" y="408"/>
                  </a:lnTo>
                  <a:lnTo>
                    <a:pt x="557" y="354"/>
                  </a:lnTo>
                  <a:lnTo>
                    <a:pt x="530" y="301"/>
                  </a:lnTo>
                  <a:lnTo>
                    <a:pt x="500" y="247"/>
                  </a:lnTo>
                  <a:lnTo>
                    <a:pt x="470" y="197"/>
                  </a:lnTo>
                  <a:lnTo>
                    <a:pt x="436" y="144"/>
                  </a:lnTo>
                  <a:lnTo>
                    <a:pt x="400" y="97"/>
                  </a:lnTo>
                  <a:lnTo>
                    <a:pt x="363" y="47"/>
                  </a:lnTo>
                  <a:lnTo>
                    <a:pt x="320" y="0"/>
                  </a:lnTo>
                  <a:lnTo>
                    <a:pt x="0" y="321"/>
                  </a:lnTo>
                  <a:close/>
                </a:path>
              </a:pathLst>
            </a:custGeom>
            <a:solidFill>
              <a:schemeClr val="tx2"/>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zh-CN" altLang="en-US"/>
            </a:p>
          </p:txBody>
        </p:sp>
        <p:sp>
          <p:nvSpPr>
            <p:cNvPr id="11" name="Freeform 6"/>
            <p:cNvSpPr/>
            <p:nvPr/>
          </p:nvSpPr>
          <p:spPr bwMode="auto">
            <a:xfrm>
              <a:off x="4222802" y="2942127"/>
              <a:ext cx="1007692" cy="1286289"/>
            </a:xfrm>
            <a:custGeom>
              <a:avLst/>
              <a:gdLst>
                <a:gd name="T0" fmla="*/ 223 w 680"/>
                <a:gd name="T1" fmla="*/ 0 h 868"/>
                <a:gd name="T2" fmla="*/ 223 w 680"/>
                <a:gd name="T3" fmla="*/ 0 h 868"/>
                <a:gd name="T4" fmla="*/ 216 w 680"/>
                <a:gd name="T5" fmla="*/ 73 h 868"/>
                <a:gd name="T6" fmla="*/ 203 w 680"/>
                <a:gd name="T7" fmla="*/ 146 h 868"/>
                <a:gd name="T8" fmla="*/ 183 w 680"/>
                <a:gd name="T9" fmla="*/ 217 h 868"/>
                <a:gd name="T10" fmla="*/ 160 w 680"/>
                <a:gd name="T11" fmla="*/ 287 h 868"/>
                <a:gd name="T12" fmla="*/ 130 w 680"/>
                <a:gd name="T13" fmla="*/ 357 h 868"/>
                <a:gd name="T14" fmla="*/ 90 w 680"/>
                <a:gd name="T15" fmla="*/ 420 h 868"/>
                <a:gd name="T16" fmla="*/ 50 w 680"/>
                <a:gd name="T17" fmla="*/ 484 h 868"/>
                <a:gd name="T18" fmla="*/ 0 w 680"/>
                <a:gd name="T19" fmla="*/ 544 h 868"/>
                <a:gd name="T20" fmla="*/ 320 w 680"/>
                <a:gd name="T21" fmla="*/ 868 h 868"/>
                <a:gd name="T22" fmla="*/ 320 w 680"/>
                <a:gd name="T23" fmla="*/ 868 h 868"/>
                <a:gd name="T24" fmla="*/ 363 w 680"/>
                <a:gd name="T25" fmla="*/ 821 h 868"/>
                <a:gd name="T26" fmla="*/ 400 w 680"/>
                <a:gd name="T27" fmla="*/ 771 h 868"/>
                <a:gd name="T28" fmla="*/ 436 w 680"/>
                <a:gd name="T29" fmla="*/ 724 h 868"/>
                <a:gd name="T30" fmla="*/ 470 w 680"/>
                <a:gd name="T31" fmla="*/ 671 h 868"/>
                <a:gd name="T32" fmla="*/ 500 w 680"/>
                <a:gd name="T33" fmla="*/ 621 h 868"/>
                <a:gd name="T34" fmla="*/ 530 w 680"/>
                <a:gd name="T35" fmla="*/ 567 h 868"/>
                <a:gd name="T36" fmla="*/ 557 w 680"/>
                <a:gd name="T37" fmla="*/ 514 h 868"/>
                <a:gd name="T38" fmla="*/ 580 w 680"/>
                <a:gd name="T39" fmla="*/ 460 h 868"/>
                <a:gd name="T40" fmla="*/ 600 w 680"/>
                <a:gd name="T41" fmla="*/ 404 h 868"/>
                <a:gd name="T42" fmla="*/ 620 w 680"/>
                <a:gd name="T43" fmla="*/ 347 h 868"/>
                <a:gd name="T44" fmla="*/ 637 w 680"/>
                <a:gd name="T45" fmla="*/ 290 h 868"/>
                <a:gd name="T46" fmla="*/ 650 w 680"/>
                <a:gd name="T47" fmla="*/ 233 h 868"/>
                <a:gd name="T48" fmla="*/ 660 w 680"/>
                <a:gd name="T49" fmla="*/ 177 h 868"/>
                <a:gd name="T50" fmla="*/ 670 w 680"/>
                <a:gd name="T51" fmla="*/ 116 h 868"/>
                <a:gd name="T52" fmla="*/ 677 w 680"/>
                <a:gd name="T53" fmla="*/ 60 h 868"/>
                <a:gd name="T54" fmla="*/ 680 w 680"/>
                <a:gd name="T55" fmla="*/ 0 h 868"/>
                <a:gd name="T56" fmla="*/ 223 w 680"/>
                <a:gd name="T57"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0" h="868">
                  <a:moveTo>
                    <a:pt x="223" y="0"/>
                  </a:moveTo>
                  <a:lnTo>
                    <a:pt x="223" y="0"/>
                  </a:lnTo>
                  <a:lnTo>
                    <a:pt x="216" y="73"/>
                  </a:lnTo>
                  <a:lnTo>
                    <a:pt x="203" y="146"/>
                  </a:lnTo>
                  <a:lnTo>
                    <a:pt x="183" y="217"/>
                  </a:lnTo>
                  <a:lnTo>
                    <a:pt x="160" y="287"/>
                  </a:lnTo>
                  <a:lnTo>
                    <a:pt x="130" y="357"/>
                  </a:lnTo>
                  <a:lnTo>
                    <a:pt x="90" y="420"/>
                  </a:lnTo>
                  <a:lnTo>
                    <a:pt x="50" y="484"/>
                  </a:lnTo>
                  <a:lnTo>
                    <a:pt x="0" y="544"/>
                  </a:lnTo>
                  <a:lnTo>
                    <a:pt x="320" y="868"/>
                  </a:lnTo>
                  <a:lnTo>
                    <a:pt x="320" y="868"/>
                  </a:lnTo>
                  <a:lnTo>
                    <a:pt x="363" y="821"/>
                  </a:lnTo>
                  <a:lnTo>
                    <a:pt x="400" y="771"/>
                  </a:lnTo>
                  <a:lnTo>
                    <a:pt x="436" y="724"/>
                  </a:lnTo>
                  <a:lnTo>
                    <a:pt x="470" y="671"/>
                  </a:lnTo>
                  <a:lnTo>
                    <a:pt x="500" y="621"/>
                  </a:lnTo>
                  <a:lnTo>
                    <a:pt x="530" y="567"/>
                  </a:lnTo>
                  <a:lnTo>
                    <a:pt x="557" y="514"/>
                  </a:lnTo>
                  <a:lnTo>
                    <a:pt x="580" y="460"/>
                  </a:lnTo>
                  <a:lnTo>
                    <a:pt x="600" y="404"/>
                  </a:lnTo>
                  <a:lnTo>
                    <a:pt x="620" y="347"/>
                  </a:lnTo>
                  <a:lnTo>
                    <a:pt x="637" y="290"/>
                  </a:lnTo>
                  <a:lnTo>
                    <a:pt x="650" y="233"/>
                  </a:lnTo>
                  <a:lnTo>
                    <a:pt x="660" y="177"/>
                  </a:lnTo>
                  <a:lnTo>
                    <a:pt x="670" y="116"/>
                  </a:lnTo>
                  <a:lnTo>
                    <a:pt x="677" y="60"/>
                  </a:lnTo>
                  <a:lnTo>
                    <a:pt x="680" y="0"/>
                  </a:lnTo>
                  <a:lnTo>
                    <a:pt x="223" y="0"/>
                  </a:lnTo>
                  <a:close/>
                </a:path>
              </a:pathLst>
            </a:custGeom>
            <a:solidFill>
              <a:srgbClr val="9E9E9E"/>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Freeform 7"/>
            <p:cNvSpPr/>
            <p:nvPr/>
          </p:nvSpPr>
          <p:spPr bwMode="auto">
            <a:xfrm>
              <a:off x="3298096" y="3871278"/>
              <a:ext cx="1280362" cy="1004728"/>
            </a:xfrm>
            <a:custGeom>
              <a:avLst/>
              <a:gdLst>
                <a:gd name="T0" fmla="*/ 543 w 864"/>
                <a:gd name="T1" fmla="*/ 0 h 678"/>
                <a:gd name="T2" fmla="*/ 543 w 864"/>
                <a:gd name="T3" fmla="*/ 0 h 678"/>
                <a:gd name="T4" fmla="*/ 483 w 864"/>
                <a:gd name="T5" fmla="*/ 47 h 678"/>
                <a:gd name="T6" fmla="*/ 420 w 864"/>
                <a:gd name="T7" fmla="*/ 90 h 678"/>
                <a:gd name="T8" fmla="*/ 353 w 864"/>
                <a:gd name="T9" fmla="*/ 127 h 678"/>
                <a:gd name="T10" fmla="*/ 287 w 864"/>
                <a:gd name="T11" fmla="*/ 157 h 678"/>
                <a:gd name="T12" fmla="*/ 217 w 864"/>
                <a:gd name="T13" fmla="*/ 184 h 678"/>
                <a:gd name="T14" fmla="*/ 146 w 864"/>
                <a:gd name="T15" fmla="*/ 204 h 678"/>
                <a:gd name="T16" fmla="*/ 73 w 864"/>
                <a:gd name="T17" fmla="*/ 217 h 678"/>
                <a:gd name="T18" fmla="*/ 0 w 864"/>
                <a:gd name="T19" fmla="*/ 224 h 678"/>
                <a:gd name="T20" fmla="*/ 0 w 864"/>
                <a:gd name="T21" fmla="*/ 678 h 678"/>
                <a:gd name="T22" fmla="*/ 0 w 864"/>
                <a:gd name="T23" fmla="*/ 678 h 678"/>
                <a:gd name="T24" fmla="*/ 56 w 864"/>
                <a:gd name="T25" fmla="*/ 675 h 678"/>
                <a:gd name="T26" fmla="*/ 116 w 864"/>
                <a:gd name="T27" fmla="*/ 668 h 678"/>
                <a:gd name="T28" fmla="*/ 173 w 864"/>
                <a:gd name="T29" fmla="*/ 661 h 678"/>
                <a:gd name="T30" fmla="*/ 233 w 864"/>
                <a:gd name="T31" fmla="*/ 648 h 678"/>
                <a:gd name="T32" fmla="*/ 290 w 864"/>
                <a:gd name="T33" fmla="*/ 635 h 678"/>
                <a:gd name="T34" fmla="*/ 347 w 864"/>
                <a:gd name="T35" fmla="*/ 618 h 678"/>
                <a:gd name="T36" fmla="*/ 400 w 864"/>
                <a:gd name="T37" fmla="*/ 601 h 678"/>
                <a:gd name="T38" fmla="*/ 457 w 864"/>
                <a:gd name="T39" fmla="*/ 581 h 678"/>
                <a:gd name="T40" fmla="*/ 510 w 864"/>
                <a:gd name="T41" fmla="*/ 554 h 678"/>
                <a:gd name="T42" fmla="*/ 567 w 864"/>
                <a:gd name="T43" fmla="*/ 531 h 678"/>
                <a:gd name="T44" fmla="*/ 617 w 864"/>
                <a:gd name="T45" fmla="*/ 501 h 678"/>
                <a:gd name="T46" fmla="*/ 670 w 864"/>
                <a:gd name="T47" fmla="*/ 471 h 678"/>
                <a:gd name="T48" fmla="*/ 720 w 864"/>
                <a:gd name="T49" fmla="*/ 438 h 678"/>
                <a:gd name="T50" fmla="*/ 770 w 864"/>
                <a:gd name="T51" fmla="*/ 401 h 678"/>
                <a:gd name="T52" fmla="*/ 817 w 864"/>
                <a:gd name="T53" fmla="*/ 361 h 678"/>
                <a:gd name="T54" fmla="*/ 864 w 864"/>
                <a:gd name="T55" fmla="*/ 321 h 678"/>
                <a:gd name="T56" fmla="*/ 543 w 864"/>
                <a:gd name="T57"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4" h="678">
                  <a:moveTo>
                    <a:pt x="543" y="0"/>
                  </a:moveTo>
                  <a:lnTo>
                    <a:pt x="543" y="0"/>
                  </a:lnTo>
                  <a:lnTo>
                    <a:pt x="483" y="47"/>
                  </a:lnTo>
                  <a:lnTo>
                    <a:pt x="420" y="90"/>
                  </a:lnTo>
                  <a:lnTo>
                    <a:pt x="353" y="127"/>
                  </a:lnTo>
                  <a:lnTo>
                    <a:pt x="287" y="157"/>
                  </a:lnTo>
                  <a:lnTo>
                    <a:pt x="217" y="184"/>
                  </a:lnTo>
                  <a:lnTo>
                    <a:pt x="146" y="204"/>
                  </a:lnTo>
                  <a:lnTo>
                    <a:pt x="73" y="217"/>
                  </a:lnTo>
                  <a:lnTo>
                    <a:pt x="0" y="224"/>
                  </a:lnTo>
                  <a:lnTo>
                    <a:pt x="0" y="678"/>
                  </a:lnTo>
                  <a:lnTo>
                    <a:pt x="0" y="678"/>
                  </a:lnTo>
                  <a:lnTo>
                    <a:pt x="56" y="675"/>
                  </a:lnTo>
                  <a:lnTo>
                    <a:pt x="116" y="668"/>
                  </a:lnTo>
                  <a:lnTo>
                    <a:pt x="173" y="661"/>
                  </a:lnTo>
                  <a:lnTo>
                    <a:pt x="233" y="648"/>
                  </a:lnTo>
                  <a:lnTo>
                    <a:pt x="290" y="635"/>
                  </a:lnTo>
                  <a:lnTo>
                    <a:pt x="347" y="618"/>
                  </a:lnTo>
                  <a:lnTo>
                    <a:pt x="400" y="601"/>
                  </a:lnTo>
                  <a:lnTo>
                    <a:pt x="457" y="581"/>
                  </a:lnTo>
                  <a:lnTo>
                    <a:pt x="510" y="554"/>
                  </a:lnTo>
                  <a:lnTo>
                    <a:pt x="567" y="531"/>
                  </a:lnTo>
                  <a:lnTo>
                    <a:pt x="617" y="501"/>
                  </a:lnTo>
                  <a:lnTo>
                    <a:pt x="670" y="471"/>
                  </a:lnTo>
                  <a:lnTo>
                    <a:pt x="720" y="438"/>
                  </a:lnTo>
                  <a:lnTo>
                    <a:pt x="770" y="401"/>
                  </a:lnTo>
                  <a:lnTo>
                    <a:pt x="817" y="361"/>
                  </a:lnTo>
                  <a:lnTo>
                    <a:pt x="864" y="321"/>
                  </a:lnTo>
                  <a:lnTo>
                    <a:pt x="543" y="0"/>
                  </a:lnTo>
                  <a:close/>
                </a:path>
              </a:pathLst>
            </a:custGeom>
            <a:solidFill>
              <a:schemeClr val="tx1">
                <a:lumMod val="85000"/>
                <a:alpha val="10001"/>
              </a:schemeClr>
            </a:solidFill>
            <a:ln w="19050" cap="rnd" cmpd="sng">
              <a:solidFill>
                <a:srgbClr val="9E9E9E"/>
              </a:solidFill>
              <a:prstDash val="sysDot"/>
              <a:round/>
              <a:headEnd type="none" w="med" len="med"/>
              <a:tailEnd type="none" w="med" len="med"/>
            </a:ln>
            <a:effectLst/>
          </p:spPr>
          <p:txBody>
            <a:bodyPr wrap="none" anchor="ctr"/>
            <a:lstStyle/>
            <a:p>
              <a:endParaRPr lang="zh-CN" altLang="en-US">
                <a:solidFill>
                  <a:sysClr val="windowText" lastClr="000000"/>
                </a:solidFill>
              </a:endParaRPr>
            </a:p>
          </p:txBody>
        </p:sp>
        <p:sp>
          <p:nvSpPr>
            <p:cNvPr id="13" name="Freeform 8"/>
            <p:cNvSpPr/>
            <p:nvPr/>
          </p:nvSpPr>
          <p:spPr bwMode="auto">
            <a:xfrm>
              <a:off x="1848798" y="3871278"/>
              <a:ext cx="1280362" cy="1004728"/>
            </a:xfrm>
            <a:custGeom>
              <a:avLst/>
              <a:gdLst>
                <a:gd name="T0" fmla="*/ 0 w 864"/>
                <a:gd name="T1" fmla="*/ 321 h 678"/>
                <a:gd name="T2" fmla="*/ 0 w 864"/>
                <a:gd name="T3" fmla="*/ 321 h 678"/>
                <a:gd name="T4" fmla="*/ 47 w 864"/>
                <a:gd name="T5" fmla="*/ 361 h 678"/>
                <a:gd name="T6" fmla="*/ 94 w 864"/>
                <a:gd name="T7" fmla="*/ 401 h 678"/>
                <a:gd name="T8" fmla="*/ 144 w 864"/>
                <a:gd name="T9" fmla="*/ 438 h 678"/>
                <a:gd name="T10" fmla="*/ 194 w 864"/>
                <a:gd name="T11" fmla="*/ 471 h 678"/>
                <a:gd name="T12" fmla="*/ 244 w 864"/>
                <a:gd name="T13" fmla="*/ 501 h 678"/>
                <a:gd name="T14" fmla="*/ 297 w 864"/>
                <a:gd name="T15" fmla="*/ 531 h 678"/>
                <a:gd name="T16" fmla="*/ 351 w 864"/>
                <a:gd name="T17" fmla="*/ 554 h 678"/>
                <a:gd name="T18" fmla="*/ 407 w 864"/>
                <a:gd name="T19" fmla="*/ 581 h 678"/>
                <a:gd name="T20" fmla="*/ 461 w 864"/>
                <a:gd name="T21" fmla="*/ 601 h 678"/>
                <a:gd name="T22" fmla="*/ 517 w 864"/>
                <a:gd name="T23" fmla="*/ 618 h 678"/>
                <a:gd name="T24" fmla="*/ 574 w 864"/>
                <a:gd name="T25" fmla="*/ 635 h 678"/>
                <a:gd name="T26" fmla="*/ 631 w 864"/>
                <a:gd name="T27" fmla="*/ 648 h 678"/>
                <a:gd name="T28" fmla="*/ 691 w 864"/>
                <a:gd name="T29" fmla="*/ 661 h 678"/>
                <a:gd name="T30" fmla="*/ 748 w 864"/>
                <a:gd name="T31" fmla="*/ 668 h 678"/>
                <a:gd name="T32" fmla="*/ 804 w 864"/>
                <a:gd name="T33" fmla="*/ 675 h 678"/>
                <a:gd name="T34" fmla="*/ 864 w 864"/>
                <a:gd name="T35" fmla="*/ 678 h 678"/>
                <a:gd name="T36" fmla="*/ 864 w 864"/>
                <a:gd name="T37" fmla="*/ 224 h 678"/>
                <a:gd name="T38" fmla="*/ 864 w 864"/>
                <a:gd name="T39" fmla="*/ 224 h 678"/>
                <a:gd name="T40" fmla="*/ 791 w 864"/>
                <a:gd name="T41" fmla="*/ 217 h 678"/>
                <a:gd name="T42" fmla="*/ 718 w 864"/>
                <a:gd name="T43" fmla="*/ 204 h 678"/>
                <a:gd name="T44" fmla="*/ 647 w 864"/>
                <a:gd name="T45" fmla="*/ 184 h 678"/>
                <a:gd name="T46" fmla="*/ 577 w 864"/>
                <a:gd name="T47" fmla="*/ 157 h 678"/>
                <a:gd name="T48" fmla="*/ 511 w 864"/>
                <a:gd name="T49" fmla="*/ 127 h 678"/>
                <a:gd name="T50" fmla="*/ 444 w 864"/>
                <a:gd name="T51" fmla="*/ 90 h 678"/>
                <a:gd name="T52" fmla="*/ 381 w 864"/>
                <a:gd name="T53" fmla="*/ 47 h 678"/>
                <a:gd name="T54" fmla="*/ 321 w 864"/>
                <a:gd name="T55" fmla="*/ 0 h 678"/>
                <a:gd name="T56" fmla="*/ 0 w 864"/>
                <a:gd name="T57" fmla="*/ 321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4" h="678">
                  <a:moveTo>
                    <a:pt x="0" y="321"/>
                  </a:moveTo>
                  <a:lnTo>
                    <a:pt x="0" y="321"/>
                  </a:lnTo>
                  <a:lnTo>
                    <a:pt x="47" y="361"/>
                  </a:lnTo>
                  <a:lnTo>
                    <a:pt x="94" y="401"/>
                  </a:lnTo>
                  <a:lnTo>
                    <a:pt x="144" y="438"/>
                  </a:lnTo>
                  <a:lnTo>
                    <a:pt x="194" y="471"/>
                  </a:lnTo>
                  <a:lnTo>
                    <a:pt x="244" y="501"/>
                  </a:lnTo>
                  <a:lnTo>
                    <a:pt x="297" y="531"/>
                  </a:lnTo>
                  <a:lnTo>
                    <a:pt x="351" y="554"/>
                  </a:lnTo>
                  <a:lnTo>
                    <a:pt x="407" y="581"/>
                  </a:lnTo>
                  <a:lnTo>
                    <a:pt x="461" y="601"/>
                  </a:lnTo>
                  <a:lnTo>
                    <a:pt x="517" y="618"/>
                  </a:lnTo>
                  <a:lnTo>
                    <a:pt x="574" y="635"/>
                  </a:lnTo>
                  <a:lnTo>
                    <a:pt x="631" y="648"/>
                  </a:lnTo>
                  <a:lnTo>
                    <a:pt x="691" y="661"/>
                  </a:lnTo>
                  <a:lnTo>
                    <a:pt x="748" y="668"/>
                  </a:lnTo>
                  <a:lnTo>
                    <a:pt x="804" y="675"/>
                  </a:lnTo>
                  <a:lnTo>
                    <a:pt x="864" y="678"/>
                  </a:lnTo>
                  <a:lnTo>
                    <a:pt x="864" y="224"/>
                  </a:lnTo>
                  <a:lnTo>
                    <a:pt x="864" y="224"/>
                  </a:lnTo>
                  <a:lnTo>
                    <a:pt x="791" y="217"/>
                  </a:lnTo>
                  <a:lnTo>
                    <a:pt x="718" y="204"/>
                  </a:lnTo>
                  <a:lnTo>
                    <a:pt x="647" y="184"/>
                  </a:lnTo>
                  <a:lnTo>
                    <a:pt x="577" y="157"/>
                  </a:lnTo>
                  <a:lnTo>
                    <a:pt x="511" y="127"/>
                  </a:lnTo>
                  <a:lnTo>
                    <a:pt x="444" y="90"/>
                  </a:lnTo>
                  <a:lnTo>
                    <a:pt x="381" y="47"/>
                  </a:lnTo>
                  <a:lnTo>
                    <a:pt x="321" y="0"/>
                  </a:lnTo>
                  <a:lnTo>
                    <a:pt x="0" y="321"/>
                  </a:lnTo>
                  <a:close/>
                </a:path>
              </a:pathLst>
            </a:custGeom>
            <a:solidFill>
              <a:schemeClr val="tx1">
                <a:lumMod val="85000"/>
                <a:alpha val="10001"/>
              </a:schemeClr>
            </a:solidFill>
            <a:ln w="19050" cap="rnd" cmpd="sng">
              <a:solidFill>
                <a:srgbClr val="9E9E9E"/>
              </a:solidFill>
              <a:prstDash val="sysDot"/>
              <a:round/>
              <a:headEnd type="none" w="med" len="med"/>
              <a:tailEnd type="none" w="med" len="med"/>
            </a:ln>
            <a:effectLst/>
          </p:spPr>
          <p:txBody>
            <a:bodyPr wrap="none" anchor="ctr"/>
            <a:lstStyle/>
            <a:p>
              <a:endParaRPr lang="zh-CN" altLang="en-US">
                <a:solidFill>
                  <a:sysClr val="windowText" lastClr="000000"/>
                </a:solidFill>
              </a:endParaRPr>
            </a:p>
          </p:txBody>
        </p:sp>
        <p:sp>
          <p:nvSpPr>
            <p:cNvPr id="14" name="Freeform 9"/>
            <p:cNvSpPr/>
            <p:nvPr/>
          </p:nvSpPr>
          <p:spPr bwMode="auto">
            <a:xfrm>
              <a:off x="1196762" y="2942127"/>
              <a:ext cx="1009174" cy="1286289"/>
            </a:xfrm>
            <a:custGeom>
              <a:avLst/>
              <a:gdLst>
                <a:gd name="T0" fmla="*/ 454 w 681"/>
                <a:gd name="T1" fmla="*/ 0 h 868"/>
                <a:gd name="T2" fmla="*/ 0 w 681"/>
                <a:gd name="T3" fmla="*/ 0 h 868"/>
                <a:gd name="T4" fmla="*/ 0 w 681"/>
                <a:gd name="T5" fmla="*/ 0 h 868"/>
                <a:gd name="T6" fmla="*/ 3 w 681"/>
                <a:gd name="T7" fmla="*/ 60 h 868"/>
                <a:gd name="T8" fmla="*/ 10 w 681"/>
                <a:gd name="T9" fmla="*/ 116 h 868"/>
                <a:gd name="T10" fmla="*/ 20 w 681"/>
                <a:gd name="T11" fmla="*/ 177 h 868"/>
                <a:gd name="T12" fmla="*/ 30 w 681"/>
                <a:gd name="T13" fmla="*/ 233 h 868"/>
                <a:gd name="T14" fmla="*/ 43 w 681"/>
                <a:gd name="T15" fmla="*/ 290 h 868"/>
                <a:gd name="T16" fmla="*/ 60 w 681"/>
                <a:gd name="T17" fmla="*/ 347 h 868"/>
                <a:gd name="T18" fmla="*/ 80 w 681"/>
                <a:gd name="T19" fmla="*/ 404 h 868"/>
                <a:gd name="T20" fmla="*/ 100 w 681"/>
                <a:gd name="T21" fmla="*/ 460 h 868"/>
                <a:gd name="T22" fmla="*/ 123 w 681"/>
                <a:gd name="T23" fmla="*/ 514 h 868"/>
                <a:gd name="T24" fmla="*/ 150 w 681"/>
                <a:gd name="T25" fmla="*/ 567 h 868"/>
                <a:gd name="T26" fmla="*/ 177 w 681"/>
                <a:gd name="T27" fmla="*/ 621 h 868"/>
                <a:gd name="T28" fmla="*/ 210 w 681"/>
                <a:gd name="T29" fmla="*/ 671 h 868"/>
                <a:gd name="T30" fmla="*/ 244 w 681"/>
                <a:gd name="T31" fmla="*/ 724 h 868"/>
                <a:gd name="T32" fmla="*/ 280 w 681"/>
                <a:gd name="T33" fmla="*/ 771 h 868"/>
                <a:gd name="T34" fmla="*/ 317 w 681"/>
                <a:gd name="T35" fmla="*/ 821 h 868"/>
                <a:gd name="T36" fmla="*/ 360 w 681"/>
                <a:gd name="T37" fmla="*/ 868 h 868"/>
                <a:gd name="T38" fmla="*/ 681 w 681"/>
                <a:gd name="T39" fmla="*/ 544 h 868"/>
                <a:gd name="T40" fmla="*/ 681 w 681"/>
                <a:gd name="T41" fmla="*/ 544 h 868"/>
                <a:gd name="T42" fmla="*/ 630 w 681"/>
                <a:gd name="T43" fmla="*/ 484 h 868"/>
                <a:gd name="T44" fmla="*/ 587 w 681"/>
                <a:gd name="T45" fmla="*/ 420 h 868"/>
                <a:gd name="T46" fmla="*/ 550 w 681"/>
                <a:gd name="T47" fmla="*/ 357 h 868"/>
                <a:gd name="T48" fmla="*/ 520 w 681"/>
                <a:gd name="T49" fmla="*/ 287 h 868"/>
                <a:gd name="T50" fmla="*/ 494 w 681"/>
                <a:gd name="T51" fmla="*/ 217 h 868"/>
                <a:gd name="T52" fmla="*/ 477 w 681"/>
                <a:gd name="T53" fmla="*/ 146 h 868"/>
                <a:gd name="T54" fmla="*/ 464 w 681"/>
                <a:gd name="T55" fmla="*/ 73 h 868"/>
                <a:gd name="T56" fmla="*/ 454 w 681"/>
                <a:gd name="T57" fmla="*/ 0 h 868"/>
                <a:gd name="T58" fmla="*/ 454 w 681"/>
                <a:gd name="T5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1" h="868">
                  <a:moveTo>
                    <a:pt x="454" y="0"/>
                  </a:moveTo>
                  <a:lnTo>
                    <a:pt x="0" y="0"/>
                  </a:lnTo>
                  <a:lnTo>
                    <a:pt x="0" y="0"/>
                  </a:lnTo>
                  <a:lnTo>
                    <a:pt x="3" y="60"/>
                  </a:lnTo>
                  <a:lnTo>
                    <a:pt x="10" y="116"/>
                  </a:lnTo>
                  <a:lnTo>
                    <a:pt x="20" y="177"/>
                  </a:lnTo>
                  <a:lnTo>
                    <a:pt x="30" y="233"/>
                  </a:lnTo>
                  <a:lnTo>
                    <a:pt x="43" y="290"/>
                  </a:lnTo>
                  <a:lnTo>
                    <a:pt x="60" y="347"/>
                  </a:lnTo>
                  <a:lnTo>
                    <a:pt x="80" y="404"/>
                  </a:lnTo>
                  <a:lnTo>
                    <a:pt x="100" y="460"/>
                  </a:lnTo>
                  <a:lnTo>
                    <a:pt x="123" y="514"/>
                  </a:lnTo>
                  <a:lnTo>
                    <a:pt x="150" y="567"/>
                  </a:lnTo>
                  <a:lnTo>
                    <a:pt x="177" y="621"/>
                  </a:lnTo>
                  <a:lnTo>
                    <a:pt x="210" y="671"/>
                  </a:lnTo>
                  <a:lnTo>
                    <a:pt x="244" y="724"/>
                  </a:lnTo>
                  <a:lnTo>
                    <a:pt x="280" y="771"/>
                  </a:lnTo>
                  <a:lnTo>
                    <a:pt x="317" y="821"/>
                  </a:lnTo>
                  <a:lnTo>
                    <a:pt x="360" y="868"/>
                  </a:lnTo>
                  <a:lnTo>
                    <a:pt x="681" y="544"/>
                  </a:lnTo>
                  <a:lnTo>
                    <a:pt x="681" y="544"/>
                  </a:lnTo>
                  <a:lnTo>
                    <a:pt x="630" y="484"/>
                  </a:lnTo>
                  <a:lnTo>
                    <a:pt x="587" y="420"/>
                  </a:lnTo>
                  <a:lnTo>
                    <a:pt x="550" y="357"/>
                  </a:lnTo>
                  <a:lnTo>
                    <a:pt x="520" y="287"/>
                  </a:lnTo>
                  <a:lnTo>
                    <a:pt x="494" y="217"/>
                  </a:lnTo>
                  <a:lnTo>
                    <a:pt x="477" y="146"/>
                  </a:lnTo>
                  <a:lnTo>
                    <a:pt x="464" y="73"/>
                  </a:lnTo>
                  <a:lnTo>
                    <a:pt x="454" y="0"/>
                  </a:lnTo>
                  <a:lnTo>
                    <a:pt x="454" y="0"/>
                  </a:lnTo>
                  <a:close/>
                </a:path>
              </a:pathLst>
            </a:custGeom>
            <a:solidFill>
              <a:schemeClr val="tx1">
                <a:lumMod val="85000"/>
                <a:alpha val="10001"/>
              </a:schemeClr>
            </a:solidFill>
            <a:ln w="19050" cap="rnd" cmpd="sng">
              <a:solidFill>
                <a:srgbClr val="9E9E9E"/>
              </a:solidFill>
              <a:prstDash val="sysDot"/>
              <a:round/>
              <a:headEnd type="none" w="med" len="med"/>
              <a:tailEnd type="none" w="med" len="med"/>
            </a:ln>
            <a:effectLst/>
          </p:spPr>
          <p:txBody>
            <a:bodyPr wrap="none" anchor="ctr"/>
            <a:lstStyle/>
            <a:p>
              <a:endParaRPr lang="zh-CN" altLang="en-US">
                <a:solidFill>
                  <a:sysClr val="windowText" lastClr="000000"/>
                </a:solidFill>
              </a:endParaRPr>
            </a:p>
          </p:txBody>
        </p:sp>
        <p:sp>
          <p:nvSpPr>
            <p:cNvPr id="15" name="Freeform 10"/>
            <p:cNvSpPr/>
            <p:nvPr/>
          </p:nvSpPr>
          <p:spPr bwMode="auto">
            <a:xfrm>
              <a:off x="1196762" y="1491346"/>
              <a:ext cx="1009174" cy="1281844"/>
            </a:xfrm>
            <a:custGeom>
              <a:avLst/>
              <a:gdLst>
                <a:gd name="T0" fmla="*/ 454 w 681"/>
                <a:gd name="T1" fmla="*/ 865 h 865"/>
                <a:gd name="T2" fmla="*/ 454 w 681"/>
                <a:gd name="T3" fmla="*/ 865 h 865"/>
                <a:gd name="T4" fmla="*/ 464 w 681"/>
                <a:gd name="T5" fmla="*/ 795 h 865"/>
                <a:gd name="T6" fmla="*/ 477 w 681"/>
                <a:gd name="T7" fmla="*/ 722 h 865"/>
                <a:gd name="T8" fmla="*/ 494 w 681"/>
                <a:gd name="T9" fmla="*/ 651 h 865"/>
                <a:gd name="T10" fmla="*/ 520 w 681"/>
                <a:gd name="T11" fmla="*/ 581 h 865"/>
                <a:gd name="T12" fmla="*/ 550 w 681"/>
                <a:gd name="T13" fmla="*/ 511 h 865"/>
                <a:gd name="T14" fmla="*/ 587 w 681"/>
                <a:gd name="T15" fmla="*/ 444 h 865"/>
                <a:gd name="T16" fmla="*/ 630 w 681"/>
                <a:gd name="T17" fmla="*/ 384 h 865"/>
                <a:gd name="T18" fmla="*/ 681 w 681"/>
                <a:gd name="T19" fmla="*/ 321 h 865"/>
                <a:gd name="T20" fmla="*/ 360 w 681"/>
                <a:gd name="T21" fmla="*/ 0 h 865"/>
                <a:gd name="T22" fmla="*/ 360 w 681"/>
                <a:gd name="T23" fmla="*/ 0 h 865"/>
                <a:gd name="T24" fmla="*/ 317 w 681"/>
                <a:gd name="T25" fmla="*/ 47 h 865"/>
                <a:gd name="T26" fmla="*/ 280 w 681"/>
                <a:gd name="T27" fmla="*/ 97 h 865"/>
                <a:gd name="T28" fmla="*/ 244 w 681"/>
                <a:gd name="T29" fmla="*/ 144 h 865"/>
                <a:gd name="T30" fmla="*/ 210 w 681"/>
                <a:gd name="T31" fmla="*/ 197 h 865"/>
                <a:gd name="T32" fmla="*/ 177 w 681"/>
                <a:gd name="T33" fmla="*/ 247 h 865"/>
                <a:gd name="T34" fmla="*/ 150 w 681"/>
                <a:gd name="T35" fmla="*/ 301 h 865"/>
                <a:gd name="T36" fmla="*/ 123 w 681"/>
                <a:gd name="T37" fmla="*/ 354 h 865"/>
                <a:gd name="T38" fmla="*/ 100 w 681"/>
                <a:gd name="T39" fmla="*/ 408 h 865"/>
                <a:gd name="T40" fmla="*/ 80 w 681"/>
                <a:gd name="T41" fmla="*/ 464 h 865"/>
                <a:gd name="T42" fmla="*/ 60 w 681"/>
                <a:gd name="T43" fmla="*/ 521 h 865"/>
                <a:gd name="T44" fmla="*/ 43 w 681"/>
                <a:gd name="T45" fmla="*/ 578 h 865"/>
                <a:gd name="T46" fmla="*/ 30 w 681"/>
                <a:gd name="T47" fmla="*/ 635 h 865"/>
                <a:gd name="T48" fmla="*/ 20 w 681"/>
                <a:gd name="T49" fmla="*/ 691 h 865"/>
                <a:gd name="T50" fmla="*/ 10 w 681"/>
                <a:gd name="T51" fmla="*/ 752 h 865"/>
                <a:gd name="T52" fmla="*/ 3 w 681"/>
                <a:gd name="T53" fmla="*/ 808 h 865"/>
                <a:gd name="T54" fmla="*/ 0 w 681"/>
                <a:gd name="T55" fmla="*/ 865 h 865"/>
                <a:gd name="T56" fmla="*/ 454 w 681"/>
                <a:gd name="T57" fmla="*/ 865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1" h="865">
                  <a:moveTo>
                    <a:pt x="454" y="865"/>
                  </a:moveTo>
                  <a:lnTo>
                    <a:pt x="454" y="865"/>
                  </a:lnTo>
                  <a:lnTo>
                    <a:pt x="464" y="795"/>
                  </a:lnTo>
                  <a:lnTo>
                    <a:pt x="477" y="722"/>
                  </a:lnTo>
                  <a:lnTo>
                    <a:pt x="494" y="651"/>
                  </a:lnTo>
                  <a:lnTo>
                    <a:pt x="520" y="581"/>
                  </a:lnTo>
                  <a:lnTo>
                    <a:pt x="550" y="511"/>
                  </a:lnTo>
                  <a:lnTo>
                    <a:pt x="587" y="444"/>
                  </a:lnTo>
                  <a:lnTo>
                    <a:pt x="630" y="384"/>
                  </a:lnTo>
                  <a:lnTo>
                    <a:pt x="681" y="321"/>
                  </a:lnTo>
                  <a:lnTo>
                    <a:pt x="360" y="0"/>
                  </a:lnTo>
                  <a:lnTo>
                    <a:pt x="360" y="0"/>
                  </a:lnTo>
                  <a:lnTo>
                    <a:pt x="317" y="47"/>
                  </a:lnTo>
                  <a:lnTo>
                    <a:pt x="280" y="97"/>
                  </a:lnTo>
                  <a:lnTo>
                    <a:pt x="244" y="144"/>
                  </a:lnTo>
                  <a:lnTo>
                    <a:pt x="210" y="197"/>
                  </a:lnTo>
                  <a:lnTo>
                    <a:pt x="177" y="247"/>
                  </a:lnTo>
                  <a:lnTo>
                    <a:pt x="150" y="301"/>
                  </a:lnTo>
                  <a:lnTo>
                    <a:pt x="123" y="354"/>
                  </a:lnTo>
                  <a:lnTo>
                    <a:pt x="100" y="408"/>
                  </a:lnTo>
                  <a:lnTo>
                    <a:pt x="80" y="464"/>
                  </a:lnTo>
                  <a:lnTo>
                    <a:pt x="60" y="521"/>
                  </a:lnTo>
                  <a:lnTo>
                    <a:pt x="43" y="578"/>
                  </a:lnTo>
                  <a:lnTo>
                    <a:pt x="30" y="635"/>
                  </a:lnTo>
                  <a:lnTo>
                    <a:pt x="20" y="691"/>
                  </a:lnTo>
                  <a:lnTo>
                    <a:pt x="10" y="752"/>
                  </a:lnTo>
                  <a:lnTo>
                    <a:pt x="3" y="808"/>
                  </a:lnTo>
                  <a:lnTo>
                    <a:pt x="0" y="865"/>
                  </a:lnTo>
                  <a:lnTo>
                    <a:pt x="454" y="865"/>
                  </a:lnTo>
                  <a:close/>
                </a:path>
              </a:pathLst>
            </a:custGeom>
            <a:solidFill>
              <a:schemeClr val="tx1">
                <a:lumMod val="85000"/>
                <a:alpha val="10001"/>
              </a:schemeClr>
            </a:solidFill>
            <a:ln w="19050" cap="rnd" cmpd="sng">
              <a:solidFill>
                <a:srgbClr val="9E9E9E"/>
              </a:solidFill>
              <a:prstDash val="sysDot"/>
              <a:round/>
              <a:headEnd type="none" w="med" len="med"/>
              <a:tailEnd type="none" w="med" len="med"/>
            </a:ln>
            <a:effectLst/>
          </p:spPr>
          <p:txBody>
            <a:bodyPr wrap="none" anchor="ctr"/>
            <a:lstStyle/>
            <a:p>
              <a:endParaRPr lang="zh-CN" altLang="en-US">
                <a:solidFill>
                  <a:sysClr val="windowText" lastClr="000000"/>
                </a:solidFill>
              </a:endParaRPr>
            </a:p>
          </p:txBody>
        </p:sp>
        <p:sp>
          <p:nvSpPr>
            <p:cNvPr id="16" name="Freeform 11"/>
            <p:cNvSpPr/>
            <p:nvPr/>
          </p:nvSpPr>
          <p:spPr bwMode="auto">
            <a:xfrm>
              <a:off x="1848798" y="843756"/>
              <a:ext cx="1280362" cy="1004728"/>
            </a:xfrm>
            <a:custGeom>
              <a:avLst/>
              <a:gdLst>
                <a:gd name="T0" fmla="*/ 321 w 864"/>
                <a:gd name="T1" fmla="*/ 678 h 678"/>
                <a:gd name="T2" fmla="*/ 321 w 864"/>
                <a:gd name="T3" fmla="*/ 678 h 678"/>
                <a:gd name="T4" fmla="*/ 381 w 864"/>
                <a:gd name="T5" fmla="*/ 631 h 678"/>
                <a:gd name="T6" fmla="*/ 444 w 864"/>
                <a:gd name="T7" fmla="*/ 588 h 678"/>
                <a:gd name="T8" fmla="*/ 511 w 864"/>
                <a:gd name="T9" fmla="*/ 551 h 678"/>
                <a:gd name="T10" fmla="*/ 577 w 864"/>
                <a:gd name="T11" fmla="*/ 521 h 678"/>
                <a:gd name="T12" fmla="*/ 647 w 864"/>
                <a:gd name="T13" fmla="*/ 494 h 678"/>
                <a:gd name="T14" fmla="*/ 718 w 864"/>
                <a:gd name="T15" fmla="*/ 474 h 678"/>
                <a:gd name="T16" fmla="*/ 791 w 864"/>
                <a:gd name="T17" fmla="*/ 461 h 678"/>
                <a:gd name="T18" fmla="*/ 864 w 864"/>
                <a:gd name="T19" fmla="*/ 454 h 678"/>
                <a:gd name="T20" fmla="*/ 864 w 864"/>
                <a:gd name="T21" fmla="*/ 0 h 678"/>
                <a:gd name="T22" fmla="*/ 864 w 864"/>
                <a:gd name="T23" fmla="*/ 0 h 678"/>
                <a:gd name="T24" fmla="*/ 804 w 864"/>
                <a:gd name="T25" fmla="*/ 3 h 678"/>
                <a:gd name="T26" fmla="*/ 748 w 864"/>
                <a:gd name="T27" fmla="*/ 10 h 678"/>
                <a:gd name="T28" fmla="*/ 691 w 864"/>
                <a:gd name="T29" fmla="*/ 17 h 678"/>
                <a:gd name="T30" fmla="*/ 631 w 864"/>
                <a:gd name="T31" fmla="*/ 30 h 678"/>
                <a:gd name="T32" fmla="*/ 574 w 864"/>
                <a:gd name="T33" fmla="*/ 43 h 678"/>
                <a:gd name="T34" fmla="*/ 517 w 864"/>
                <a:gd name="T35" fmla="*/ 60 h 678"/>
                <a:gd name="T36" fmla="*/ 461 w 864"/>
                <a:gd name="T37" fmla="*/ 77 h 678"/>
                <a:gd name="T38" fmla="*/ 407 w 864"/>
                <a:gd name="T39" fmla="*/ 97 h 678"/>
                <a:gd name="T40" fmla="*/ 351 w 864"/>
                <a:gd name="T41" fmla="*/ 124 h 678"/>
                <a:gd name="T42" fmla="*/ 297 w 864"/>
                <a:gd name="T43" fmla="*/ 147 h 678"/>
                <a:gd name="T44" fmla="*/ 244 w 864"/>
                <a:gd name="T45" fmla="*/ 177 h 678"/>
                <a:gd name="T46" fmla="*/ 194 w 864"/>
                <a:gd name="T47" fmla="*/ 207 h 678"/>
                <a:gd name="T48" fmla="*/ 144 w 864"/>
                <a:gd name="T49" fmla="*/ 240 h 678"/>
                <a:gd name="T50" fmla="*/ 94 w 864"/>
                <a:gd name="T51" fmla="*/ 277 h 678"/>
                <a:gd name="T52" fmla="*/ 47 w 864"/>
                <a:gd name="T53" fmla="*/ 317 h 678"/>
                <a:gd name="T54" fmla="*/ 0 w 864"/>
                <a:gd name="T55" fmla="*/ 357 h 678"/>
                <a:gd name="T56" fmla="*/ 321 w 864"/>
                <a:gd name="T57" fmla="*/ 67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4" h="678">
                  <a:moveTo>
                    <a:pt x="321" y="678"/>
                  </a:moveTo>
                  <a:lnTo>
                    <a:pt x="321" y="678"/>
                  </a:lnTo>
                  <a:lnTo>
                    <a:pt x="381" y="631"/>
                  </a:lnTo>
                  <a:lnTo>
                    <a:pt x="444" y="588"/>
                  </a:lnTo>
                  <a:lnTo>
                    <a:pt x="511" y="551"/>
                  </a:lnTo>
                  <a:lnTo>
                    <a:pt x="577" y="521"/>
                  </a:lnTo>
                  <a:lnTo>
                    <a:pt x="647" y="494"/>
                  </a:lnTo>
                  <a:lnTo>
                    <a:pt x="718" y="474"/>
                  </a:lnTo>
                  <a:lnTo>
                    <a:pt x="791" y="461"/>
                  </a:lnTo>
                  <a:lnTo>
                    <a:pt x="864" y="454"/>
                  </a:lnTo>
                  <a:lnTo>
                    <a:pt x="864" y="0"/>
                  </a:lnTo>
                  <a:lnTo>
                    <a:pt x="864" y="0"/>
                  </a:lnTo>
                  <a:lnTo>
                    <a:pt x="804" y="3"/>
                  </a:lnTo>
                  <a:lnTo>
                    <a:pt x="748" y="10"/>
                  </a:lnTo>
                  <a:lnTo>
                    <a:pt x="691" y="17"/>
                  </a:lnTo>
                  <a:lnTo>
                    <a:pt x="631" y="30"/>
                  </a:lnTo>
                  <a:lnTo>
                    <a:pt x="574" y="43"/>
                  </a:lnTo>
                  <a:lnTo>
                    <a:pt x="517" y="60"/>
                  </a:lnTo>
                  <a:lnTo>
                    <a:pt x="461" y="77"/>
                  </a:lnTo>
                  <a:lnTo>
                    <a:pt x="407" y="97"/>
                  </a:lnTo>
                  <a:lnTo>
                    <a:pt x="351" y="124"/>
                  </a:lnTo>
                  <a:lnTo>
                    <a:pt x="297" y="147"/>
                  </a:lnTo>
                  <a:lnTo>
                    <a:pt x="244" y="177"/>
                  </a:lnTo>
                  <a:lnTo>
                    <a:pt x="194" y="207"/>
                  </a:lnTo>
                  <a:lnTo>
                    <a:pt x="144" y="240"/>
                  </a:lnTo>
                  <a:lnTo>
                    <a:pt x="94" y="277"/>
                  </a:lnTo>
                  <a:lnTo>
                    <a:pt x="47" y="317"/>
                  </a:lnTo>
                  <a:lnTo>
                    <a:pt x="0" y="357"/>
                  </a:lnTo>
                  <a:lnTo>
                    <a:pt x="321" y="678"/>
                  </a:lnTo>
                  <a:close/>
                </a:path>
              </a:pathLst>
            </a:custGeom>
            <a:solidFill>
              <a:schemeClr val="tx1">
                <a:lumMod val="85000"/>
                <a:alpha val="10001"/>
              </a:schemeClr>
            </a:solidFill>
            <a:ln w="19050" cap="rnd" cmpd="sng">
              <a:solidFill>
                <a:srgbClr val="9E9E9E"/>
              </a:solidFill>
              <a:prstDash val="sysDot"/>
              <a:round/>
              <a:headEnd type="none" w="med" len="med"/>
              <a:tailEnd type="none" w="med" len="med"/>
            </a:ln>
            <a:effectLst/>
          </p:spPr>
          <p:txBody>
            <a:bodyPr wrap="none" anchor="ctr"/>
            <a:lstStyle/>
            <a:p>
              <a:endParaRPr lang="zh-CN" altLang="en-US">
                <a:solidFill>
                  <a:sysClr val="windowText" lastClr="000000"/>
                </a:solidFill>
              </a:endParaRPr>
            </a:p>
          </p:txBody>
        </p:sp>
        <p:sp>
          <p:nvSpPr>
            <p:cNvPr id="17" name="Text Box 17"/>
            <p:cNvSpPr txBox="1">
              <a:spLocks noChangeArrowheads="1"/>
            </p:cNvSpPr>
            <p:nvPr/>
          </p:nvSpPr>
          <p:spPr bwMode="auto">
            <a:xfrm>
              <a:off x="3550788" y="4299942"/>
              <a:ext cx="638719" cy="21924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300" b="1" dirty="0">
                  <a:solidFill>
                    <a:sysClr val="windowText" lastClr="000000"/>
                  </a:solidFill>
                  <a:latin typeface="微软雅黑" panose="020B0503020204020204" pitchFamily="34" charset="-122"/>
                  <a:ea typeface="微软雅黑" panose="020B0503020204020204" pitchFamily="34" charset="-122"/>
                </a:rPr>
                <a:t>填加标题</a:t>
              </a:r>
              <a:endParaRPr lang="en-US" altLang="ko-KR" sz="1300" b="1" dirty="0">
                <a:solidFill>
                  <a:sysClr val="windowText" lastClr="000000"/>
                </a:solidFill>
                <a:latin typeface="微软雅黑" panose="020B0503020204020204" pitchFamily="34" charset="-122"/>
                <a:ea typeface="微软雅黑" panose="020B0503020204020204" pitchFamily="34" charset="-122"/>
              </a:endParaRPr>
            </a:p>
          </p:txBody>
        </p:sp>
        <p:sp>
          <p:nvSpPr>
            <p:cNvPr id="18" name="Text Box 18"/>
            <p:cNvSpPr txBox="1">
              <a:spLocks noChangeArrowheads="1"/>
            </p:cNvSpPr>
            <p:nvPr/>
          </p:nvSpPr>
          <p:spPr bwMode="auto">
            <a:xfrm>
              <a:off x="2254644" y="4269745"/>
              <a:ext cx="638719" cy="21924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300" b="1" dirty="0">
                  <a:solidFill>
                    <a:sysClr val="windowText" lastClr="000000"/>
                  </a:solidFill>
                  <a:latin typeface="微软雅黑" panose="020B0503020204020204" pitchFamily="34" charset="-122"/>
                  <a:ea typeface="微软雅黑" panose="020B0503020204020204" pitchFamily="34" charset="-122"/>
                </a:rPr>
                <a:t>填加标题</a:t>
              </a:r>
              <a:endParaRPr lang="en-US" altLang="ko-KR" sz="1300" b="1" dirty="0">
                <a:solidFill>
                  <a:sysClr val="windowText" lastClr="000000"/>
                </a:solidFill>
                <a:latin typeface="微软雅黑" panose="020B0503020204020204" pitchFamily="34" charset="-122"/>
                <a:ea typeface="微软雅黑" panose="020B0503020204020204" pitchFamily="34" charset="-122"/>
              </a:endParaRPr>
            </a:p>
          </p:txBody>
        </p:sp>
        <p:sp>
          <p:nvSpPr>
            <p:cNvPr id="19" name="Text Box 19"/>
            <p:cNvSpPr txBox="1">
              <a:spLocks noChangeArrowheads="1"/>
            </p:cNvSpPr>
            <p:nvPr/>
          </p:nvSpPr>
          <p:spPr bwMode="auto">
            <a:xfrm>
              <a:off x="1340992" y="3363838"/>
              <a:ext cx="638719" cy="21924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300" b="1" dirty="0">
                  <a:solidFill>
                    <a:sysClr val="windowText" lastClr="000000"/>
                  </a:solidFill>
                  <a:latin typeface="微软雅黑" panose="020B0503020204020204" pitchFamily="34" charset="-122"/>
                  <a:ea typeface="微软雅黑" panose="020B0503020204020204" pitchFamily="34" charset="-122"/>
                </a:rPr>
                <a:t>填加标题</a:t>
              </a:r>
              <a:endParaRPr lang="en-US" altLang="ko-KR" sz="1300" b="1" dirty="0">
                <a:solidFill>
                  <a:sysClr val="windowText" lastClr="000000"/>
                </a:solidFill>
                <a:latin typeface="微软雅黑" panose="020B0503020204020204" pitchFamily="34" charset="-122"/>
                <a:ea typeface="微软雅黑" panose="020B0503020204020204" pitchFamily="34" charset="-122"/>
              </a:endParaRPr>
            </a:p>
          </p:txBody>
        </p:sp>
        <p:sp>
          <p:nvSpPr>
            <p:cNvPr id="20" name="Text Box 20"/>
            <p:cNvSpPr txBox="1">
              <a:spLocks noChangeArrowheads="1"/>
            </p:cNvSpPr>
            <p:nvPr/>
          </p:nvSpPr>
          <p:spPr bwMode="auto">
            <a:xfrm>
              <a:off x="1390547" y="2109505"/>
              <a:ext cx="638719" cy="21924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300" b="1" dirty="0">
                  <a:solidFill>
                    <a:sysClr val="windowText" lastClr="000000"/>
                  </a:solidFill>
                  <a:latin typeface="微软雅黑" panose="020B0503020204020204" pitchFamily="34" charset="-122"/>
                  <a:ea typeface="微软雅黑" panose="020B0503020204020204" pitchFamily="34" charset="-122"/>
                </a:rPr>
                <a:t>填加标题</a:t>
              </a:r>
              <a:endParaRPr lang="en-US" altLang="ko-KR" sz="1300" b="1" dirty="0">
                <a:solidFill>
                  <a:sysClr val="windowText" lastClr="000000"/>
                </a:solidFill>
                <a:latin typeface="微软雅黑" panose="020B0503020204020204" pitchFamily="34" charset="-122"/>
                <a:ea typeface="微软雅黑" panose="020B0503020204020204" pitchFamily="34" charset="-122"/>
              </a:endParaRPr>
            </a:p>
          </p:txBody>
        </p:sp>
        <p:sp>
          <p:nvSpPr>
            <p:cNvPr id="21" name="Text Box 21"/>
            <p:cNvSpPr txBox="1">
              <a:spLocks noChangeArrowheads="1"/>
            </p:cNvSpPr>
            <p:nvPr/>
          </p:nvSpPr>
          <p:spPr bwMode="auto">
            <a:xfrm>
              <a:off x="4443585" y="3405649"/>
              <a:ext cx="638719" cy="21924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300" b="1" dirty="0">
                  <a:latin typeface="微软雅黑" panose="020B0503020204020204" pitchFamily="34" charset="-122"/>
                  <a:ea typeface="微软雅黑" panose="020B0503020204020204" pitchFamily="34" charset="-122"/>
                </a:rPr>
                <a:t>填加标题</a:t>
              </a:r>
              <a:endParaRPr lang="en-US" altLang="ko-KR" sz="1300" b="1" dirty="0">
                <a:latin typeface="微软雅黑" panose="020B0503020204020204" pitchFamily="34" charset="-122"/>
                <a:ea typeface="微软雅黑" panose="020B0503020204020204" pitchFamily="34" charset="-122"/>
              </a:endParaRPr>
            </a:p>
          </p:txBody>
        </p:sp>
        <p:sp>
          <p:nvSpPr>
            <p:cNvPr id="22" name="Text Box 22"/>
            <p:cNvSpPr txBox="1">
              <a:spLocks noChangeArrowheads="1"/>
            </p:cNvSpPr>
            <p:nvPr/>
          </p:nvSpPr>
          <p:spPr bwMode="auto">
            <a:xfrm>
              <a:off x="3550788" y="1203598"/>
              <a:ext cx="638719" cy="21924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300" b="1" dirty="0">
                  <a:latin typeface="微软雅黑" panose="020B0503020204020204" pitchFamily="34" charset="-122"/>
                  <a:ea typeface="微软雅黑" panose="020B0503020204020204" pitchFamily="34" charset="-122"/>
                </a:rPr>
                <a:t>填加标题</a:t>
              </a:r>
              <a:endParaRPr lang="en-US" altLang="ko-KR" sz="1300" b="1" dirty="0">
                <a:latin typeface="微软雅黑" panose="020B0503020204020204" pitchFamily="34" charset="-122"/>
                <a:ea typeface="微软雅黑" panose="020B0503020204020204" pitchFamily="34" charset="-122"/>
              </a:endParaRPr>
            </a:p>
          </p:txBody>
        </p:sp>
        <p:sp>
          <p:nvSpPr>
            <p:cNvPr id="23" name="Text Box 23"/>
            <p:cNvSpPr txBox="1">
              <a:spLocks noChangeArrowheads="1"/>
            </p:cNvSpPr>
            <p:nvPr/>
          </p:nvSpPr>
          <p:spPr bwMode="auto">
            <a:xfrm>
              <a:off x="4509344" y="2109505"/>
              <a:ext cx="638719" cy="21924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300" b="1" dirty="0">
                  <a:latin typeface="微软雅黑" panose="020B0503020204020204" pitchFamily="34" charset="-122"/>
                  <a:ea typeface="微软雅黑" panose="020B0503020204020204" pitchFamily="34" charset="-122"/>
                </a:rPr>
                <a:t>填加标题</a:t>
              </a:r>
              <a:endParaRPr lang="en-US" altLang="ko-KR" sz="1300" b="1" dirty="0">
                <a:latin typeface="微软雅黑" panose="020B0503020204020204" pitchFamily="34" charset="-122"/>
                <a:ea typeface="微软雅黑" panose="020B0503020204020204" pitchFamily="34" charset="-122"/>
              </a:endParaRPr>
            </a:p>
          </p:txBody>
        </p:sp>
        <p:sp>
          <p:nvSpPr>
            <p:cNvPr id="24" name="Text Box 24"/>
            <p:cNvSpPr txBox="1">
              <a:spLocks noChangeArrowheads="1"/>
            </p:cNvSpPr>
            <p:nvPr/>
          </p:nvSpPr>
          <p:spPr bwMode="auto">
            <a:xfrm>
              <a:off x="2326651" y="1173401"/>
              <a:ext cx="638719" cy="21924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300" b="1" dirty="0">
                  <a:solidFill>
                    <a:sysClr val="windowText" lastClr="000000"/>
                  </a:solidFill>
                  <a:latin typeface="微软雅黑" panose="020B0503020204020204" pitchFamily="34" charset="-122"/>
                  <a:ea typeface="微软雅黑" panose="020B0503020204020204" pitchFamily="34" charset="-122"/>
                </a:rPr>
                <a:t>填加标题</a:t>
              </a:r>
              <a:endParaRPr lang="en-US" altLang="ko-KR" sz="1300" b="1" dirty="0">
                <a:solidFill>
                  <a:sysClr val="windowText" lastClr="000000"/>
                </a:solidFill>
                <a:latin typeface="微软雅黑" panose="020B0503020204020204" pitchFamily="34" charset="-122"/>
                <a:ea typeface="微软雅黑" panose="020B0503020204020204" pitchFamily="34" charset="-122"/>
              </a:endParaRPr>
            </a:p>
          </p:txBody>
        </p:sp>
      </p:grpSp>
      <p:sp>
        <p:nvSpPr>
          <p:cNvPr id="25" name="Freeform 25"/>
          <p:cNvSpPr/>
          <p:nvPr/>
        </p:nvSpPr>
        <p:spPr bwMode="auto">
          <a:xfrm>
            <a:off x="6973084" y="2423713"/>
            <a:ext cx="3763537" cy="268780"/>
          </a:xfrm>
          <a:custGeom>
            <a:avLst/>
            <a:gdLst>
              <a:gd name="T0" fmla="*/ 0 w 1905"/>
              <a:gd name="T1" fmla="*/ 136 h 136"/>
              <a:gd name="T2" fmla="*/ 317 w 1905"/>
              <a:gd name="T3" fmla="*/ 0 h 136"/>
              <a:gd name="T4" fmla="*/ 1905 w 1905"/>
              <a:gd name="T5" fmla="*/ 0 h 136"/>
            </a:gdLst>
            <a:ahLst/>
            <a:cxnLst>
              <a:cxn ang="0">
                <a:pos x="T0" y="T1"/>
              </a:cxn>
              <a:cxn ang="0">
                <a:pos x="T2" y="T3"/>
              </a:cxn>
              <a:cxn ang="0">
                <a:pos x="T4" y="T5"/>
              </a:cxn>
            </a:cxnLst>
            <a:rect l="0" t="0" r="r" b="b"/>
            <a:pathLst>
              <a:path w="1905" h="136">
                <a:moveTo>
                  <a:pt x="0" y="136"/>
                </a:moveTo>
                <a:lnTo>
                  <a:pt x="317" y="0"/>
                </a:lnTo>
                <a:lnTo>
                  <a:pt x="1905" y="0"/>
                </a:lnTo>
              </a:path>
            </a:pathLst>
          </a:custGeom>
          <a:noFill/>
          <a:ln w="25400" cap="rnd" cmpd="sng">
            <a:solidFill>
              <a:srgbClr val="9E9E9E"/>
            </a:solidFill>
            <a:prstDash val="sysDot"/>
            <a:round/>
            <a:headEnd type="none" w="med" len="med"/>
            <a:tailEnd type="none" w="med" len="med"/>
          </a:ln>
          <a:effectLst/>
          <a:extLst>
            <a:ext uri="{909E8E84-426E-40DD-AFC4-6F175D3DCCD1}">
              <a14:hiddenFill xmlns:a14="http://schemas.microsoft.com/office/drawing/2010/main">
                <a:solidFill>
                  <a:srgbClr val="FFC800"/>
                </a:solid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lIns="121917" tIns="60958" rIns="121917" bIns="60958" anchor="ctr"/>
          <a:lstStyle/>
          <a:p>
            <a:endParaRPr lang="zh-CN" altLang="en-US"/>
          </a:p>
        </p:txBody>
      </p:sp>
      <p:sp>
        <p:nvSpPr>
          <p:cNvPr id="26" name="Text Box 45"/>
          <p:cNvSpPr txBox="1">
            <a:spLocks noChangeArrowheads="1"/>
          </p:cNvSpPr>
          <p:nvPr/>
        </p:nvSpPr>
        <p:spPr bwMode="auto">
          <a:xfrm>
            <a:off x="7919172" y="2757564"/>
            <a:ext cx="2688247" cy="87715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p>
            <a:r>
              <a:rPr lang="zh-CN" altLang="en-US" sz="1900" b="1" dirty="0">
                <a:solidFill>
                  <a:sysClr val="windowText" lastClr="000000"/>
                </a:solidFill>
                <a:latin typeface="微软雅黑" panose="020B0503020204020204" pitchFamily="34" charset="-122"/>
                <a:ea typeface="微软雅黑" panose="020B0503020204020204" pitchFamily="34" charset="-122"/>
              </a:rPr>
              <a:t>单击填加标题</a:t>
            </a:r>
            <a:endParaRPr lang="en-US" altLang="ko-KR" sz="1900" b="1" dirty="0">
              <a:solidFill>
                <a:sysClr val="windowText" lastClr="000000"/>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ysClr val="windowText" lastClr="000000"/>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ysClr val="windowText" lastClr="000000"/>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ysClr val="windowText" lastClr="000000"/>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ysClr val="windowText" lastClr="000000"/>
              </a:solidFill>
              <a:latin typeface="微软雅黑" panose="020B0503020204020204" pitchFamily="34" charset="-122"/>
              <a:ea typeface="微软雅黑" panose="020B0503020204020204" pitchFamily="34" charset="-122"/>
            </a:endParaRPr>
          </a:p>
        </p:txBody>
      </p:sp>
      <p:sp>
        <p:nvSpPr>
          <p:cNvPr id="27" name="Text Box 45"/>
          <p:cNvSpPr txBox="1">
            <a:spLocks noChangeArrowheads="1"/>
          </p:cNvSpPr>
          <p:nvPr/>
        </p:nvSpPr>
        <p:spPr bwMode="auto">
          <a:xfrm>
            <a:off x="7919172" y="3955234"/>
            <a:ext cx="2688247" cy="87715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p>
            <a:r>
              <a:rPr lang="zh-CN" altLang="en-US" sz="1900" b="1" dirty="0">
                <a:solidFill>
                  <a:sysClr val="windowText" lastClr="000000"/>
                </a:solidFill>
                <a:latin typeface="微软雅黑" panose="020B0503020204020204" pitchFamily="34" charset="-122"/>
                <a:ea typeface="微软雅黑" panose="020B0503020204020204" pitchFamily="34" charset="-122"/>
              </a:rPr>
              <a:t>单击填加标题</a:t>
            </a:r>
            <a:endParaRPr lang="en-US" altLang="ko-KR" sz="1900" b="1" dirty="0">
              <a:solidFill>
                <a:sysClr val="windowText" lastClr="000000"/>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ysClr val="windowText" lastClr="000000"/>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ysClr val="windowText" lastClr="000000"/>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ysClr val="windowText" lastClr="000000"/>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ysClr val="windowText" lastClr="000000"/>
              </a:solidFill>
              <a:latin typeface="微软雅黑" panose="020B0503020204020204" pitchFamily="34" charset="-122"/>
              <a:ea typeface="微软雅黑" panose="020B0503020204020204" pitchFamily="34" charset="-122"/>
            </a:endParaRPr>
          </a:p>
        </p:txBody>
      </p:sp>
      <p:sp>
        <p:nvSpPr>
          <p:cNvPr id="28" name="Text Box 45"/>
          <p:cNvSpPr txBox="1">
            <a:spLocks noChangeArrowheads="1"/>
          </p:cNvSpPr>
          <p:nvPr/>
        </p:nvSpPr>
        <p:spPr bwMode="auto">
          <a:xfrm>
            <a:off x="7919172" y="5107629"/>
            <a:ext cx="2688247" cy="87715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p>
            <a:r>
              <a:rPr lang="zh-CN" altLang="en-US" sz="1900" b="1" dirty="0">
                <a:solidFill>
                  <a:sysClr val="windowText" lastClr="000000"/>
                </a:solidFill>
                <a:latin typeface="微软雅黑" panose="020B0503020204020204" pitchFamily="34" charset="-122"/>
                <a:ea typeface="微软雅黑" panose="020B0503020204020204" pitchFamily="34" charset="-122"/>
              </a:rPr>
              <a:t>单击填加标题</a:t>
            </a:r>
            <a:endParaRPr lang="en-US" altLang="ko-KR" sz="1900" b="1" dirty="0">
              <a:solidFill>
                <a:sysClr val="windowText" lastClr="000000"/>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ysClr val="windowText" lastClr="000000"/>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ysClr val="windowText" lastClr="000000"/>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ysClr val="windowText" lastClr="000000"/>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ysClr val="windowText" lastClr="000000"/>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750" fill="hold"/>
                                        <p:tgtEl>
                                          <p:spTgt spid="6"/>
                                        </p:tgtEl>
                                        <p:attrNameLst>
                                          <p:attrName>ppt_w</p:attrName>
                                        </p:attrNameLst>
                                      </p:cBhvr>
                                      <p:tavLst>
                                        <p:tav tm="0">
                                          <p:val>
                                            <p:fltVal val="0"/>
                                          </p:val>
                                        </p:tav>
                                        <p:tav tm="100000">
                                          <p:val>
                                            <p:strVal val="#ppt_w"/>
                                          </p:val>
                                        </p:tav>
                                      </p:tavLst>
                                    </p:anim>
                                    <p:anim calcmode="lin" valueType="num">
                                      <p:cBhvr>
                                        <p:cTn id="29" dur="750" fill="hold"/>
                                        <p:tgtEl>
                                          <p:spTgt spid="6"/>
                                        </p:tgtEl>
                                        <p:attrNameLst>
                                          <p:attrName>ppt_h</p:attrName>
                                        </p:attrNameLst>
                                      </p:cBhvr>
                                      <p:tavLst>
                                        <p:tav tm="0">
                                          <p:val>
                                            <p:fltVal val="0"/>
                                          </p:val>
                                        </p:tav>
                                        <p:tav tm="100000">
                                          <p:val>
                                            <p:strVal val="#ppt_h"/>
                                          </p:val>
                                        </p:tav>
                                      </p:tavLst>
                                    </p:anim>
                                    <p:animEffect transition="in" filter="fade">
                                      <p:cBhvr>
                                        <p:cTn id="30" dur="750"/>
                                        <p:tgtEl>
                                          <p:spTgt spid="6"/>
                                        </p:tgtEl>
                                      </p:cBhvr>
                                    </p:animEffect>
                                  </p:childTnLst>
                                </p:cTn>
                              </p:par>
                            </p:childTnLst>
                          </p:cTn>
                        </p:par>
                        <p:par>
                          <p:cTn id="31" fill="hold">
                            <p:stCondLst>
                              <p:cond delay="2500"/>
                            </p:stCondLst>
                            <p:childTnLst>
                              <p:par>
                                <p:cTn id="32" presetID="49" presetClass="entr" presetSubtype="0" decel="10000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 calcmode="lin" valueType="num">
                                      <p:cBhvr>
                                        <p:cTn id="36" dur="750" fill="hold"/>
                                        <p:tgtEl>
                                          <p:spTgt spid="7"/>
                                        </p:tgtEl>
                                        <p:attrNameLst>
                                          <p:attrName>style.rotation</p:attrName>
                                        </p:attrNameLst>
                                      </p:cBhvr>
                                      <p:tavLst>
                                        <p:tav tm="0">
                                          <p:val>
                                            <p:fltVal val="360"/>
                                          </p:val>
                                        </p:tav>
                                        <p:tav tm="100000">
                                          <p:val>
                                            <p:fltVal val="0"/>
                                          </p:val>
                                        </p:tav>
                                      </p:tavLst>
                                    </p:anim>
                                    <p:animEffect transition="in" filter="fade">
                                      <p:cBhvr>
                                        <p:cTn id="37" dur="750"/>
                                        <p:tgtEl>
                                          <p:spTgt spid="7"/>
                                        </p:tgtEl>
                                      </p:cBhvr>
                                    </p:animEffect>
                                  </p:childTnLst>
                                </p:cTn>
                              </p:par>
                            </p:childTnLst>
                          </p:cTn>
                        </p:par>
                        <p:par>
                          <p:cTn id="38" fill="hold">
                            <p:stCondLst>
                              <p:cond delay="3500"/>
                            </p:stCondLst>
                            <p:childTnLst>
                              <p:par>
                                <p:cTn id="39" presetID="21" presetClass="entr" presetSubtype="1"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2000"/>
                                        <p:tgtEl>
                                          <p:spTgt spid="8"/>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750"/>
                                        <p:tgtEl>
                                          <p:spTgt spid="25"/>
                                        </p:tgtEl>
                                      </p:cBhvr>
                                    </p:animEffect>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anim calcmode="lin" valueType="num">
                                      <p:cBhvr>
                                        <p:cTn id="50" dur="500" fill="hold"/>
                                        <p:tgtEl>
                                          <p:spTgt spid="26"/>
                                        </p:tgtEl>
                                        <p:attrNameLst>
                                          <p:attrName>ppt_x</p:attrName>
                                        </p:attrNameLst>
                                      </p:cBhvr>
                                      <p:tavLst>
                                        <p:tav tm="0">
                                          <p:val>
                                            <p:strVal val="#ppt_x"/>
                                          </p:val>
                                        </p:tav>
                                        <p:tav tm="100000">
                                          <p:val>
                                            <p:strVal val="#ppt_x"/>
                                          </p:val>
                                        </p:tav>
                                      </p:tavLst>
                                    </p:anim>
                                    <p:anim calcmode="lin" valueType="num">
                                      <p:cBhvr>
                                        <p:cTn id="51" dur="500" fill="hold"/>
                                        <p:tgtEl>
                                          <p:spTgt spid="26"/>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anim calcmode="lin" valueType="num">
                                      <p:cBhvr>
                                        <p:cTn id="56" dur="500" fill="hold"/>
                                        <p:tgtEl>
                                          <p:spTgt spid="27"/>
                                        </p:tgtEl>
                                        <p:attrNameLst>
                                          <p:attrName>ppt_x</p:attrName>
                                        </p:attrNameLst>
                                      </p:cBhvr>
                                      <p:tavLst>
                                        <p:tav tm="0">
                                          <p:val>
                                            <p:strVal val="#ppt_x"/>
                                          </p:val>
                                        </p:tav>
                                        <p:tav tm="100000">
                                          <p:val>
                                            <p:strVal val="#ppt_x"/>
                                          </p:val>
                                        </p:tav>
                                      </p:tavLst>
                                    </p:anim>
                                    <p:anim calcmode="lin" valueType="num">
                                      <p:cBhvr>
                                        <p:cTn id="57" dur="500" fill="hold"/>
                                        <p:tgtEl>
                                          <p:spTgt spid="27"/>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anim calcmode="lin" valueType="num">
                                      <p:cBhvr>
                                        <p:cTn id="62" dur="500" fill="hold"/>
                                        <p:tgtEl>
                                          <p:spTgt spid="28"/>
                                        </p:tgtEl>
                                        <p:attrNameLst>
                                          <p:attrName>ppt_x</p:attrName>
                                        </p:attrNameLst>
                                      </p:cBhvr>
                                      <p:tavLst>
                                        <p:tav tm="0">
                                          <p:val>
                                            <p:strVal val="#ppt_x"/>
                                          </p:val>
                                        </p:tav>
                                        <p:tav tm="100000">
                                          <p:val>
                                            <p:strVal val="#ppt_x"/>
                                          </p:val>
                                        </p:tav>
                                      </p:tavLst>
                                    </p:anim>
                                    <p:anim calcmode="lin" valueType="num">
                                      <p:cBhvr>
                                        <p:cTn id="63" dur="500" fill="hold"/>
                                        <p:tgtEl>
                                          <p:spTgt spid="28"/>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p:bldP spid="25" grpId="0" animBg="1"/>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Rectangle 18"/>
          <p:cNvSpPr>
            <a:spLocks noChangeArrowheads="1"/>
          </p:cNvSpPr>
          <p:nvPr/>
        </p:nvSpPr>
        <p:spPr bwMode="auto">
          <a:xfrm>
            <a:off x="7327405" y="1533829"/>
            <a:ext cx="3776023" cy="4822304"/>
          </a:xfrm>
          <a:prstGeom prst="rect">
            <a:avLst/>
          </a:prstGeom>
          <a:blipFill dpi="0" rotWithShape="1">
            <a:blip r:embed="rId3"/>
            <a:srcRect/>
            <a:stretch>
              <a:fillRect/>
            </a:stretch>
          </a:blipFill>
          <a:ln>
            <a:noFill/>
          </a:ln>
        </p:spPr>
        <p:txBody>
          <a:bodyPr/>
          <a:lstStyle/>
          <a:p>
            <a:pPr defTabSz="914400" fontAlgn="base">
              <a:spcBef>
                <a:spcPct val="0"/>
              </a:spcBef>
              <a:spcAft>
                <a:spcPct val="0"/>
              </a:spcAft>
              <a:buFont typeface="Arial" panose="020B0604020202020204" pitchFamily="34" charset="0"/>
              <a:buNone/>
            </a:pPr>
            <a:endParaRPr lang="zh-CN" altLang="en-US" sz="1800">
              <a:solidFill>
                <a:srgbClr val="2F5A6F"/>
              </a:solidFill>
              <a:latin typeface="Arial" panose="020B0604020202020204" pitchFamily="34" charset="0"/>
            </a:endParaRPr>
          </a:p>
        </p:txBody>
      </p:sp>
      <p:sp>
        <p:nvSpPr>
          <p:cNvPr id="26" name="Freeform 6"/>
          <p:cNvSpPr>
            <a:spLocks noChangeArrowheads="1"/>
          </p:cNvSpPr>
          <p:nvPr/>
        </p:nvSpPr>
        <p:spPr bwMode="auto">
          <a:xfrm>
            <a:off x="841375" y="3188150"/>
            <a:ext cx="82550" cy="544513"/>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rgbClr val="48484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F5A6F"/>
              </a:solidFill>
              <a:effectLst/>
              <a:uLnTx/>
              <a:uFillTx/>
              <a:latin typeface="Arial" panose="020B0604020202020204" pitchFamily="34" charset="0"/>
            </a:endParaRPr>
          </a:p>
        </p:txBody>
      </p:sp>
      <p:sp>
        <p:nvSpPr>
          <p:cNvPr id="27" name="Freeform 7"/>
          <p:cNvSpPr>
            <a:spLocks noChangeArrowheads="1"/>
          </p:cNvSpPr>
          <p:nvPr/>
        </p:nvSpPr>
        <p:spPr bwMode="auto">
          <a:xfrm>
            <a:off x="841375" y="1246075"/>
            <a:ext cx="82550" cy="547688"/>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rgbClr val="48484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F5A6F"/>
              </a:solidFill>
              <a:effectLst/>
              <a:uLnTx/>
              <a:uFillTx/>
              <a:latin typeface="Arial" panose="020B0604020202020204" pitchFamily="34" charset="0"/>
            </a:endParaRPr>
          </a:p>
        </p:txBody>
      </p:sp>
      <p:sp>
        <p:nvSpPr>
          <p:cNvPr id="28" name="Freeform 9"/>
          <p:cNvSpPr>
            <a:spLocks noChangeArrowheads="1"/>
          </p:cNvSpPr>
          <p:nvPr/>
        </p:nvSpPr>
        <p:spPr bwMode="auto">
          <a:xfrm>
            <a:off x="841375" y="1334788"/>
            <a:ext cx="2843213" cy="423862"/>
          </a:xfrm>
          <a:custGeom>
            <a:avLst/>
            <a:gdLst>
              <a:gd name="T0" fmla="*/ 0 w 2547"/>
              <a:gd name="T1" fmla="*/ 0 h 366"/>
              <a:gd name="T2" fmla="*/ 2547 w 2547"/>
              <a:gd name="T3" fmla="*/ 0 h 366"/>
              <a:gd name="T4" fmla="*/ 2400 w 2547"/>
              <a:gd name="T5" fmla="*/ 185 h 366"/>
              <a:gd name="T6" fmla="*/ 2547 w 2547"/>
              <a:gd name="T7" fmla="*/ 366 h 366"/>
              <a:gd name="T8" fmla="*/ 0 w 2547"/>
              <a:gd name="T9" fmla="*/ 366 h 366"/>
              <a:gd name="T10" fmla="*/ 0 w 2547"/>
              <a:gd name="T11" fmla="*/ 0 h 366"/>
            </a:gdLst>
            <a:ahLst/>
            <a:cxnLst>
              <a:cxn ang="0">
                <a:pos x="T0" y="T1"/>
              </a:cxn>
              <a:cxn ang="0">
                <a:pos x="T2" y="T3"/>
              </a:cxn>
              <a:cxn ang="0">
                <a:pos x="T4" y="T5"/>
              </a:cxn>
              <a:cxn ang="0">
                <a:pos x="T6" y="T7"/>
              </a:cxn>
              <a:cxn ang="0">
                <a:pos x="T8" y="T9"/>
              </a:cxn>
              <a:cxn ang="0">
                <a:pos x="T10" y="T11"/>
              </a:cxn>
            </a:cxnLst>
            <a:rect l="0" t="0" r="r" b="b"/>
            <a:pathLst>
              <a:path w="2547" h="366">
                <a:moveTo>
                  <a:pt x="0" y="0"/>
                </a:moveTo>
                <a:lnTo>
                  <a:pt x="2547" y="0"/>
                </a:lnTo>
                <a:lnTo>
                  <a:pt x="2400" y="185"/>
                </a:lnTo>
                <a:lnTo>
                  <a:pt x="2547" y="366"/>
                </a:lnTo>
                <a:lnTo>
                  <a:pt x="0" y="366"/>
                </a:lnTo>
                <a:lnTo>
                  <a:pt x="0" y="0"/>
                </a:lnTo>
                <a:close/>
              </a:path>
            </a:pathLst>
          </a:custGeom>
          <a:solidFill>
            <a:srgbClr val="629DD1"/>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F5A6F"/>
              </a:solidFill>
              <a:effectLst/>
              <a:uLnTx/>
              <a:uFillTx/>
              <a:latin typeface="Arial" panose="020B0604020202020204" pitchFamily="34" charset="0"/>
            </a:endParaRPr>
          </a:p>
        </p:txBody>
      </p:sp>
      <p:sp>
        <p:nvSpPr>
          <p:cNvPr id="29" name="Freeform 12"/>
          <p:cNvSpPr/>
          <p:nvPr/>
        </p:nvSpPr>
        <p:spPr bwMode="auto">
          <a:xfrm>
            <a:off x="841375" y="3229363"/>
            <a:ext cx="2957513" cy="420687"/>
          </a:xfrm>
          <a:custGeom>
            <a:avLst/>
            <a:gdLst>
              <a:gd name="T0" fmla="*/ 0 w 2649"/>
              <a:gd name="T1" fmla="*/ 0 h 366"/>
              <a:gd name="T2" fmla="*/ 2649 w 2649"/>
              <a:gd name="T3" fmla="*/ 0 h 366"/>
              <a:gd name="T4" fmla="*/ 2502 w 2649"/>
              <a:gd name="T5" fmla="*/ 186 h 366"/>
              <a:gd name="T6" fmla="*/ 2649 w 2649"/>
              <a:gd name="T7" fmla="*/ 366 h 366"/>
              <a:gd name="T8" fmla="*/ 0 w 2649"/>
              <a:gd name="T9" fmla="*/ 366 h 366"/>
              <a:gd name="T10" fmla="*/ 0 w 2649"/>
              <a:gd name="T11" fmla="*/ 0 h 366"/>
            </a:gdLst>
            <a:ahLst/>
            <a:cxnLst>
              <a:cxn ang="0">
                <a:pos x="T0" y="T1"/>
              </a:cxn>
              <a:cxn ang="0">
                <a:pos x="T2" y="T3"/>
              </a:cxn>
              <a:cxn ang="0">
                <a:pos x="T4" y="T5"/>
              </a:cxn>
              <a:cxn ang="0">
                <a:pos x="T6" y="T7"/>
              </a:cxn>
              <a:cxn ang="0">
                <a:pos x="T8" y="T9"/>
              </a:cxn>
              <a:cxn ang="0">
                <a:pos x="T10" y="T11"/>
              </a:cxn>
            </a:cxnLst>
            <a:rect l="0" t="0" r="r" b="b"/>
            <a:pathLst>
              <a:path w="2649" h="366">
                <a:moveTo>
                  <a:pt x="0" y="0"/>
                </a:moveTo>
                <a:lnTo>
                  <a:pt x="2649" y="0"/>
                </a:lnTo>
                <a:lnTo>
                  <a:pt x="2502" y="186"/>
                </a:lnTo>
                <a:lnTo>
                  <a:pt x="2649" y="366"/>
                </a:lnTo>
                <a:lnTo>
                  <a:pt x="0" y="366"/>
                </a:lnTo>
                <a:lnTo>
                  <a:pt x="0" y="0"/>
                </a:lnTo>
                <a:close/>
              </a:path>
            </a:pathLst>
          </a:custGeom>
          <a:solidFill>
            <a:srgbClr val="0070C0"/>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F5A6F"/>
              </a:solidFill>
              <a:effectLst/>
              <a:uLnTx/>
              <a:uFillTx/>
              <a:latin typeface="Arial" panose="020B0604020202020204" pitchFamily="34" charset="0"/>
            </a:endParaRPr>
          </a:p>
        </p:txBody>
      </p:sp>
      <p:sp>
        <p:nvSpPr>
          <p:cNvPr id="30" name="Freeform 14"/>
          <p:cNvSpPr>
            <a:spLocks noChangeArrowheads="1"/>
          </p:cNvSpPr>
          <p:nvPr/>
        </p:nvSpPr>
        <p:spPr bwMode="auto">
          <a:xfrm>
            <a:off x="841375" y="5086800"/>
            <a:ext cx="82550" cy="544513"/>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rgbClr val="48484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F5A6F"/>
              </a:solidFill>
              <a:effectLst/>
              <a:uLnTx/>
              <a:uFillTx/>
              <a:latin typeface="Arial" panose="020B0604020202020204" pitchFamily="34" charset="0"/>
            </a:endParaRPr>
          </a:p>
        </p:txBody>
      </p:sp>
      <p:sp>
        <p:nvSpPr>
          <p:cNvPr id="31" name="Freeform 16"/>
          <p:cNvSpPr>
            <a:spLocks noChangeArrowheads="1"/>
          </p:cNvSpPr>
          <p:nvPr/>
        </p:nvSpPr>
        <p:spPr bwMode="auto">
          <a:xfrm>
            <a:off x="841375" y="4961763"/>
            <a:ext cx="2957513" cy="420687"/>
          </a:xfrm>
          <a:custGeom>
            <a:avLst/>
            <a:gdLst>
              <a:gd name="T0" fmla="*/ 0 w 2649"/>
              <a:gd name="T1" fmla="*/ 0 h 366"/>
              <a:gd name="T2" fmla="*/ 2649 w 2649"/>
              <a:gd name="T3" fmla="*/ 0 h 366"/>
              <a:gd name="T4" fmla="*/ 2502 w 2649"/>
              <a:gd name="T5" fmla="*/ 186 h 366"/>
              <a:gd name="T6" fmla="*/ 2649 w 2649"/>
              <a:gd name="T7" fmla="*/ 366 h 366"/>
              <a:gd name="T8" fmla="*/ 0 w 2649"/>
              <a:gd name="T9" fmla="*/ 366 h 366"/>
              <a:gd name="T10" fmla="*/ 0 w 2649"/>
              <a:gd name="T11" fmla="*/ 0 h 366"/>
            </a:gdLst>
            <a:ahLst/>
            <a:cxnLst>
              <a:cxn ang="0">
                <a:pos x="T0" y="T1"/>
              </a:cxn>
              <a:cxn ang="0">
                <a:pos x="T2" y="T3"/>
              </a:cxn>
              <a:cxn ang="0">
                <a:pos x="T4" y="T5"/>
              </a:cxn>
              <a:cxn ang="0">
                <a:pos x="T6" y="T7"/>
              </a:cxn>
              <a:cxn ang="0">
                <a:pos x="T8" y="T9"/>
              </a:cxn>
              <a:cxn ang="0">
                <a:pos x="T10" y="T11"/>
              </a:cxn>
            </a:cxnLst>
            <a:rect l="0" t="0" r="r" b="b"/>
            <a:pathLst>
              <a:path w="2649" h="366">
                <a:moveTo>
                  <a:pt x="0" y="0"/>
                </a:moveTo>
                <a:lnTo>
                  <a:pt x="2649" y="0"/>
                </a:lnTo>
                <a:lnTo>
                  <a:pt x="2502" y="186"/>
                </a:lnTo>
                <a:lnTo>
                  <a:pt x="2649" y="366"/>
                </a:lnTo>
                <a:lnTo>
                  <a:pt x="0" y="366"/>
                </a:lnTo>
                <a:lnTo>
                  <a:pt x="0" y="0"/>
                </a:lnTo>
                <a:close/>
              </a:path>
            </a:pathLst>
          </a:custGeom>
          <a:solidFill>
            <a:srgbClr val="629DD1"/>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F5A6F"/>
              </a:solidFill>
              <a:effectLst/>
              <a:uLnTx/>
              <a:uFillTx/>
              <a:latin typeface="Arial" panose="020B0604020202020204" pitchFamily="34" charset="0"/>
            </a:endParaRPr>
          </a:p>
        </p:txBody>
      </p:sp>
      <p:sp>
        <p:nvSpPr>
          <p:cNvPr id="45" name="TextBox 44"/>
          <p:cNvSpPr txBox="1"/>
          <p:nvPr/>
        </p:nvSpPr>
        <p:spPr>
          <a:xfrm>
            <a:off x="923925" y="1324500"/>
            <a:ext cx="1466850" cy="400050"/>
          </a:xfrm>
          <a:prstGeom prst="rect">
            <a:avLst/>
          </a:prstGeom>
          <a:noFill/>
        </p:spPr>
        <p:txBody>
          <a:bodyPr wrap="none">
            <a:spAutoFit/>
          </a:bodyPr>
          <a:lstStyle/>
          <a:p>
            <a:pPr defTabSz="914400" fontAlgn="base">
              <a:spcBef>
                <a:spcPct val="0"/>
              </a:spcBef>
              <a:spcAft>
                <a:spcPct val="0"/>
              </a:spcAft>
              <a:buFont typeface="Arial" panose="020B0604020202020204" pitchFamily="34" charset="0"/>
              <a:buNone/>
              <a:defRPr/>
            </a:pPr>
            <a:r>
              <a:rPr lang="zh-CN" altLang="en-US" sz="2000" b="1" dirty="0">
                <a:solidFill>
                  <a:srgbClr val="FFFFFF"/>
                </a:solidFill>
                <a:latin typeface="微软雅黑" panose="020B0503020204020204" pitchFamily="34" charset="-122"/>
                <a:ea typeface="微软雅黑" panose="020B0503020204020204" pitchFamily="34" charset="-122"/>
              </a:rPr>
              <a:t>有经济效益</a:t>
            </a:r>
          </a:p>
        </p:txBody>
      </p:sp>
      <p:sp>
        <p:nvSpPr>
          <p:cNvPr id="46" name="TextBox 45"/>
          <p:cNvSpPr txBox="1"/>
          <p:nvPr/>
        </p:nvSpPr>
        <p:spPr>
          <a:xfrm>
            <a:off x="923925" y="3227075"/>
            <a:ext cx="1466850" cy="400050"/>
          </a:xfrm>
          <a:prstGeom prst="rect">
            <a:avLst/>
          </a:prstGeom>
          <a:noFill/>
        </p:spPr>
        <p:txBody>
          <a:bodyPr wrap="none">
            <a:spAutoFit/>
          </a:bodyPr>
          <a:lstStyle/>
          <a:p>
            <a:pPr defTabSz="914400" fontAlgn="base">
              <a:spcBef>
                <a:spcPct val="0"/>
              </a:spcBef>
              <a:spcAft>
                <a:spcPct val="0"/>
              </a:spcAft>
              <a:buFont typeface="Arial" panose="020B0604020202020204" pitchFamily="34" charset="0"/>
              <a:buNone/>
              <a:defRPr/>
            </a:pPr>
            <a:r>
              <a:rPr lang="zh-CN" altLang="en-US" sz="2000" b="1" dirty="0">
                <a:solidFill>
                  <a:srgbClr val="FFFFFF"/>
                </a:solidFill>
                <a:latin typeface="微软雅黑" panose="020B0503020204020204" pitchFamily="34" charset="-122"/>
                <a:ea typeface="微软雅黑" panose="020B0503020204020204" pitchFamily="34" charset="-122"/>
              </a:rPr>
              <a:t>有利于群众</a:t>
            </a:r>
          </a:p>
        </p:txBody>
      </p:sp>
      <p:sp>
        <p:nvSpPr>
          <p:cNvPr id="47" name="TextBox 46"/>
          <p:cNvSpPr txBox="1"/>
          <p:nvPr/>
        </p:nvSpPr>
        <p:spPr>
          <a:xfrm>
            <a:off x="923925" y="4982400"/>
            <a:ext cx="2492375" cy="400050"/>
          </a:xfrm>
          <a:prstGeom prst="rect">
            <a:avLst/>
          </a:prstGeom>
          <a:noFill/>
        </p:spPr>
        <p:txBody>
          <a:bodyPr wrap="none">
            <a:spAutoFit/>
          </a:bodyPr>
          <a:lstStyle/>
          <a:p>
            <a:pPr defTabSz="914400" fontAlgn="base">
              <a:spcBef>
                <a:spcPct val="0"/>
              </a:spcBef>
              <a:spcAft>
                <a:spcPct val="0"/>
              </a:spcAft>
              <a:buFont typeface="Arial" panose="020B0604020202020204" pitchFamily="34" charset="0"/>
              <a:buNone/>
              <a:defRPr/>
            </a:pPr>
            <a:r>
              <a:rPr lang="zh-CN" altLang="en-US" sz="2000" b="1" dirty="0">
                <a:solidFill>
                  <a:srgbClr val="FFFFFF"/>
                </a:solidFill>
                <a:latin typeface="微软雅黑" panose="020B0503020204020204" pitchFamily="34" charset="-122"/>
                <a:ea typeface="微软雅黑" panose="020B0503020204020204" pitchFamily="34" charset="-122"/>
              </a:rPr>
              <a:t>有利于提升政府形象</a:t>
            </a:r>
          </a:p>
        </p:txBody>
      </p:sp>
      <p:sp>
        <p:nvSpPr>
          <p:cNvPr id="48" name="TextBox 47"/>
          <p:cNvSpPr txBox="1"/>
          <p:nvPr/>
        </p:nvSpPr>
        <p:spPr>
          <a:xfrm>
            <a:off x="1244600" y="1865013"/>
            <a:ext cx="5576888" cy="757130"/>
          </a:xfrm>
          <a:prstGeom prst="rect">
            <a:avLst/>
          </a:prstGeom>
          <a:noFill/>
        </p:spPr>
        <p:txBody>
          <a:bodyPr>
            <a:spAutoFit/>
          </a:bodyPr>
          <a:lstStyle/>
          <a:p>
            <a:pPr>
              <a:lnSpc>
                <a:spcPct val="120000"/>
              </a:lnSpc>
              <a:spcBef>
                <a:spcPct val="0"/>
              </a:spcBef>
            </a:pPr>
            <a:r>
              <a:rPr lang="zh-CN" altLang="en-US" sz="18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49" name="TextBox 48"/>
          <p:cNvSpPr txBox="1"/>
          <p:nvPr/>
        </p:nvSpPr>
        <p:spPr>
          <a:xfrm>
            <a:off x="1244600" y="3727900"/>
            <a:ext cx="5576888" cy="757130"/>
          </a:xfrm>
          <a:prstGeom prst="rect">
            <a:avLst/>
          </a:prstGeom>
          <a:noFill/>
        </p:spPr>
        <p:txBody>
          <a:bodyPr>
            <a:spAutoFit/>
          </a:bodyPr>
          <a:lstStyle/>
          <a:p>
            <a:pPr>
              <a:lnSpc>
                <a:spcPct val="120000"/>
              </a:lnSpc>
              <a:spcBef>
                <a:spcPct val="0"/>
              </a:spcBef>
            </a:pPr>
            <a:r>
              <a:rPr lang="zh-CN" altLang="en-US" sz="18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50" name="TextBox 49"/>
          <p:cNvSpPr txBox="1"/>
          <p:nvPr/>
        </p:nvSpPr>
        <p:spPr>
          <a:xfrm>
            <a:off x="1244600" y="5586925"/>
            <a:ext cx="5576888" cy="757130"/>
          </a:xfrm>
          <a:prstGeom prst="rect">
            <a:avLst/>
          </a:prstGeom>
          <a:noFill/>
        </p:spPr>
        <p:txBody>
          <a:bodyPr>
            <a:spAutoFit/>
          </a:bodyPr>
          <a:lstStyle/>
          <a:p>
            <a:pPr>
              <a:lnSpc>
                <a:spcPct val="120000"/>
              </a:lnSpc>
              <a:spcBef>
                <a:spcPct val="0"/>
              </a:spcBef>
            </a:pPr>
            <a:r>
              <a:rPr lang="zh-CN" altLang="en-US" sz="18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right)">
                                      <p:cBhvr>
                                        <p:cTn id="34" dur="300"/>
                                        <p:tgtEl>
                                          <p:spTgt spid="26"/>
                                        </p:tgtEl>
                                      </p:cBhvr>
                                    </p:animEffect>
                                  </p:childTnLst>
                                </p:cTn>
                              </p:par>
                              <p:par>
                                <p:cTn id="35" presetID="22" presetClass="entr" presetSubtype="2"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right)">
                                      <p:cBhvr>
                                        <p:cTn id="37" dur="300"/>
                                        <p:tgtEl>
                                          <p:spTgt spid="27"/>
                                        </p:tgtEl>
                                      </p:cBhvr>
                                    </p:animEffect>
                                  </p:childTnLst>
                                </p:cTn>
                              </p:par>
                              <p:par>
                                <p:cTn id="38" presetID="22" presetClass="entr" presetSubtype="2"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right)">
                                      <p:cBhvr>
                                        <p:cTn id="40" dur="300"/>
                                        <p:tgtEl>
                                          <p:spTgt spid="30"/>
                                        </p:tgtEl>
                                      </p:cBhvr>
                                    </p:animEffect>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par>
                                <p:cTn id="45" presetID="22" presetClass="entr" presetSubtype="8"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par>
                                <p:cTn id="48" presetID="22" presetClass="entr" presetSubtype="8"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left)">
                                      <p:cBhvr>
                                        <p:cTn id="54" dur="500"/>
                                        <p:tgtEl>
                                          <p:spTgt spid="4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left)">
                                      <p:cBhvr>
                                        <p:cTn id="57" dur="500"/>
                                        <p:tgtEl>
                                          <p:spTgt spid="4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up)">
                                      <p:cBhvr>
                                        <p:cTn id="64" dur="500"/>
                                        <p:tgtEl>
                                          <p:spTgt spid="48"/>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up)">
                                      <p:cBhvr>
                                        <p:cTn id="7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22" grpId="0" animBg="1"/>
      <p:bldP spid="45" grpId="0"/>
      <p:bldP spid="46" grpId="0"/>
      <p:bldP spid="47"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9194" y="3851161"/>
            <a:ext cx="3605016" cy="2058714"/>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9196" y="1509136"/>
            <a:ext cx="3605016" cy="2058711"/>
          </a:xfrm>
          <a:prstGeom prst="rect">
            <a:avLst/>
          </a:pr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n>
            <a:noFill/>
            <a:headEnd type="none" w="med" len="med"/>
            <a:tailEnd type="none" w="med" len="med"/>
          </a:ln>
        </p:spPr>
      </p:pic>
      <p:grpSp>
        <p:nvGrpSpPr>
          <p:cNvPr id="8" name="组合 7"/>
          <p:cNvGrpSpPr/>
          <p:nvPr/>
        </p:nvGrpSpPr>
        <p:grpSpPr>
          <a:xfrm>
            <a:off x="5254299" y="1509136"/>
            <a:ext cx="5640816" cy="973044"/>
            <a:chOff x="3725213" y="857250"/>
            <a:chExt cx="5028160" cy="867047"/>
          </a:xfrm>
          <a:solidFill>
            <a:schemeClr val="bg1">
              <a:lumMod val="65000"/>
            </a:schemeClr>
          </a:solidFill>
        </p:grpSpPr>
        <p:sp>
          <p:nvSpPr>
            <p:cNvPr id="9" name="Light Blue"/>
            <p:cNvSpPr/>
            <p:nvPr/>
          </p:nvSpPr>
          <p:spPr bwMode="auto">
            <a:xfrm>
              <a:off x="3725213" y="858362"/>
              <a:ext cx="1254500" cy="865935"/>
            </a:xfrm>
            <a:prstGeom prst="roundRect">
              <a:avLst>
                <a:gd name="adj" fmla="val 0"/>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45720" bIns="91440" numCol="1" rtlCol="0" anchor="ctr" anchorCtr="0" compatLnSpc="1"/>
            <a:lstStyle/>
            <a:p>
              <a:pPr defTabSz="913765"/>
              <a:r>
                <a:rPr lang="zh-CN" altLang="en-US" sz="17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  填加标题</a:t>
              </a:r>
              <a:endParaRPr lang="en-US" sz="17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0" name="Light Blue"/>
            <p:cNvSpPr/>
            <p:nvPr/>
          </p:nvSpPr>
          <p:spPr bwMode="auto">
            <a:xfrm>
              <a:off x="5064234" y="857250"/>
              <a:ext cx="3689139" cy="865935"/>
            </a:xfrm>
            <a:prstGeom prst="roundRect">
              <a:avLst>
                <a:gd name="adj" fmla="val 0"/>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45720" bIns="91440" numCol="1" rtlCol="0" anchor="ctr" anchorCtr="0" compatLnSpc="1"/>
            <a:lstStyle/>
            <a:p>
              <a:pPr marL="174625" indent="-174625" defTabSz="913765">
                <a:lnSpc>
                  <a:spcPct val="90000"/>
                </a:lnSpc>
                <a:spcBef>
                  <a:spcPts val="900"/>
                </a:spcBef>
                <a:buFont typeface="Arial" panose="020B0604020202020204" pitchFamily="34" charset="0"/>
                <a:buChar char="•"/>
              </a:pPr>
              <a:r>
                <a:rPr lang="zh-CN" altLang="en-US" sz="15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5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a:p>
              <a:pPr marL="174625" indent="-174625" defTabSz="913765">
                <a:lnSpc>
                  <a:spcPct val="90000"/>
                </a:lnSpc>
                <a:spcBef>
                  <a:spcPts val="900"/>
                </a:spcBef>
                <a:buFont typeface="Arial" panose="020B0604020202020204" pitchFamily="34" charset="0"/>
                <a:buChar char="•"/>
              </a:pPr>
              <a:r>
                <a:rPr lang="zh-CN" altLang="en-US" sz="15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sz="1500" baseline="300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11" name="组合 10"/>
          <p:cNvGrpSpPr/>
          <p:nvPr/>
        </p:nvGrpSpPr>
        <p:grpSpPr>
          <a:xfrm>
            <a:off x="5254300" y="2554031"/>
            <a:ext cx="5640815" cy="971797"/>
            <a:chOff x="3725213" y="1825764"/>
            <a:chExt cx="5028160" cy="865936"/>
          </a:xfrm>
          <a:solidFill>
            <a:schemeClr val="bg1">
              <a:lumMod val="65000"/>
            </a:schemeClr>
          </a:solidFill>
        </p:grpSpPr>
        <p:sp>
          <p:nvSpPr>
            <p:cNvPr id="12" name="Light Blue"/>
            <p:cNvSpPr/>
            <p:nvPr/>
          </p:nvSpPr>
          <p:spPr bwMode="auto">
            <a:xfrm>
              <a:off x="3725213" y="1825765"/>
              <a:ext cx="1254500" cy="865935"/>
            </a:xfrm>
            <a:prstGeom prst="roundRect">
              <a:avLst>
                <a:gd name="adj" fmla="val 0"/>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45720" bIns="91440" numCol="1" rtlCol="0" anchor="ctr" anchorCtr="0" compatLnSpc="1"/>
            <a:lstStyle/>
            <a:p>
              <a:pPr defTabSz="913765"/>
              <a:r>
                <a:rPr lang="zh-CN" altLang="en-US" sz="17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  填加标题</a:t>
              </a:r>
              <a:endParaRPr lang="en-US" altLang="zh-CN" sz="17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3" name="Light Blue"/>
            <p:cNvSpPr/>
            <p:nvPr/>
          </p:nvSpPr>
          <p:spPr bwMode="auto">
            <a:xfrm>
              <a:off x="5066374" y="1825764"/>
              <a:ext cx="3686999" cy="865935"/>
            </a:xfrm>
            <a:prstGeom prst="roundRect">
              <a:avLst>
                <a:gd name="adj" fmla="val 0"/>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45720" bIns="91440" numCol="1" rtlCol="0" anchor="ctr" anchorCtr="0" compatLnSpc="1"/>
            <a:lstStyle/>
            <a:p>
              <a:pPr marL="174625" indent="-174625" defTabSz="913765">
                <a:lnSpc>
                  <a:spcPct val="90000"/>
                </a:lnSpc>
                <a:spcBef>
                  <a:spcPts val="900"/>
                </a:spcBef>
                <a:buFont typeface="Arial" panose="020B0604020202020204" pitchFamily="34" charset="0"/>
                <a:buChar char="•"/>
              </a:pPr>
              <a:r>
                <a:rPr lang="zh-CN" altLang="en-US" sz="15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5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a:p>
              <a:pPr marL="174625" indent="-174625" defTabSz="913765">
                <a:lnSpc>
                  <a:spcPct val="90000"/>
                </a:lnSpc>
                <a:spcBef>
                  <a:spcPts val="900"/>
                </a:spcBef>
                <a:buFont typeface="Arial" panose="020B0604020202020204" pitchFamily="34" charset="0"/>
                <a:buChar char="•"/>
              </a:pPr>
              <a:r>
                <a:rPr lang="zh-CN" altLang="en-US" sz="15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5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a:p>
              <a:pPr marL="174625" indent="-174625" defTabSz="913765">
                <a:lnSpc>
                  <a:spcPct val="90000"/>
                </a:lnSpc>
                <a:spcBef>
                  <a:spcPts val="900"/>
                </a:spcBef>
                <a:buFont typeface="Arial" panose="020B0604020202020204" pitchFamily="34" charset="0"/>
                <a:buChar char="•"/>
              </a:pPr>
              <a:r>
                <a:rPr lang="zh-CN" altLang="en-US" sz="15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sz="15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14" name="组合 13"/>
          <p:cNvGrpSpPr/>
          <p:nvPr/>
        </p:nvGrpSpPr>
        <p:grpSpPr>
          <a:xfrm>
            <a:off x="5254299" y="3851162"/>
            <a:ext cx="5640816" cy="973044"/>
            <a:chOff x="3725214" y="2877207"/>
            <a:chExt cx="5028160" cy="867047"/>
          </a:xfrm>
          <a:solidFill>
            <a:srgbClr val="0070BC"/>
          </a:solidFill>
        </p:grpSpPr>
        <p:sp>
          <p:nvSpPr>
            <p:cNvPr id="15" name="Light Blue"/>
            <p:cNvSpPr/>
            <p:nvPr/>
          </p:nvSpPr>
          <p:spPr bwMode="auto">
            <a:xfrm>
              <a:off x="3725214" y="2878318"/>
              <a:ext cx="1254500" cy="865936"/>
            </a:xfrm>
            <a:prstGeom prst="roundRect">
              <a:avLst>
                <a:gd name="adj" fmla="val 0"/>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45720" bIns="91440" numCol="1" rtlCol="0" anchor="ctr" anchorCtr="0" compatLnSpc="1"/>
            <a:lstStyle/>
            <a:p>
              <a:pPr defTabSz="913765"/>
              <a:r>
                <a:rPr lang="zh-CN" altLang="en-US" sz="17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  填加标题</a:t>
              </a:r>
              <a:endParaRPr lang="en-US" altLang="zh-CN" sz="17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6" name="Light Blue"/>
            <p:cNvSpPr/>
            <p:nvPr/>
          </p:nvSpPr>
          <p:spPr bwMode="auto">
            <a:xfrm>
              <a:off x="5064235" y="2877207"/>
              <a:ext cx="3689139" cy="865936"/>
            </a:xfrm>
            <a:prstGeom prst="roundRect">
              <a:avLst>
                <a:gd name="adj" fmla="val 0"/>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45720" bIns="91440" numCol="1" rtlCol="0" anchor="ctr" anchorCtr="0" compatLnSpc="1"/>
            <a:lstStyle/>
            <a:p>
              <a:pPr defTabSz="913765">
                <a:lnSpc>
                  <a:spcPct val="90000"/>
                </a:lnSpc>
                <a:spcBef>
                  <a:spcPts val="1200"/>
                </a:spcBef>
              </a:pPr>
              <a:r>
                <a:rPr lang="zh-CN" altLang="en-US" sz="15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sz="1500" baseline="300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17" name="组合 16"/>
          <p:cNvGrpSpPr/>
          <p:nvPr/>
        </p:nvGrpSpPr>
        <p:grpSpPr>
          <a:xfrm>
            <a:off x="5254300" y="4950749"/>
            <a:ext cx="5640815" cy="971798"/>
            <a:chOff x="3725214" y="3845722"/>
            <a:chExt cx="5028160" cy="865937"/>
          </a:xfrm>
          <a:solidFill>
            <a:srgbClr val="0070BC"/>
          </a:solidFill>
        </p:grpSpPr>
        <p:sp>
          <p:nvSpPr>
            <p:cNvPr id="18" name="Light Blue"/>
            <p:cNvSpPr/>
            <p:nvPr/>
          </p:nvSpPr>
          <p:spPr bwMode="auto">
            <a:xfrm>
              <a:off x="3725214" y="3845723"/>
              <a:ext cx="1254500" cy="865936"/>
            </a:xfrm>
            <a:prstGeom prst="roundRect">
              <a:avLst>
                <a:gd name="adj" fmla="val 0"/>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45720" bIns="91440" numCol="1" rtlCol="0" anchor="ctr" anchorCtr="0" compatLnSpc="1"/>
            <a:lstStyle/>
            <a:p>
              <a:pPr defTabSz="913765"/>
              <a:r>
                <a:rPr lang="zh-CN" altLang="en-US" sz="17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  填加标题</a:t>
              </a:r>
              <a:endParaRPr lang="en-US" altLang="zh-CN" sz="17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Light Blue"/>
            <p:cNvSpPr/>
            <p:nvPr/>
          </p:nvSpPr>
          <p:spPr bwMode="auto">
            <a:xfrm>
              <a:off x="5066374" y="3845722"/>
              <a:ext cx="3687000" cy="865936"/>
            </a:xfrm>
            <a:prstGeom prst="roundRect">
              <a:avLst>
                <a:gd name="adj" fmla="val 0"/>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45720" bIns="91440" numCol="1" rtlCol="0" anchor="ctr" anchorCtr="0" compatLnSpc="1"/>
            <a:lstStyle/>
            <a:p>
              <a:pPr marL="174625" indent="-174625" defTabSz="913765">
                <a:lnSpc>
                  <a:spcPct val="90000"/>
                </a:lnSpc>
                <a:spcBef>
                  <a:spcPts val="900"/>
                </a:spcBef>
                <a:buFont typeface="Arial" panose="020B0604020202020204" pitchFamily="34" charset="0"/>
                <a:buChar char="•"/>
              </a:pPr>
              <a:r>
                <a:rPr lang="zh-CN" altLang="en-US" sz="15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5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a:p>
              <a:pPr marL="174625" indent="-174625" defTabSz="913765">
                <a:lnSpc>
                  <a:spcPct val="90000"/>
                </a:lnSpc>
                <a:spcBef>
                  <a:spcPts val="900"/>
                </a:spcBef>
                <a:buFont typeface="Arial" panose="020B0604020202020204" pitchFamily="34" charset="0"/>
                <a:buChar char="•"/>
              </a:pPr>
              <a:r>
                <a:rPr lang="zh-CN" altLang="en-US" sz="15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5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20" name="Light Blue"/>
          <p:cNvSpPr/>
          <p:nvPr/>
        </p:nvSpPr>
        <p:spPr bwMode="auto">
          <a:xfrm flipH="1">
            <a:off x="1007304" y="3366019"/>
            <a:ext cx="1440276" cy="351873"/>
          </a:xfrm>
          <a:custGeom>
            <a:avLst/>
            <a:gdLst>
              <a:gd name="connsiteX0" fmla="*/ 0 w 2047727"/>
              <a:gd name="connsiteY0" fmla="*/ 0 h 457200"/>
              <a:gd name="connsiteX1" fmla="*/ 1819127 w 2047727"/>
              <a:gd name="connsiteY1" fmla="*/ 0 h 457200"/>
              <a:gd name="connsiteX2" fmla="*/ 2047727 w 2047727"/>
              <a:gd name="connsiteY2" fmla="*/ 228600 h 457200"/>
              <a:gd name="connsiteX3" fmla="*/ 1819127 w 2047727"/>
              <a:gd name="connsiteY3" fmla="*/ 457200 h 457200"/>
              <a:gd name="connsiteX4" fmla="*/ 0 w 2047727"/>
              <a:gd name="connsiteY4" fmla="*/ 457200 h 457200"/>
              <a:gd name="connsiteX5" fmla="*/ 228600 w 2047727"/>
              <a:gd name="connsiteY5" fmla="*/ 228600 h 457200"/>
              <a:gd name="connsiteX6" fmla="*/ 0 w 2047727"/>
              <a:gd name="connsiteY6" fmla="*/ 0 h 457200"/>
              <a:gd name="connsiteX0-1" fmla="*/ 0 w 1819127"/>
              <a:gd name="connsiteY0-2" fmla="*/ 0 h 457200"/>
              <a:gd name="connsiteX1-3" fmla="*/ 1819127 w 1819127"/>
              <a:gd name="connsiteY1-4" fmla="*/ 0 h 457200"/>
              <a:gd name="connsiteX2-5" fmla="*/ 1819127 w 1819127"/>
              <a:gd name="connsiteY2-6" fmla="*/ 457200 h 457200"/>
              <a:gd name="connsiteX3-7" fmla="*/ 0 w 1819127"/>
              <a:gd name="connsiteY3-8" fmla="*/ 457200 h 457200"/>
              <a:gd name="connsiteX4-9" fmla="*/ 228600 w 1819127"/>
              <a:gd name="connsiteY4-10" fmla="*/ 228600 h 457200"/>
              <a:gd name="connsiteX5-11" fmla="*/ 0 w 1819127"/>
              <a:gd name="connsiteY5-12" fmla="*/ 0 h 457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19127" h="457200">
                <a:moveTo>
                  <a:pt x="0" y="0"/>
                </a:moveTo>
                <a:lnTo>
                  <a:pt x="1819127" y="0"/>
                </a:lnTo>
                <a:lnTo>
                  <a:pt x="1819127" y="457200"/>
                </a:lnTo>
                <a:lnTo>
                  <a:pt x="0" y="457200"/>
                </a:lnTo>
                <a:lnTo>
                  <a:pt x="228600" y="228600"/>
                </a:lnTo>
                <a:lnTo>
                  <a:pt x="0" y="0"/>
                </a:lnTo>
                <a:close/>
              </a:path>
            </a:pathLst>
          </a:custGeom>
          <a:solidFill>
            <a:schemeClr val="bg1">
              <a:lumMod val="65000"/>
            </a:schemeClr>
          </a:solidFill>
          <a:ln>
            <a:noFill/>
            <a:headEnd type="none" w="med" len="med"/>
            <a:tailEnd type="none" w="med" len="med"/>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121917" tIns="121917" rIns="487668" bIns="121917" numCol="1" rtlCol="0" anchor="ctr" anchorCtr="0" compatLnSpc="1"/>
          <a:lstStyle/>
          <a:p>
            <a:pPr algn="r" defTabSz="913765"/>
            <a:r>
              <a:rPr lang="en-US"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2014</a:t>
            </a:r>
          </a:p>
        </p:txBody>
      </p:sp>
      <p:sp>
        <p:nvSpPr>
          <p:cNvPr id="21" name="Light Blue"/>
          <p:cNvSpPr/>
          <p:nvPr/>
        </p:nvSpPr>
        <p:spPr bwMode="auto">
          <a:xfrm flipH="1">
            <a:off x="1102998" y="5670809"/>
            <a:ext cx="1440276" cy="351873"/>
          </a:xfrm>
          <a:custGeom>
            <a:avLst/>
            <a:gdLst>
              <a:gd name="connsiteX0" fmla="*/ 0 w 2047727"/>
              <a:gd name="connsiteY0" fmla="*/ 0 h 457200"/>
              <a:gd name="connsiteX1" fmla="*/ 1819127 w 2047727"/>
              <a:gd name="connsiteY1" fmla="*/ 0 h 457200"/>
              <a:gd name="connsiteX2" fmla="*/ 2047727 w 2047727"/>
              <a:gd name="connsiteY2" fmla="*/ 228600 h 457200"/>
              <a:gd name="connsiteX3" fmla="*/ 1819127 w 2047727"/>
              <a:gd name="connsiteY3" fmla="*/ 457200 h 457200"/>
              <a:gd name="connsiteX4" fmla="*/ 0 w 2047727"/>
              <a:gd name="connsiteY4" fmla="*/ 457200 h 457200"/>
              <a:gd name="connsiteX5" fmla="*/ 228600 w 2047727"/>
              <a:gd name="connsiteY5" fmla="*/ 228600 h 457200"/>
              <a:gd name="connsiteX6" fmla="*/ 0 w 2047727"/>
              <a:gd name="connsiteY6" fmla="*/ 0 h 457200"/>
              <a:gd name="connsiteX0-1" fmla="*/ 0 w 1819127"/>
              <a:gd name="connsiteY0-2" fmla="*/ 0 h 457200"/>
              <a:gd name="connsiteX1-3" fmla="*/ 1819127 w 1819127"/>
              <a:gd name="connsiteY1-4" fmla="*/ 0 h 457200"/>
              <a:gd name="connsiteX2-5" fmla="*/ 1819127 w 1819127"/>
              <a:gd name="connsiteY2-6" fmla="*/ 457200 h 457200"/>
              <a:gd name="connsiteX3-7" fmla="*/ 0 w 1819127"/>
              <a:gd name="connsiteY3-8" fmla="*/ 457200 h 457200"/>
              <a:gd name="connsiteX4-9" fmla="*/ 228600 w 1819127"/>
              <a:gd name="connsiteY4-10" fmla="*/ 228600 h 457200"/>
              <a:gd name="connsiteX5-11" fmla="*/ 0 w 1819127"/>
              <a:gd name="connsiteY5-12" fmla="*/ 0 h 457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19127" h="457200">
                <a:moveTo>
                  <a:pt x="0" y="0"/>
                </a:moveTo>
                <a:lnTo>
                  <a:pt x="1819127" y="0"/>
                </a:lnTo>
                <a:lnTo>
                  <a:pt x="1819127" y="457200"/>
                </a:lnTo>
                <a:lnTo>
                  <a:pt x="0" y="457200"/>
                </a:lnTo>
                <a:lnTo>
                  <a:pt x="228600" y="228600"/>
                </a:lnTo>
                <a:lnTo>
                  <a:pt x="0" y="0"/>
                </a:lnTo>
                <a:close/>
              </a:path>
            </a:pathLst>
          </a:custGeom>
          <a:solidFill>
            <a:srgbClr val="0070BC"/>
          </a:solidFill>
          <a:ln>
            <a:noFill/>
            <a:headEnd type="none" w="med" len="med"/>
            <a:tailEnd type="none" w="med" len="med"/>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121917" tIns="121917" rIns="487668" bIns="121917" numCol="1" rtlCol="0" anchor="ctr" anchorCtr="0" compatLnSpc="1"/>
          <a:lstStyle/>
          <a:p>
            <a:pPr algn="r" defTabSz="913765"/>
            <a:r>
              <a:rPr lang="en-US"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2015</a:t>
            </a:r>
          </a:p>
        </p:txBody>
      </p:sp>
      <p:sp>
        <p:nvSpPr>
          <p:cNvPr id="22" name="TextBox 21"/>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2500"/>
                            </p:stCondLst>
                            <p:childTnLst>
                              <p:par>
                                <p:cTn id="34" presetID="2" presetClass="entr" presetSubtype="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2"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10"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1+#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20" grpId="0" animBg="1"/>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5168129" y="3195321"/>
            <a:ext cx="2772472" cy="2773475"/>
            <a:chOff x="4380657" y="2035895"/>
            <a:chExt cx="2079625" cy="2079625"/>
          </a:xfrm>
        </p:grpSpPr>
        <p:grpSp>
          <p:nvGrpSpPr>
            <p:cNvPr id="36" name="Group 8"/>
            <p:cNvGrpSpPr/>
            <p:nvPr/>
          </p:nvGrpSpPr>
          <p:grpSpPr bwMode="auto">
            <a:xfrm>
              <a:off x="4380657" y="2035895"/>
              <a:ext cx="2079625" cy="2079625"/>
              <a:chOff x="3242" y="1969"/>
              <a:chExt cx="1310" cy="1310"/>
            </a:xfrm>
          </p:grpSpPr>
          <p:sp>
            <p:nvSpPr>
              <p:cNvPr id="38" name="Freeform 9"/>
              <p:cNvSpPr/>
              <p:nvPr/>
            </p:nvSpPr>
            <p:spPr bwMode="auto">
              <a:xfrm>
                <a:off x="3242" y="1969"/>
                <a:ext cx="1310" cy="327"/>
              </a:xfrm>
              <a:custGeom>
                <a:avLst/>
                <a:gdLst>
                  <a:gd name="T0" fmla="*/ 1728 w 2304"/>
                  <a:gd name="T1" fmla="*/ 0 h 576"/>
                  <a:gd name="T2" fmla="*/ 0 w 2304"/>
                  <a:gd name="T3" fmla="*/ 0 h 576"/>
                  <a:gd name="T4" fmla="*/ 576 w 2304"/>
                  <a:gd name="T5" fmla="*/ 576 h 576"/>
                  <a:gd name="T6" fmla="*/ 2304 w 2304"/>
                  <a:gd name="T7" fmla="*/ 576 h 576"/>
                  <a:gd name="T8" fmla="*/ 1728 w 2304"/>
                  <a:gd name="T9" fmla="*/ 0 h 576"/>
                </a:gdLst>
                <a:ahLst/>
                <a:cxnLst>
                  <a:cxn ang="0">
                    <a:pos x="T0" y="T1"/>
                  </a:cxn>
                  <a:cxn ang="0">
                    <a:pos x="T2" y="T3"/>
                  </a:cxn>
                  <a:cxn ang="0">
                    <a:pos x="T4" y="T5"/>
                  </a:cxn>
                  <a:cxn ang="0">
                    <a:pos x="T6" y="T7"/>
                  </a:cxn>
                  <a:cxn ang="0">
                    <a:pos x="T8" y="T9"/>
                  </a:cxn>
                </a:cxnLst>
                <a:rect l="0" t="0" r="r" b="b"/>
                <a:pathLst>
                  <a:path w="2304" h="576">
                    <a:moveTo>
                      <a:pt x="1728" y="0"/>
                    </a:moveTo>
                    <a:lnTo>
                      <a:pt x="0" y="0"/>
                    </a:lnTo>
                    <a:lnTo>
                      <a:pt x="576" y="576"/>
                    </a:lnTo>
                    <a:lnTo>
                      <a:pt x="2304" y="576"/>
                    </a:lnTo>
                    <a:lnTo>
                      <a:pt x="1728" y="0"/>
                    </a:lnTo>
                    <a:close/>
                  </a:path>
                </a:pathLst>
              </a:custGeom>
              <a:solidFill>
                <a:schemeClr val="accent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9" name="Rectangle 10"/>
              <p:cNvSpPr>
                <a:spLocks noChangeArrowheads="1"/>
              </p:cNvSpPr>
              <p:nvPr/>
            </p:nvSpPr>
            <p:spPr bwMode="auto">
              <a:xfrm>
                <a:off x="3569" y="2296"/>
                <a:ext cx="983" cy="983"/>
              </a:xfrm>
              <a:prstGeom prst="rect">
                <a:avLst/>
              </a:prstGeom>
              <a:solidFill>
                <a:schemeClr val="accent2">
                  <a:lumMod val="7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0" name="Freeform 11"/>
              <p:cNvSpPr/>
              <p:nvPr/>
            </p:nvSpPr>
            <p:spPr bwMode="auto">
              <a:xfrm>
                <a:off x="3242" y="1969"/>
                <a:ext cx="327" cy="1310"/>
              </a:xfrm>
              <a:custGeom>
                <a:avLst/>
                <a:gdLst>
                  <a:gd name="T0" fmla="*/ 0 w 576"/>
                  <a:gd name="T1" fmla="*/ 0 h 2304"/>
                  <a:gd name="T2" fmla="*/ 0 w 576"/>
                  <a:gd name="T3" fmla="*/ 1728 h 2304"/>
                  <a:gd name="T4" fmla="*/ 576 w 576"/>
                  <a:gd name="T5" fmla="*/ 2304 h 2304"/>
                  <a:gd name="T6" fmla="*/ 576 w 576"/>
                  <a:gd name="T7" fmla="*/ 576 h 2304"/>
                  <a:gd name="T8" fmla="*/ 0 w 576"/>
                  <a:gd name="T9" fmla="*/ 0 h 2304"/>
                </a:gdLst>
                <a:ahLst/>
                <a:cxnLst>
                  <a:cxn ang="0">
                    <a:pos x="T0" y="T1"/>
                  </a:cxn>
                  <a:cxn ang="0">
                    <a:pos x="T2" y="T3"/>
                  </a:cxn>
                  <a:cxn ang="0">
                    <a:pos x="T4" y="T5"/>
                  </a:cxn>
                  <a:cxn ang="0">
                    <a:pos x="T6" y="T7"/>
                  </a:cxn>
                  <a:cxn ang="0">
                    <a:pos x="T8" y="T9"/>
                  </a:cxn>
                </a:cxnLst>
                <a:rect l="0" t="0" r="r" b="b"/>
                <a:pathLst>
                  <a:path w="576" h="2304">
                    <a:moveTo>
                      <a:pt x="0" y="0"/>
                    </a:moveTo>
                    <a:lnTo>
                      <a:pt x="0" y="1728"/>
                    </a:lnTo>
                    <a:lnTo>
                      <a:pt x="576" y="2304"/>
                    </a:lnTo>
                    <a:lnTo>
                      <a:pt x="576" y="576"/>
                    </a:lnTo>
                    <a:lnTo>
                      <a:pt x="0" y="0"/>
                    </a:lnTo>
                    <a:close/>
                  </a:path>
                </a:pathLst>
              </a:custGeom>
              <a:solidFill>
                <a:schemeClr val="accent2">
                  <a:lumMod val="50000"/>
                </a:scheme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37" name="Text Box 25"/>
            <p:cNvSpPr txBox="1">
              <a:spLocks noChangeArrowheads="1"/>
            </p:cNvSpPr>
            <p:nvPr/>
          </p:nvSpPr>
          <p:spPr bwMode="auto">
            <a:xfrm>
              <a:off x="5137895" y="3723878"/>
              <a:ext cx="1116013" cy="311551"/>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zh-CN" altLang="en-US" sz="2100" b="1" dirty="0">
                  <a:latin typeface="微软雅黑" panose="020B0503020204020204" pitchFamily="34" charset="-122"/>
                  <a:ea typeface="微软雅黑" panose="020B0503020204020204" pitchFamily="34" charset="-122"/>
                </a:rPr>
                <a:t>填加标题</a:t>
              </a:r>
              <a:endParaRPr lang="en-US" altLang="ko-KR" sz="2100" dirty="0">
                <a:latin typeface="Arial Black" panose="020B0A04020102020204" pitchFamily="34" charset="0"/>
              </a:endParaRPr>
            </a:p>
          </p:txBody>
        </p:sp>
      </p:grpSp>
      <p:sp>
        <p:nvSpPr>
          <p:cNvPr id="41" name="Arc 23"/>
          <p:cNvSpPr/>
          <p:nvPr/>
        </p:nvSpPr>
        <p:spPr bwMode="auto">
          <a:xfrm>
            <a:off x="4497233" y="2708374"/>
            <a:ext cx="1305814" cy="815106"/>
          </a:xfrm>
          <a:custGeom>
            <a:avLst/>
            <a:gdLst>
              <a:gd name="G0" fmla="+- 21600 0 0"/>
              <a:gd name="G1" fmla="+- 21600 0 0"/>
              <a:gd name="G2" fmla="+- 21600 0 0"/>
              <a:gd name="T0" fmla="*/ 11 w 35703"/>
              <a:gd name="T1" fmla="*/ 22278 h 22278"/>
              <a:gd name="T2" fmla="*/ 35703 w 35703"/>
              <a:gd name="T3" fmla="*/ 5240 h 22278"/>
              <a:gd name="T4" fmla="*/ 21600 w 35703"/>
              <a:gd name="T5" fmla="*/ 21600 h 22278"/>
            </a:gdLst>
            <a:ahLst/>
            <a:cxnLst>
              <a:cxn ang="0">
                <a:pos x="T0" y="T1"/>
              </a:cxn>
              <a:cxn ang="0">
                <a:pos x="T2" y="T3"/>
              </a:cxn>
              <a:cxn ang="0">
                <a:pos x="T4" y="T5"/>
              </a:cxn>
            </a:cxnLst>
            <a:rect l="0" t="0" r="r" b="b"/>
            <a:pathLst>
              <a:path w="35703" h="22278" fill="none" extrusionOk="0">
                <a:moveTo>
                  <a:pt x="10" y="22278"/>
                </a:moveTo>
                <a:cubicBezTo>
                  <a:pt x="3" y="22052"/>
                  <a:pt x="0" y="21826"/>
                  <a:pt x="0" y="21600"/>
                </a:cubicBezTo>
                <a:cubicBezTo>
                  <a:pt x="0" y="9670"/>
                  <a:pt x="9670" y="0"/>
                  <a:pt x="21600" y="0"/>
                </a:cubicBezTo>
                <a:cubicBezTo>
                  <a:pt x="26777" y="-1"/>
                  <a:pt x="31781" y="1859"/>
                  <a:pt x="35703" y="5239"/>
                </a:cubicBezTo>
              </a:path>
              <a:path w="35703" h="22278" stroke="0" extrusionOk="0">
                <a:moveTo>
                  <a:pt x="10" y="22278"/>
                </a:moveTo>
                <a:cubicBezTo>
                  <a:pt x="3" y="22052"/>
                  <a:pt x="0" y="21826"/>
                  <a:pt x="0" y="21600"/>
                </a:cubicBezTo>
                <a:cubicBezTo>
                  <a:pt x="0" y="9670"/>
                  <a:pt x="9670" y="0"/>
                  <a:pt x="21600" y="0"/>
                </a:cubicBezTo>
                <a:cubicBezTo>
                  <a:pt x="26777" y="-1"/>
                  <a:pt x="31781" y="1859"/>
                  <a:pt x="35703" y="5239"/>
                </a:cubicBezTo>
                <a:lnTo>
                  <a:pt x="21600" y="21600"/>
                </a:lnTo>
                <a:close/>
              </a:path>
            </a:pathLst>
          </a:custGeom>
          <a:noFill/>
          <a:ln w="31750" cap="rnd">
            <a:solidFill>
              <a:schemeClr val="accent2"/>
            </a:solidFill>
            <a:prstDash val="sysDot"/>
            <a:rou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p>
            <a:endParaRPr lang="zh-CN" altLang="en-US"/>
          </a:p>
        </p:txBody>
      </p:sp>
      <p:grpSp>
        <p:nvGrpSpPr>
          <p:cNvPr id="42" name="组合 41"/>
          <p:cNvGrpSpPr/>
          <p:nvPr/>
        </p:nvGrpSpPr>
        <p:grpSpPr>
          <a:xfrm>
            <a:off x="3087718" y="3887630"/>
            <a:ext cx="2772472" cy="2081166"/>
            <a:chOff x="2820145" y="2555007"/>
            <a:chExt cx="2079625" cy="1560513"/>
          </a:xfrm>
        </p:grpSpPr>
        <p:grpSp>
          <p:nvGrpSpPr>
            <p:cNvPr id="43" name="Group 12"/>
            <p:cNvGrpSpPr/>
            <p:nvPr/>
          </p:nvGrpSpPr>
          <p:grpSpPr bwMode="auto">
            <a:xfrm>
              <a:off x="2820145" y="2555007"/>
              <a:ext cx="2079625" cy="1560513"/>
              <a:chOff x="2259" y="2296"/>
              <a:chExt cx="1310" cy="983"/>
            </a:xfrm>
          </p:grpSpPr>
          <p:sp>
            <p:nvSpPr>
              <p:cNvPr id="45" name="Freeform 13"/>
              <p:cNvSpPr/>
              <p:nvPr/>
            </p:nvSpPr>
            <p:spPr bwMode="auto">
              <a:xfrm>
                <a:off x="2259" y="2296"/>
                <a:ext cx="1310" cy="328"/>
              </a:xfrm>
              <a:custGeom>
                <a:avLst/>
                <a:gdLst>
                  <a:gd name="T0" fmla="*/ 1728 w 2304"/>
                  <a:gd name="T1" fmla="*/ 0 h 576"/>
                  <a:gd name="T2" fmla="*/ 0 w 2304"/>
                  <a:gd name="T3" fmla="*/ 0 h 576"/>
                  <a:gd name="T4" fmla="*/ 576 w 2304"/>
                  <a:gd name="T5" fmla="*/ 576 h 576"/>
                  <a:gd name="T6" fmla="*/ 2304 w 2304"/>
                  <a:gd name="T7" fmla="*/ 576 h 576"/>
                  <a:gd name="T8" fmla="*/ 1728 w 2304"/>
                  <a:gd name="T9" fmla="*/ 0 h 576"/>
                </a:gdLst>
                <a:ahLst/>
                <a:cxnLst>
                  <a:cxn ang="0">
                    <a:pos x="T0" y="T1"/>
                  </a:cxn>
                  <a:cxn ang="0">
                    <a:pos x="T2" y="T3"/>
                  </a:cxn>
                  <a:cxn ang="0">
                    <a:pos x="T4" y="T5"/>
                  </a:cxn>
                  <a:cxn ang="0">
                    <a:pos x="T6" y="T7"/>
                  </a:cxn>
                  <a:cxn ang="0">
                    <a:pos x="T8" y="T9"/>
                  </a:cxn>
                </a:cxnLst>
                <a:rect l="0" t="0" r="r" b="b"/>
                <a:pathLst>
                  <a:path w="2304" h="576">
                    <a:moveTo>
                      <a:pt x="1728" y="0"/>
                    </a:moveTo>
                    <a:lnTo>
                      <a:pt x="0" y="0"/>
                    </a:lnTo>
                    <a:lnTo>
                      <a:pt x="576" y="576"/>
                    </a:lnTo>
                    <a:lnTo>
                      <a:pt x="2304" y="576"/>
                    </a:lnTo>
                    <a:lnTo>
                      <a:pt x="1728" y="0"/>
                    </a:lnTo>
                    <a:close/>
                  </a:path>
                </a:pathLst>
              </a:custGeom>
              <a:solidFill>
                <a:schemeClr val="tx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6" name="Rectangle 14"/>
              <p:cNvSpPr>
                <a:spLocks noChangeArrowheads="1"/>
              </p:cNvSpPr>
              <p:nvPr/>
            </p:nvSpPr>
            <p:spPr bwMode="auto">
              <a:xfrm>
                <a:off x="2586" y="2624"/>
                <a:ext cx="983" cy="65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 name="Freeform 15"/>
              <p:cNvSpPr/>
              <p:nvPr/>
            </p:nvSpPr>
            <p:spPr bwMode="auto">
              <a:xfrm>
                <a:off x="2259" y="2296"/>
                <a:ext cx="327" cy="983"/>
              </a:xfrm>
              <a:custGeom>
                <a:avLst/>
                <a:gdLst>
                  <a:gd name="T0" fmla="*/ 0 w 576"/>
                  <a:gd name="T1" fmla="*/ 0 h 1728"/>
                  <a:gd name="T2" fmla="*/ 0 w 576"/>
                  <a:gd name="T3" fmla="*/ 1152 h 1728"/>
                  <a:gd name="T4" fmla="*/ 576 w 576"/>
                  <a:gd name="T5" fmla="*/ 1728 h 1728"/>
                  <a:gd name="T6" fmla="*/ 576 w 576"/>
                  <a:gd name="T7" fmla="*/ 576 h 1728"/>
                  <a:gd name="T8" fmla="*/ 0 w 576"/>
                  <a:gd name="T9" fmla="*/ 0 h 1728"/>
                </a:gdLst>
                <a:ahLst/>
                <a:cxnLst>
                  <a:cxn ang="0">
                    <a:pos x="T0" y="T1"/>
                  </a:cxn>
                  <a:cxn ang="0">
                    <a:pos x="T2" y="T3"/>
                  </a:cxn>
                  <a:cxn ang="0">
                    <a:pos x="T4" y="T5"/>
                  </a:cxn>
                  <a:cxn ang="0">
                    <a:pos x="T6" y="T7"/>
                  </a:cxn>
                  <a:cxn ang="0">
                    <a:pos x="T8" y="T9"/>
                  </a:cxn>
                </a:cxnLst>
                <a:rect l="0" t="0" r="r" b="b"/>
                <a:pathLst>
                  <a:path w="576" h="1728">
                    <a:moveTo>
                      <a:pt x="0" y="0"/>
                    </a:moveTo>
                    <a:lnTo>
                      <a:pt x="0" y="1152"/>
                    </a:lnTo>
                    <a:lnTo>
                      <a:pt x="576" y="1728"/>
                    </a:lnTo>
                    <a:lnTo>
                      <a:pt x="576" y="576"/>
                    </a:lnTo>
                    <a:lnTo>
                      <a:pt x="0" y="0"/>
                    </a:lnTo>
                    <a:close/>
                  </a:path>
                </a:pathLst>
              </a:custGeom>
              <a:solidFill>
                <a:schemeClr val="tx2">
                  <a:lumMod val="75000"/>
                </a:scheme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44" name="Text Box 24"/>
            <p:cNvSpPr txBox="1">
              <a:spLocks noChangeArrowheads="1"/>
            </p:cNvSpPr>
            <p:nvPr/>
          </p:nvSpPr>
          <p:spPr bwMode="auto">
            <a:xfrm>
              <a:off x="3374182" y="3723878"/>
              <a:ext cx="1439863" cy="311551"/>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zh-CN" altLang="en-US" sz="1600" b="1" dirty="0">
                  <a:latin typeface="微软雅黑" panose="020B0503020204020204" pitchFamily="34" charset="-122"/>
                  <a:ea typeface="微软雅黑" panose="020B0503020204020204" pitchFamily="34" charset="-122"/>
                </a:rPr>
                <a:t> </a:t>
              </a:r>
              <a:r>
                <a:rPr lang="zh-CN" altLang="en-US" sz="2100" b="1" dirty="0">
                  <a:latin typeface="微软雅黑" panose="020B0503020204020204" pitchFamily="34" charset="-122"/>
                  <a:ea typeface="微软雅黑" panose="020B0503020204020204" pitchFamily="34" charset="-122"/>
                </a:rPr>
                <a:t>填加标题</a:t>
              </a:r>
              <a:endParaRPr lang="en-US" altLang="ko-KR" sz="2100" dirty="0">
                <a:latin typeface="Arial Black" panose="020B0A04020102020204" pitchFamily="34" charset="0"/>
              </a:endParaRPr>
            </a:p>
          </p:txBody>
        </p:sp>
      </p:grpSp>
      <p:grpSp>
        <p:nvGrpSpPr>
          <p:cNvPr id="48" name="组合 47"/>
          <p:cNvGrpSpPr/>
          <p:nvPr/>
        </p:nvGrpSpPr>
        <p:grpSpPr>
          <a:xfrm>
            <a:off x="1007304" y="4582058"/>
            <a:ext cx="2772472" cy="1386738"/>
            <a:chOff x="1259632" y="3075707"/>
            <a:chExt cx="2079625" cy="1039813"/>
          </a:xfrm>
        </p:grpSpPr>
        <p:grpSp>
          <p:nvGrpSpPr>
            <p:cNvPr id="49" name="Group 16"/>
            <p:cNvGrpSpPr/>
            <p:nvPr/>
          </p:nvGrpSpPr>
          <p:grpSpPr bwMode="auto">
            <a:xfrm>
              <a:off x="1259632" y="3075707"/>
              <a:ext cx="2079625" cy="1039813"/>
              <a:chOff x="1276" y="2624"/>
              <a:chExt cx="1310" cy="655"/>
            </a:xfrm>
          </p:grpSpPr>
          <p:sp>
            <p:nvSpPr>
              <p:cNvPr id="51" name="Freeform 17"/>
              <p:cNvSpPr/>
              <p:nvPr/>
            </p:nvSpPr>
            <p:spPr bwMode="auto">
              <a:xfrm>
                <a:off x="1276" y="2624"/>
                <a:ext cx="1310" cy="328"/>
              </a:xfrm>
              <a:custGeom>
                <a:avLst/>
                <a:gdLst>
                  <a:gd name="T0" fmla="*/ 1728 w 2304"/>
                  <a:gd name="T1" fmla="*/ 0 h 576"/>
                  <a:gd name="T2" fmla="*/ 0 w 2304"/>
                  <a:gd name="T3" fmla="*/ 0 h 576"/>
                  <a:gd name="T4" fmla="*/ 576 w 2304"/>
                  <a:gd name="T5" fmla="*/ 576 h 576"/>
                  <a:gd name="T6" fmla="*/ 2304 w 2304"/>
                  <a:gd name="T7" fmla="*/ 576 h 576"/>
                  <a:gd name="T8" fmla="*/ 1728 w 2304"/>
                  <a:gd name="T9" fmla="*/ 0 h 576"/>
                </a:gdLst>
                <a:ahLst/>
                <a:cxnLst>
                  <a:cxn ang="0">
                    <a:pos x="T0" y="T1"/>
                  </a:cxn>
                  <a:cxn ang="0">
                    <a:pos x="T2" y="T3"/>
                  </a:cxn>
                  <a:cxn ang="0">
                    <a:pos x="T4" y="T5"/>
                  </a:cxn>
                  <a:cxn ang="0">
                    <a:pos x="T6" y="T7"/>
                  </a:cxn>
                  <a:cxn ang="0">
                    <a:pos x="T8" y="T9"/>
                  </a:cxn>
                </a:cxnLst>
                <a:rect l="0" t="0" r="r" b="b"/>
                <a:pathLst>
                  <a:path w="2304" h="576">
                    <a:moveTo>
                      <a:pt x="1728" y="0"/>
                    </a:moveTo>
                    <a:lnTo>
                      <a:pt x="0" y="0"/>
                    </a:lnTo>
                    <a:lnTo>
                      <a:pt x="576" y="576"/>
                    </a:lnTo>
                    <a:lnTo>
                      <a:pt x="2304" y="576"/>
                    </a:lnTo>
                    <a:lnTo>
                      <a:pt x="1728" y="0"/>
                    </a:ln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2" name="Rectangle 18"/>
              <p:cNvSpPr>
                <a:spLocks noChangeArrowheads="1"/>
              </p:cNvSpPr>
              <p:nvPr/>
            </p:nvSpPr>
            <p:spPr bwMode="auto">
              <a:xfrm>
                <a:off x="1603" y="2952"/>
                <a:ext cx="983" cy="327"/>
              </a:xfrm>
              <a:prstGeom prst="rect">
                <a:avLst/>
              </a:prstGeom>
              <a:solidFill>
                <a:schemeClr val="tx2">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Freeform 19"/>
              <p:cNvSpPr/>
              <p:nvPr/>
            </p:nvSpPr>
            <p:spPr bwMode="auto">
              <a:xfrm>
                <a:off x="1276" y="2624"/>
                <a:ext cx="327" cy="655"/>
              </a:xfrm>
              <a:custGeom>
                <a:avLst/>
                <a:gdLst>
                  <a:gd name="T0" fmla="*/ 0 w 576"/>
                  <a:gd name="T1" fmla="*/ 0 h 1152"/>
                  <a:gd name="T2" fmla="*/ 0 w 576"/>
                  <a:gd name="T3" fmla="*/ 576 h 1152"/>
                  <a:gd name="T4" fmla="*/ 576 w 576"/>
                  <a:gd name="T5" fmla="*/ 1152 h 1152"/>
                  <a:gd name="T6" fmla="*/ 576 w 576"/>
                  <a:gd name="T7" fmla="*/ 576 h 1152"/>
                  <a:gd name="T8" fmla="*/ 0 w 576"/>
                  <a:gd name="T9" fmla="*/ 0 h 1152"/>
                </a:gdLst>
                <a:ahLst/>
                <a:cxnLst>
                  <a:cxn ang="0">
                    <a:pos x="T0" y="T1"/>
                  </a:cxn>
                  <a:cxn ang="0">
                    <a:pos x="T2" y="T3"/>
                  </a:cxn>
                  <a:cxn ang="0">
                    <a:pos x="T4" y="T5"/>
                  </a:cxn>
                  <a:cxn ang="0">
                    <a:pos x="T6" y="T7"/>
                  </a:cxn>
                  <a:cxn ang="0">
                    <a:pos x="T8" y="T9"/>
                  </a:cxn>
                </a:cxnLst>
                <a:rect l="0" t="0" r="r" b="b"/>
                <a:pathLst>
                  <a:path w="576" h="1152">
                    <a:moveTo>
                      <a:pt x="0" y="0"/>
                    </a:moveTo>
                    <a:lnTo>
                      <a:pt x="0" y="576"/>
                    </a:lnTo>
                    <a:lnTo>
                      <a:pt x="576" y="1152"/>
                    </a:lnTo>
                    <a:lnTo>
                      <a:pt x="576" y="576"/>
                    </a:lnTo>
                    <a:lnTo>
                      <a:pt x="0" y="0"/>
                    </a:lnTo>
                    <a:close/>
                  </a:path>
                </a:pathLst>
              </a:custGeom>
              <a:solidFill>
                <a:schemeClr val="tx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50" name="Text Box 26"/>
            <p:cNvSpPr txBox="1">
              <a:spLocks noChangeArrowheads="1"/>
            </p:cNvSpPr>
            <p:nvPr/>
          </p:nvSpPr>
          <p:spPr bwMode="auto">
            <a:xfrm>
              <a:off x="1980456" y="3723878"/>
              <a:ext cx="1295400" cy="311551"/>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r>
                <a:rPr lang="zh-CN" altLang="en-US" sz="1300" b="1" dirty="0">
                  <a:latin typeface="微软雅黑" panose="020B0503020204020204" pitchFamily="34" charset="-122"/>
                  <a:ea typeface="微软雅黑" panose="020B0503020204020204" pitchFamily="34" charset="-122"/>
                </a:rPr>
                <a:t>   </a:t>
              </a:r>
              <a:r>
                <a:rPr lang="zh-CN" altLang="en-US" sz="2100" b="1" dirty="0">
                  <a:latin typeface="微软雅黑" panose="020B0503020204020204" pitchFamily="34" charset="-122"/>
                  <a:ea typeface="微软雅黑" panose="020B0503020204020204" pitchFamily="34" charset="-122"/>
                </a:rPr>
                <a:t>填加标题</a:t>
              </a:r>
              <a:endParaRPr lang="en-US" altLang="ko-KR" sz="2100" b="1" dirty="0">
                <a:latin typeface="微软雅黑" panose="020B0503020204020204" pitchFamily="34" charset="-122"/>
                <a:ea typeface="微软雅黑" panose="020B0503020204020204" pitchFamily="34" charset="-122"/>
              </a:endParaRPr>
            </a:p>
          </p:txBody>
        </p:sp>
      </p:grpSp>
      <p:sp>
        <p:nvSpPr>
          <p:cNvPr id="54" name="Arc 28"/>
          <p:cNvSpPr/>
          <p:nvPr/>
        </p:nvSpPr>
        <p:spPr bwMode="auto">
          <a:xfrm>
            <a:off x="3322636" y="2708373"/>
            <a:ext cx="791530" cy="848981"/>
          </a:xfrm>
          <a:custGeom>
            <a:avLst/>
            <a:gdLst>
              <a:gd name="G0" fmla="+- 0 0 0"/>
              <a:gd name="G1" fmla="+- 21591 0 0"/>
              <a:gd name="G2" fmla="+- 21600 0 0"/>
              <a:gd name="T0" fmla="*/ 608 w 21600"/>
              <a:gd name="T1" fmla="*/ 0 h 23193"/>
              <a:gd name="T2" fmla="*/ 21541 w 21600"/>
              <a:gd name="T3" fmla="*/ 23193 h 23193"/>
              <a:gd name="T4" fmla="*/ 0 w 21600"/>
              <a:gd name="T5" fmla="*/ 21591 h 23193"/>
            </a:gdLst>
            <a:ahLst/>
            <a:cxnLst>
              <a:cxn ang="0">
                <a:pos x="T0" y="T1"/>
              </a:cxn>
              <a:cxn ang="0">
                <a:pos x="T2" y="T3"/>
              </a:cxn>
              <a:cxn ang="0">
                <a:pos x="T4" y="T5"/>
              </a:cxn>
            </a:cxnLst>
            <a:rect l="0" t="0" r="r" b="b"/>
            <a:pathLst>
              <a:path w="21600" h="23193" fill="none" extrusionOk="0">
                <a:moveTo>
                  <a:pt x="608" y="-1"/>
                </a:moveTo>
                <a:cubicBezTo>
                  <a:pt x="12295" y="328"/>
                  <a:pt x="21600" y="9898"/>
                  <a:pt x="21600" y="21591"/>
                </a:cubicBezTo>
                <a:cubicBezTo>
                  <a:pt x="21600" y="22125"/>
                  <a:pt x="21580" y="22659"/>
                  <a:pt x="21540" y="23192"/>
                </a:cubicBezTo>
              </a:path>
              <a:path w="21600" h="23193" stroke="0" extrusionOk="0">
                <a:moveTo>
                  <a:pt x="608" y="-1"/>
                </a:moveTo>
                <a:cubicBezTo>
                  <a:pt x="12295" y="328"/>
                  <a:pt x="21600" y="9898"/>
                  <a:pt x="21600" y="21591"/>
                </a:cubicBezTo>
                <a:cubicBezTo>
                  <a:pt x="21600" y="22125"/>
                  <a:pt x="21580" y="22659"/>
                  <a:pt x="21540" y="23192"/>
                </a:cubicBezTo>
                <a:lnTo>
                  <a:pt x="0" y="21591"/>
                </a:lnTo>
                <a:close/>
              </a:path>
            </a:pathLst>
          </a:custGeom>
          <a:noFill/>
          <a:ln w="31750" cap="rnd">
            <a:solidFill>
              <a:srgbClr val="969696"/>
            </a:solidFill>
            <a:prstDash val="sysDot"/>
            <a:rou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p>
            <a:endParaRPr lang="zh-CN" altLang="en-US"/>
          </a:p>
        </p:txBody>
      </p:sp>
      <p:grpSp>
        <p:nvGrpSpPr>
          <p:cNvPr id="55" name="Group 20"/>
          <p:cNvGrpSpPr/>
          <p:nvPr/>
        </p:nvGrpSpPr>
        <p:grpSpPr bwMode="auto">
          <a:xfrm>
            <a:off x="1731109" y="1893268"/>
            <a:ext cx="1269835" cy="3110104"/>
            <a:chOff x="1618" y="1354"/>
            <a:chExt cx="600" cy="1469"/>
          </a:xfrm>
          <a:solidFill>
            <a:schemeClr val="tx2"/>
          </a:solidFill>
        </p:grpSpPr>
        <p:sp>
          <p:nvSpPr>
            <p:cNvPr id="56" name="Freeform 21"/>
            <p:cNvSpPr/>
            <p:nvPr/>
          </p:nvSpPr>
          <p:spPr bwMode="auto">
            <a:xfrm>
              <a:off x="1618" y="1594"/>
              <a:ext cx="600" cy="1229"/>
            </a:xfrm>
            <a:custGeom>
              <a:avLst/>
              <a:gdLst>
                <a:gd name="T0" fmla="*/ 844 w 1054"/>
                <a:gd name="T1" fmla="*/ 0 h 2160"/>
                <a:gd name="T2" fmla="*/ 886 w 1054"/>
                <a:gd name="T3" fmla="*/ 4 h 2160"/>
                <a:gd name="T4" fmla="*/ 926 w 1054"/>
                <a:gd name="T5" fmla="*/ 16 h 2160"/>
                <a:gd name="T6" fmla="*/ 962 w 1054"/>
                <a:gd name="T7" fmla="*/ 36 h 2160"/>
                <a:gd name="T8" fmla="*/ 992 w 1054"/>
                <a:gd name="T9" fmla="*/ 62 h 2160"/>
                <a:gd name="T10" fmla="*/ 1018 w 1054"/>
                <a:gd name="T11" fmla="*/ 92 h 2160"/>
                <a:gd name="T12" fmla="*/ 1038 w 1054"/>
                <a:gd name="T13" fmla="*/ 128 h 2160"/>
                <a:gd name="T14" fmla="*/ 1050 w 1054"/>
                <a:gd name="T15" fmla="*/ 168 h 2160"/>
                <a:gd name="T16" fmla="*/ 1054 w 1054"/>
                <a:gd name="T17" fmla="*/ 210 h 2160"/>
                <a:gd name="T18" fmla="*/ 1054 w 1054"/>
                <a:gd name="T19" fmla="*/ 894 h 2160"/>
                <a:gd name="T20" fmla="*/ 1046 w 1054"/>
                <a:gd name="T21" fmla="*/ 936 h 2160"/>
                <a:gd name="T22" fmla="*/ 1024 w 1054"/>
                <a:gd name="T23" fmla="*/ 970 h 2160"/>
                <a:gd name="T24" fmla="*/ 990 w 1054"/>
                <a:gd name="T25" fmla="*/ 992 h 2160"/>
                <a:gd name="T26" fmla="*/ 948 w 1054"/>
                <a:gd name="T27" fmla="*/ 1000 h 2160"/>
                <a:gd name="T28" fmla="*/ 928 w 1054"/>
                <a:gd name="T29" fmla="*/ 998 h 2160"/>
                <a:gd name="T30" fmla="*/ 890 w 1054"/>
                <a:gd name="T31" fmla="*/ 982 h 2160"/>
                <a:gd name="T32" fmla="*/ 862 w 1054"/>
                <a:gd name="T33" fmla="*/ 954 h 2160"/>
                <a:gd name="T34" fmla="*/ 846 w 1054"/>
                <a:gd name="T35" fmla="*/ 916 h 2160"/>
                <a:gd name="T36" fmla="*/ 844 w 1054"/>
                <a:gd name="T37" fmla="*/ 262 h 2160"/>
                <a:gd name="T38" fmla="*/ 790 w 1054"/>
                <a:gd name="T39" fmla="*/ 2040 h 2160"/>
                <a:gd name="T40" fmla="*/ 790 w 1054"/>
                <a:gd name="T41" fmla="*/ 2052 h 2160"/>
                <a:gd name="T42" fmla="*/ 782 w 1054"/>
                <a:gd name="T43" fmla="*/ 2086 h 2160"/>
                <a:gd name="T44" fmla="*/ 756 w 1054"/>
                <a:gd name="T45" fmla="*/ 2124 h 2160"/>
                <a:gd name="T46" fmla="*/ 718 w 1054"/>
                <a:gd name="T47" fmla="*/ 2150 h 2160"/>
                <a:gd name="T48" fmla="*/ 684 w 1054"/>
                <a:gd name="T49" fmla="*/ 2158 h 2160"/>
                <a:gd name="T50" fmla="*/ 672 w 1054"/>
                <a:gd name="T51" fmla="*/ 2160 h 2160"/>
                <a:gd name="T52" fmla="*/ 648 w 1054"/>
                <a:gd name="T53" fmla="*/ 2156 h 2160"/>
                <a:gd name="T54" fmla="*/ 606 w 1054"/>
                <a:gd name="T55" fmla="*/ 2138 h 2160"/>
                <a:gd name="T56" fmla="*/ 574 w 1054"/>
                <a:gd name="T57" fmla="*/ 2106 h 2160"/>
                <a:gd name="T58" fmla="*/ 556 w 1054"/>
                <a:gd name="T59" fmla="*/ 2064 h 2160"/>
                <a:gd name="T60" fmla="*/ 554 w 1054"/>
                <a:gd name="T61" fmla="*/ 2040 h 2160"/>
                <a:gd name="T62" fmla="*/ 500 w 1054"/>
                <a:gd name="T63" fmla="*/ 1000 h 2160"/>
                <a:gd name="T64" fmla="*/ 500 w 1054"/>
                <a:gd name="T65" fmla="*/ 2040 h 2160"/>
                <a:gd name="T66" fmla="*/ 498 w 1054"/>
                <a:gd name="T67" fmla="*/ 2064 h 2160"/>
                <a:gd name="T68" fmla="*/ 480 w 1054"/>
                <a:gd name="T69" fmla="*/ 2106 h 2160"/>
                <a:gd name="T70" fmla="*/ 448 w 1054"/>
                <a:gd name="T71" fmla="*/ 2138 h 2160"/>
                <a:gd name="T72" fmla="*/ 406 w 1054"/>
                <a:gd name="T73" fmla="*/ 2156 h 2160"/>
                <a:gd name="T74" fmla="*/ 382 w 1054"/>
                <a:gd name="T75" fmla="*/ 2160 h 2160"/>
                <a:gd name="T76" fmla="*/ 370 w 1054"/>
                <a:gd name="T77" fmla="*/ 2158 h 2160"/>
                <a:gd name="T78" fmla="*/ 336 w 1054"/>
                <a:gd name="T79" fmla="*/ 2150 h 2160"/>
                <a:gd name="T80" fmla="*/ 298 w 1054"/>
                <a:gd name="T81" fmla="*/ 2124 h 2160"/>
                <a:gd name="T82" fmla="*/ 274 w 1054"/>
                <a:gd name="T83" fmla="*/ 2086 h 2160"/>
                <a:gd name="T84" fmla="*/ 264 w 1054"/>
                <a:gd name="T85" fmla="*/ 2052 h 2160"/>
                <a:gd name="T86" fmla="*/ 264 w 1054"/>
                <a:gd name="T87" fmla="*/ 262 h 2160"/>
                <a:gd name="T88" fmla="*/ 212 w 1054"/>
                <a:gd name="T89" fmla="*/ 894 h 2160"/>
                <a:gd name="T90" fmla="*/ 210 w 1054"/>
                <a:gd name="T91" fmla="*/ 916 h 2160"/>
                <a:gd name="T92" fmla="*/ 194 w 1054"/>
                <a:gd name="T93" fmla="*/ 954 h 2160"/>
                <a:gd name="T94" fmla="*/ 164 w 1054"/>
                <a:gd name="T95" fmla="*/ 982 h 2160"/>
                <a:gd name="T96" fmla="*/ 128 w 1054"/>
                <a:gd name="T97" fmla="*/ 998 h 2160"/>
                <a:gd name="T98" fmla="*/ 106 w 1054"/>
                <a:gd name="T99" fmla="*/ 1000 h 2160"/>
                <a:gd name="T100" fmla="*/ 64 w 1054"/>
                <a:gd name="T101" fmla="*/ 992 h 2160"/>
                <a:gd name="T102" fmla="*/ 32 w 1054"/>
                <a:gd name="T103" fmla="*/ 970 h 2160"/>
                <a:gd name="T104" fmla="*/ 8 w 1054"/>
                <a:gd name="T105" fmla="*/ 936 h 2160"/>
                <a:gd name="T106" fmla="*/ 0 w 1054"/>
                <a:gd name="T107" fmla="*/ 894 h 2160"/>
                <a:gd name="T108" fmla="*/ 0 w 1054"/>
                <a:gd name="T109" fmla="*/ 210 h 2160"/>
                <a:gd name="T110" fmla="*/ 4 w 1054"/>
                <a:gd name="T111" fmla="*/ 168 h 2160"/>
                <a:gd name="T112" fmla="*/ 18 w 1054"/>
                <a:gd name="T113" fmla="*/ 128 h 2160"/>
                <a:gd name="T114" fmla="*/ 36 w 1054"/>
                <a:gd name="T115" fmla="*/ 92 h 2160"/>
                <a:gd name="T116" fmla="*/ 62 w 1054"/>
                <a:gd name="T117" fmla="*/ 62 h 2160"/>
                <a:gd name="T118" fmla="*/ 94 w 1054"/>
                <a:gd name="T119" fmla="*/ 36 h 2160"/>
                <a:gd name="T120" fmla="*/ 130 w 1054"/>
                <a:gd name="T121" fmla="*/ 16 h 2160"/>
                <a:gd name="T122" fmla="*/ 168 w 1054"/>
                <a:gd name="T123" fmla="*/ 4 h 2160"/>
                <a:gd name="T124" fmla="*/ 212 w 1054"/>
                <a:gd name="T125"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4" h="2160">
                  <a:moveTo>
                    <a:pt x="844" y="0"/>
                  </a:moveTo>
                  <a:lnTo>
                    <a:pt x="844" y="0"/>
                  </a:lnTo>
                  <a:lnTo>
                    <a:pt x="864" y="0"/>
                  </a:lnTo>
                  <a:lnTo>
                    <a:pt x="886" y="4"/>
                  </a:lnTo>
                  <a:lnTo>
                    <a:pt x="906" y="8"/>
                  </a:lnTo>
                  <a:lnTo>
                    <a:pt x="926" y="16"/>
                  </a:lnTo>
                  <a:lnTo>
                    <a:pt x="944" y="24"/>
                  </a:lnTo>
                  <a:lnTo>
                    <a:pt x="962" y="36"/>
                  </a:lnTo>
                  <a:lnTo>
                    <a:pt x="978" y="48"/>
                  </a:lnTo>
                  <a:lnTo>
                    <a:pt x="992" y="62"/>
                  </a:lnTo>
                  <a:lnTo>
                    <a:pt x="1006" y="76"/>
                  </a:lnTo>
                  <a:lnTo>
                    <a:pt x="1018" y="92"/>
                  </a:lnTo>
                  <a:lnTo>
                    <a:pt x="1028" y="110"/>
                  </a:lnTo>
                  <a:lnTo>
                    <a:pt x="1038" y="128"/>
                  </a:lnTo>
                  <a:lnTo>
                    <a:pt x="1044" y="148"/>
                  </a:lnTo>
                  <a:lnTo>
                    <a:pt x="1050" y="168"/>
                  </a:lnTo>
                  <a:lnTo>
                    <a:pt x="1052" y="188"/>
                  </a:lnTo>
                  <a:lnTo>
                    <a:pt x="1054" y="210"/>
                  </a:lnTo>
                  <a:lnTo>
                    <a:pt x="1054" y="894"/>
                  </a:lnTo>
                  <a:lnTo>
                    <a:pt x="1054" y="894"/>
                  </a:lnTo>
                  <a:lnTo>
                    <a:pt x="1052" y="916"/>
                  </a:lnTo>
                  <a:lnTo>
                    <a:pt x="1046" y="936"/>
                  </a:lnTo>
                  <a:lnTo>
                    <a:pt x="1036" y="954"/>
                  </a:lnTo>
                  <a:lnTo>
                    <a:pt x="1024" y="970"/>
                  </a:lnTo>
                  <a:lnTo>
                    <a:pt x="1008" y="982"/>
                  </a:lnTo>
                  <a:lnTo>
                    <a:pt x="990" y="992"/>
                  </a:lnTo>
                  <a:lnTo>
                    <a:pt x="970" y="998"/>
                  </a:lnTo>
                  <a:lnTo>
                    <a:pt x="948" y="1000"/>
                  </a:lnTo>
                  <a:lnTo>
                    <a:pt x="948" y="1000"/>
                  </a:lnTo>
                  <a:lnTo>
                    <a:pt x="928" y="998"/>
                  </a:lnTo>
                  <a:lnTo>
                    <a:pt x="908" y="992"/>
                  </a:lnTo>
                  <a:lnTo>
                    <a:pt x="890" y="982"/>
                  </a:lnTo>
                  <a:lnTo>
                    <a:pt x="874" y="970"/>
                  </a:lnTo>
                  <a:lnTo>
                    <a:pt x="862" y="954"/>
                  </a:lnTo>
                  <a:lnTo>
                    <a:pt x="852" y="936"/>
                  </a:lnTo>
                  <a:lnTo>
                    <a:pt x="846" y="916"/>
                  </a:lnTo>
                  <a:lnTo>
                    <a:pt x="844" y="894"/>
                  </a:lnTo>
                  <a:lnTo>
                    <a:pt x="844" y="262"/>
                  </a:lnTo>
                  <a:lnTo>
                    <a:pt x="790" y="262"/>
                  </a:lnTo>
                  <a:lnTo>
                    <a:pt x="790" y="2040"/>
                  </a:lnTo>
                  <a:lnTo>
                    <a:pt x="790" y="2040"/>
                  </a:lnTo>
                  <a:lnTo>
                    <a:pt x="790" y="2052"/>
                  </a:lnTo>
                  <a:lnTo>
                    <a:pt x="788" y="2064"/>
                  </a:lnTo>
                  <a:lnTo>
                    <a:pt x="782" y="2086"/>
                  </a:lnTo>
                  <a:lnTo>
                    <a:pt x="770" y="2106"/>
                  </a:lnTo>
                  <a:lnTo>
                    <a:pt x="756" y="2124"/>
                  </a:lnTo>
                  <a:lnTo>
                    <a:pt x="738" y="2138"/>
                  </a:lnTo>
                  <a:lnTo>
                    <a:pt x="718" y="2150"/>
                  </a:lnTo>
                  <a:lnTo>
                    <a:pt x="696" y="2156"/>
                  </a:lnTo>
                  <a:lnTo>
                    <a:pt x="684" y="2158"/>
                  </a:lnTo>
                  <a:lnTo>
                    <a:pt x="672" y="2160"/>
                  </a:lnTo>
                  <a:lnTo>
                    <a:pt x="672" y="2160"/>
                  </a:lnTo>
                  <a:lnTo>
                    <a:pt x="660" y="2158"/>
                  </a:lnTo>
                  <a:lnTo>
                    <a:pt x="648" y="2156"/>
                  </a:lnTo>
                  <a:lnTo>
                    <a:pt x="626" y="2150"/>
                  </a:lnTo>
                  <a:lnTo>
                    <a:pt x="606" y="2138"/>
                  </a:lnTo>
                  <a:lnTo>
                    <a:pt x="588" y="2124"/>
                  </a:lnTo>
                  <a:lnTo>
                    <a:pt x="574" y="2106"/>
                  </a:lnTo>
                  <a:lnTo>
                    <a:pt x="562" y="2086"/>
                  </a:lnTo>
                  <a:lnTo>
                    <a:pt x="556" y="2064"/>
                  </a:lnTo>
                  <a:lnTo>
                    <a:pt x="554" y="2052"/>
                  </a:lnTo>
                  <a:lnTo>
                    <a:pt x="554" y="2040"/>
                  </a:lnTo>
                  <a:lnTo>
                    <a:pt x="554" y="1000"/>
                  </a:lnTo>
                  <a:lnTo>
                    <a:pt x="500" y="1000"/>
                  </a:lnTo>
                  <a:lnTo>
                    <a:pt x="500" y="2040"/>
                  </a:lnTo>
                  <a:lnTo>
                    <a:pt x="500" y="2040"/>
                  </a:lnTo>
                  <a:lnTo>
                    <a:pt x="500" y="2052"/>
                  </a:lnTo>
                  <a:lnTo>
                    <a:pt x="498" y="2064"/>
                  </a:lnTo>
                  <a:lnTo>
                    <a:pt x="492" y="2086"/>
                  </a:lnTo>
                  <a:lnTo>
                    <a:pt x="480" y="2106"/>
                  </a:lnTo>
                  <a:lnTo>
                    <a:pt x="466" y="2124"/>
                  </a:lnTo>
                  <a:lnTo>
                    <a:pt x="448" y="2138"/>
                  </a:lnTo>
                  <a:lnTo>
                    <a:pt x="428" y="2150"/>
                  </a:lnTo>
                  <a:lnTo>
                    <a:pt x="406" y="2156"/>
                  </a:lnTo>
                  <a:lnTo>
                    <a:pt x="394" y="2158"/>
                  </a:lnTo>
                  <a:lnTo>
                    <a:pt x="382" y="2160"/>
                  </a:lnTo>
                  <a:lnTo>
                    <a:pt x="382" y="2160"/>
                  </a:lnTo>
                  <a:lnTo>
                    <a:pt x="370" y="2158"/>
                  </a:lnTo>
                  <a:lnTo>
                    <a:pt x="358" y="2156"/>
                  </a:lnTo>
                  <a:lnTo>
                    <a:pt x="336" y="2150"/>
                  </a:lnTo>
                  <a:lnTo>
                    <a:pt x="316" y="2138"/>
                  </a:lnTo>
                  <a:lnTo>
                    <a:pt x="298" y="2124"/>
                  </a:lnTo>
                  <a:lnTo>
                    <a:pt x="284" y="2106"/>
                  </a:lnTo>
                  <a:lnTo>
                    <a:pt x="274" y="2086"/>
                  </a:lnTo>
                  <a:lnTo>
                    <a:pt x="266" y="2064"/>
                  </a:lnTo>
                  <a:lnTo>
                    <a:pt x="264" y="2052"/>
                  </a:lnTo>
                  <a:lnTo>
                    <a:pt x="264" y="2040"/>
                  </a:lnTo>
                  <a:lnTo>
                    <a:pt x="264" y="262"/>
                  </a:lnTo>
                  <a:lnTo>
                    <a:pt x="212" y="262"/>
                  </a:lnTo>
                  <a:lnTo>
                    <a:pt x="212" y="894"/>
                  </a:lnTo>
                  <a:lnTo>
                    <a:pt x="212" y="894"/>
                  </a:lnTo>
                  <a:lnTo>
                    <a:pt x="210" y="916"/>
                  </a:lnTo>
                  <a:lnTo>
                    <a:pt x="202" y="936"/>
                  </a:lnTo>
                  <a:lnTo>
                    <a:pt x="194" y="954"/>
                  </a:lnTo>
                  <a:lnTo>
                    <a:pt x="180" y="970"/>
                  </a:lnTo>
                  <a:lnTo>
                    <a:pt x="164" y="982"/>
                  </a:lnTo>
                  <a:lnTo>
                    <a:pt x="146" y="992"/>
                  </a:lnTo>
                  <a:lnTo>
                    <a:pt x="128" y="998"/>
                  </a:lnTo>
                  <a:lnTo>
                    <a:pt x="106" y="1000"/>
                  </a:lnTo>
                  <a:lnTo>
                    <a:pt x="106" y="1000"/>
                  </a:lnTo>
                  <a:lnTo>
                    <a:pt x="84" y="998"/>
                  </a:lnTo>
                  <a:lnTo>
                    <a:pt x="64" y="992"/>
                  </a:lnTo>
                  <a:lnTo>
                    <a:pt x="46" y="982"/>
                  </a:lnTo>
                  <a:lnTo>
                    <a:pt x="32" y="970"/>
                  </a:lnTo>
                  <a:lnTo>
                    <a:pt x="18" y="954"/>
                  </a:lnTo>
                  <a:lnTo>
                    <a:pt x="8" y="936"/>
                  </a:lnTo>
                  <a:lnTo>
                    <a:pt x="2" y="916"/>
                  </a:lnTo>
                  <a:lnTo>
                    <a:pt x="0" y="894"/>
                  </a:lnTo>
                  <a:lnTo>
                    <a:pt x="0" y="210"/>
                  </a:lnTo>
                  <a:lnTo>
                    <a:pt x="0" y="210"/>
                  </a:lnTo>
                  <a:lnTo>
                    <a:pt x="2" y="188"/>
                  </a:lnTo>
                  <a:lnTo>
                    <a:pt x="4" y="168"/>
                  </a:lnTo>
                  <a:lnTo>
                    <a:pt x="10" y="148"/>
                  </a:lnTo>
                  <a:lnTo>
                    <a:pt x="18" y="128"/>
                  </a:lnTo>
                  <a:lnTo>
                    <a:pt x="26" y="110"/>
                  </a:lnTo>
                  <a:lnTo>
                    <a:pt x="36" y="92"/>
                  </a:lnTo>
                  <a:lnTo>
                    <a:pt x="48" y="76"/>
                  </a:lnTo>
                  <a:lnTo>
                    <a:pt x="62" y="62"/>
                  </a:lnTo>
                  <a:lnTo>
                    <a:pt x="78" y="48"/>
                  </a:lnTo>
                  <a:lnTo>
                    <a:pt x="94" y="36"/>
                  </a:lnTo>
                  <a:lnTo>
                    <a:pt x="110" y="24"/>
                  </a:lnTo>
                  <a:lnTo>
                    <a:pt x="130" y="16"/>
                  </a:lnTo>
                  <a:lnTo>
                    <a:pt x="148" y="8"/>
                  </a:lnTo>
                  <a:lnTo>
                    <a:pt x="168" y="4"/>
                  </a:lnTo>
                  <a:lnTo>
                    <a:pt x="190" y="0"/>
                  </a:lnTo>
                  <a:lnTo>
                    <a:pt x="212" y="0"/>
                  </a:lnTo>
                  <a:lnTo>
                    <a:pt x="844" y="0"/>
                  </a:lnTo>
                  <a:close/>
                </a:path>
              </a:pathLst>
            </a:custGeom>
            <a:grp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57" name="Freeform 22"/>
            <p:cNvSpPr/>
            <p:nvPr/>
          </p:nvSpPr>
          <p:spPr bwMode="auto">
            <a:xfrm>
              <a:off x="1813" y="1354"/>
              <a:ext cx="210" cy="210"/>
            </a:xfrm>
            <a:custGeom>
              <a:avLst/>
              <a:gdLst>
                <a:gd name="T0" fmla="*/ 370 w 370"/>
                <a:gd name="T1" fmla="*/ 184 h 368"/>
                <a:gd name="T2" fmla="*/ 366 w 370"/>
                <a:gd name="T3" fmla="*/ 222 h 368"/>
                <a:gd name="T4" fmla="*/ 356 w 370"/>
                <a:gd name="T5" fmla="*/ 256 h 368"/>
                <a:gd name="T6" fmla="*/ 338 w 370"/>
                <a:gd name="T7" fmla="*/ 288 h 368"/>
                <a:gd name="T8" fmla="*/ 316 w 370"/>
                <a:gd name="T9" fmla="*/ 314 h 368"/>
                <a:gd name="T10" fmla="*/ 288 w 370"/>
                <a:gd name="T11" fmla="*/ 338 h 368"/>
                <a:gd name="T12" fmla="*/ 256 w 370"/>
                <a:gd name="T13" fmla="*/ 354 h 368"/>
                <a:gd name="T14" fmla="*/ 222 w 370"/>
                <a:gd name="T15" fmla="*/ 364 h 368"/>
                <a:gd name="T16" fmla="*/ 186 w 370"/>
                <a:gd name="T17" fmla="*/ 368 h 368"/>
                <a:gd name="T18" fmla="*/ 166 w 370"/>
                <a:gd name="T19" fmla="*/ 368 h 368"/>
                <a:gd name="T20" fmla="*/ 130 w 370"/>
                <a:gd name="T21" fmla="*/ 360 h 368"/>
                <a:gd name="T22" fmla="*/ 98 w 370"/>
                <a:gd name="T23" fmla="*/ 346 h 368"/>
                <a:gd name="T24" fmla="*/ 68 w 370"/>
                <a:gd name="T25" fmla="*/ 326 h 368"/>
                <a:gd name="T26" fmla="*/ 42 w 370"/>
                <a:gd name="T27" fmla="*/ 302 h 368"/>
                <a:gd name="T28" fmla="*/ 24 w 370"/>
                <a:gd name="T29" fmla="*/ 272 h 368"/>
                <a:gd name="T30" fmla="*/ 10 w 370"/>
                <a:gd name="T31" fmla="*/ 240 h 368"/>
                <a:gd name="T32" fmla="*/ 2 w 370"/>
                <a:gd name="T33" fmla="*/ 204 h 368"/>
                <a:gd name="T34" fmla="*/ 0 w 370"/>
                <a:gd name="T35" fmla="*/ 184 h 368"/>
                <a:gd name="T36" fmla="*/ 4 w 370"/>
                <a:gd name="T37" fmla="*/ 148 h 368"/>
                <a:gd name="T38" fmla="*/ 16 w 370"/>
                <a:gd name="T39" fmla="*/ 112 h 368"/>
                <a:gd name="T40" fmla="*/ 32 w 370"/>
                <a:gd name="T41" fmla="*/ 82 h 368"/>
                <a:gd name="T42" fmla="*/ 54 w 370"/>
                <a:gd name="T43" fmla="*/ 54 h 368"/>
                <a:gd name="T44" fmla="*/ 82 w 370"/>
                <a:gd name="T45" fmla="*/ 32 h 368"/>
                <a:gd name="T46" fmla="*/ 114 w 370"/>
                <a:gd name="T47" fmla="*/ 14 h 368"/>
                <a:gd name="T48" fmla="*/ 148 w 370"/>
                <a:gd name="T49" fmla="*/ 4 h 368"/>
                <a:gd name="T50" fmla="*/ 186 w 370"/>
                <a:gd name="T51" fmla="*/ 0 h 368"/>
                <a:gd name="T52" fmla="*/ 204 w 370"/>
                <a:gd name="T53" fmla="*/ 0 h 368"/>
                <a:gd name="T54" fmla="*/ 240 w 370"/>
                <a:gd name="T55" fmla="*/ 8 h 368"/>
                <a:gd name="T56" fmla="*/ 274 w 370"/>
                <a:gd name="T57" fmla="*/ 22 h 368"/>
                <a:gd name="T58" fmla="*/ 302 w 370"/>
                <a:gd name="T59" fmla="*/ 42 h 368"/>
                <a:gd name="T60" fmla="*/ 328 w 370"/>
                <a:gd name="T61" fmla="*/ 68 h 368"/>
                <a:gd name="T62" fmla="*/ 348 w 370"/>
                <a:gd name="T63" fmla="*/ 96 h 368"/>
                <a:gd name="T64" fmla="*/ 362 w 370"/>
                <a:gd name="T65" fmla="*/ 130 h 368"/>
                <a:gd name="T66" fmla="*/ 368 w 370"/>
                <a:gd name="T67" fmla="*/ 166 h 368"/>
                <a:gd name="T68" fmla="*/ 370 w 370"/>
                <a:gd name="T69" fmla="*/ 18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0" h="368">
                  <a:moveTo>
                    <a:pt x="370" y="184"/>
                  </a:moveTo>
                  <a:lnTo>
                    <a:pt x="370" y="184"/>
                  </a:lnTo>
                  <a:lnTo>
                    <a:pt x="368" y="204"/>
                  </a:lnTo>
                  <a:lnTo>
                    <a:pt x="366" y="222"/>
                  </a:lnTo>
                  <a:lnTo>
                    <a:pt x="362" y="240"/>
                  </a:lnTo>
                  <a:lnTo>
                    <a:pt x="356" y="256"/>
                  </a:lnTo>
                  <a:lnTo>
                    <a:pt x="348" y="272"/>
                  </a:lnTo>
                  <a:lnTo>
                    <a:pt x="338" y="288"/>
                  </a:lnTo>
                  <a:lnTo>
                    <a:pt x="328" y="302"/>
                  </a:lnTo>
                  <a:lnTo>
                    <a:pt x="316" y="314"/>
                  </a:lnTo>
                  <a:lnTo>
                    <a:pt x="302" y="326"/>
                  </a:lnTo>
                  <a:lnTo>
                    <a:pt x="288" y="338"/>
                  </a:lnTo>
                  <a:lnTo>
                    <a:pt x="274" y="346"/>
                  </a:lnTo>
                  <a:lnTo>
                    <a:pt x="256" y="354"/>
                  </a:lnTo>
                  <a:lnTo>
                    <a:pt x="240" y="360"/>
                  </a:lnTo>
                  <a:lnTo>
                    <a:pt x="222" y="364"/>
                  </a:lnTo>
                  <a:lnTo>
                    <a:pt x="204" y="368"/>
                  </a:lnTo>
                  <a:lnTo>
                    <a:pt x="186" y="368"/>
                  </a:lnTo>
                  <a:lnTo>
                    <a:pt x="186" y="368"/>
                  </a:lnTo>
                  <a:lnTo>
                    <a:pt x="166" y="368"/>
                  </a:lnTo>
                  <a:lnTo>
                    <a:pt x="148" y="364"/>
                  </a:lnTo>
                  <a:lnTo>
                    <a:pt x="130" y="360"/>
                  </a:lnTo>
                  <a:lnTo>
                    <a:pt x="114" y="354"/>
                  </a:lnTo>
                  <a:lnTo>
                    <a:pt x="98" y="346"/>
                  </a:lnTo>
                  <a:lnTo>
                    <a:pt x="82" y="338"/>
                  </a:lnTo>
                  <a:lnTo>
                    <a:pt x="68" y="326"/>
                  </a:lnTo>
                  <a:lnTo>
                    <a:pt x="54" y="314"/>
                  </a:lnTo>
                  <a:lnTo>
                    <a:pt x="42" y="302"/>
                  </a:lnTo>
                  <a:lnTo>
                    <a:pt x="32" y="288"/>
                  </a:lnTo>
                  <a:lnTo>
                    <a:pt x="24" y="272"/>
                  </a:lnTo>
                  <a:lnTo>
                    <a:pt x="16" y="256"/>
                  </a:lnTo>
                  <a:lnTo>
                    <a:pt x="10" y="240"/>
                  </a:lnTo>
                  <a:lnTo>
                    <a:pt x="4" y="222"/>
                  </a:lnTo>
                  <a:lnTo>
                    <a:pt x="2" y="204"/>
                  </a:lnTo>
                  <a:lnTo>
                    <a:pt x="0" y="184"/>
                  </a:lnTo>
                  <a:lnTo>
                    <a:pt x="0" y="184"/>
                  </a:lnTo>
                  <a:lnTo>
                    <a:pt x="2" y="166"/>
                  </a:lnTo>
                  <a:lnTo>
                    <a:pt x="4" y="148"/>
                  </a:lnTo>
                  <a:lnTo>
                    <a:pt x="10" y="130"/>
                  </a:lnTo>
                  <a:lnTo>
                    <a:pt x="16" y="112"/>
                  </a:lnTo>
                  <a:lnTo>
                    <a:pt x="24" y="96"/>
                  </a:lnTo>
                  <a:lnTo>
                    <a:pt x="32" y="82"/>
                  </a:lnTo>
                  <a:lnTo>
                    <a:pt x="42" y="68"/>
                  </a:lnTo>
                  <a:lnTo>
                    <a:pt x="54" y="54"/>
                  </a:lnTo>
                  <a:lnTo>
                    <a:pt x="68" y="42"/>
                  </a:lnTo>
                  <a:lnTo>
                    <a:pt x="82" y="32"/>
                  </a:lnTo>
                  <a:lnTo>
                    <a:pt x="98" y="22"/>
                  </a:lnTo>
                  <a:lnTo>
                    <a:pt x="114" y="14"/>
                  </a:lnTo>
                  <a:lnTo>
                    <a:pt x="130" y="8"/>
                  </a:lnTo>
                  <a:lnTo>
                    <a:pt x="148" y="4"/>
                  </a:lnTo>
                  <a:lnTo>
                    <a:pt x="166" y="0"/>
                  </a:lnTo>
                  <a:lnTo>
                    <a:pt x="186" y="0"/>
                  </a:lnTo>
                  <a:lnTo>
                    <a:pt x="186" y="0"/>
                  </a:lnTo>
                  <a:lnTo>
                    <a:pt x="204" y="0"/>
                  </a:lnTo>
                  <a:lnTo>
                    <a:pt x="222" y="4"/>
                  </a:lnTo>
                  <a:lnTo>
                    <a:pt x="240" y="8"/>
                  </a:lnTo>
                  <a:lnTo>
                    <a:pt x="256" y="14"/>
                  </a:lnTo>
                  <a:lnTo>
                    <a:pt x="274" y="22"/>
                  </a:lnTo>
                  <a:lnTo>
                    <a:pt x="288" y="32"/>
                  </a:lnTo>
                  <a:lnTo>
                    <a:pt x="302" y="42"/>
                  </a:lnTo>
                  <a:lnTo>
                    <a:pt x="316" y="54"/>
                  </a:lnTo>
                  <a:lnTo>
                    <a:pt x="328" y="68"/>
                  </a:lnTo>
                  <a:lnTo>
                    <a:pt x="338" y="82"/>
                  </a:lnTo>
                  <a:lnTo>
                    <a:pt x="348" y="96"/>
                  </a:lnTo>
                  <a:lnTo>
                    <a:pt x="356" y="112"/>
                  </a:lnTo>
                  <a:lnTo>
                    <a:pt x="362" y="130"/>
                  </a:lnTo>
                  <a:lnTo>
                    <a:pt x="366" y="148"/>
                  </a:lnTo>
                  <a:lnTo>
                    <a:pt x="368" y="166"/>
                  </a:lnTo>
                  <a:lnTo>
                    <a:pt x="370" y="184"/>
                  </a:lnTo>
                  <a:lnTo>
                    <a:pt x="370" y="184"/>
                  </a:lnTo>
                  <a:close/>
                </a:path>
              </a:pathLst>
            </a:custGeom>
            <a:grp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grpSp>
      <p:grpSp>
        <p:nvGrpSpPr>
          <p:cNvPr id="32" name="组合 31"/>
          <p:cNvGrpSpPr/>
          <p:nvPr/>
        </p:nvGrpSpPr>
        <p:grpSpPr>
          <a:xfrm>
            <a:off x="8207167" y="1797235"/>
            <a:ext cx="3311445" cy="4263214"/>
            <a:chOff x="467544" y="1772816"/>
            <a:chExt cx="2088232" cy="2687455"/>
          </a:xfrm>
        </p:grpSpPr>
        <p:sp>
          <p:nvSpPr>
            <p:cNvPr id="33" name="圆角矩形 32"/>
            <p:cNvSpPr/>
            <p:nvPr/>
          </p:nvSpPr>
          <p:spPr>
            <a:xfrm>
              <a:off x="467544" y="1772816"/>
              <a:ext cx="2088232" cy="432048"/>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00" b="1" dirty="0">
                  <a:latin typeface="微软雅黑" panose="020B0503020204020204" pitchFamily="34" charset="-122"/>
                  <a:ea typeface="微软雅黑" panose="020B0503020204020204" pitchFamily="34" charset="-122"/>
                </a:rPr>
                <a:t>单击此处添加标题</a:t>
              </a:r>
            </a:p>
          </p:txBody>
        </p:sp>
        <p:sp>
          <p:nvSpPr>
            <p:cNvPr id="34" name="矩形 33"/>
            <p:cNvSpPr/>
            <p:nvPr/>
          </p:nvSpPr>
          <p:spPr>
            <a:xfrm>
              <a:off x="467544" y="2204863"/>
              <a:ext cx="2088232" cy="2255408"/>
            </a:xfrm>
            <a:prstGeom prst="rect">
              <a:avLst/>
            </a:prstGeom>
            <a:solidFill>
              <a:schemeClr val="tx1">
                <a:lumMod val="65000"/>
                <a:alpha val="30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9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9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9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9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9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900" dirty="0">
                  <a:solidFill>
                    <a:sysClr val="windowText" lastClr="000000"/>
                  </a:solidFill>
                  <a:latin typeface="微软雅黑" panose="020B0503020204020204" pitchFamily="34" charset="-122"/>
                  <a:ea typeface="微软雅黑" panose="020B0503020204020204" pitchFamily="34" charset="-122"/>
                </a:rPr>
                <a:t>单击此处添加文本</a:t>
              </a:r>
            </a:p>
          </p:txBody>
        </p:sp>
      </p:grpSp>
      <p:sp>
        <p:nvSpPr>
          <p:cNvPr id="58" name="TextBox 57"/>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750"/>
                                            <p:tgtEl>
                                              <p:spTgt spid="48"/>
                                            </p:tgtEl>
                                          </p:cBhvr>
                                        </p:animEffect>
                                        <p:anim calcmode="lin" valueType="num">
                                          <p:cBhvr>
                                            <p:cTn id="29" dur="750" fill="hold"/>
                                            <p:tgtEl>
                                              <p:spTgt spid="48"/>
                                            </p:tgtEl>
                                            <p:attrNameLst>
                                              <p:attrName>ppt_x</p:attrName>
                                            </p:attrNameLst>
                                          </p:cBhvr>
                                          <p:tavLst>
                                            <p:tav tm="0">
                                              <p:val>
                                                <p:strVal val="#ppt_x"/>
                                              </p:val>
                                            </p:tav>
                                            <p:tav tm="100000">
                                              <p:val>
                                                <p:strVal val="#ppt_x"/>
                                              </p:val>
                                            </p:tav>
                                          </p:tavLst>
                                        </p:anim>
                                        <p:anim calcmode="lin" valueType="num">
                                          <p:cBhvr>
                                            <p:cTn id="30" dur="750" fill="hold"/>
                                            <p:tgtEl>
                                              <p:spTgt spid="48"/>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750"/>
                                            <p:tgtEl>
                                              <p:spTgt spid="42"/>
                                            </p:tgtEl>
                                          </p:cBhvr>
                                        </p:animEffect>
                                        <p:anim calcmode="lin" valueType="num">
                                          <p:cBhvr>
                                            <p:cTn id="35" dur="750" fill="hold"/>
                                            <p:tgtEl>
                                              <p:spTgt spid="42"/>
                                            </p:tgtEl>
                                            <p:attrNameLst>
                                              <p:attrName>ppt_x</p:attrName>
                                            </p:attrNameLst>
                                          </p:cBhvr>
                                          <p:tavLst>
                                            <p:tav tm="0">
                                              <p:val>
                                                <p:strVal val="#ppt_x"/>
                                              </p:val>
                                            </p:tav>
                                            <p:tav tm="100000">
                                              <p:val>
                                                <p:strVal val="#ppt_x"/>
                                              </p:val>
                                            </p:tav>
                                          </p:tavLst>
                                        </p:anim>
                                        <p:anim calcmode="lin" valueType="num">
                                          <p:cBhvr>
                                            <p:cTn id="36" dur="750" fill="hold"/>
                                            <p:tgtEl>
                                              <p:spTgt spid="42"/>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750"/>
                                            <p:tgtEl>
                                              <p:spTgt spid="35"/>
                                            </p:tgtEl>
                                          </p:cBhvr>
                                        </p:animEffect>
                                        <p:anim calcmode="lin" valueType="num">
                                          <p:cBhvr>
                                            <p:cTn id="41" dur="750" fill="hold"/>
                                            <p:tgtEl>
                                              <p:spTgt spid="35"/>
                                            </p:tgtEl>
                                            <p:attrNameLst>
                                              <p:attrName>ppt_x</p:attrName>
                                            </p:attrNameLst>
                                          </p:cBhvr>
                                          <p:tavLst>
                                            <p:tav tm="0">
                                              <p:val>
                                                <p:strVal val="#ppt_x"/>
                                              </p:val>
                                            </p:tav>
                                            <p:tav tm="100000">
                                              <p:val>
                                                <p:strVal val="#ppt_x"/>
                                              </p:val>
                                            </p:tav>
                                          </p:tavLst>
                                        </p:anim>
                                        <p:anim calcmode="lin" valueType="num">
                                          <p:cBhvr>
                                            <p:cTn id="42" dur="750" fill="hold"/>
                                            <p:tgtEl>
                                              <p:spTgt spid="35"/>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left)">
                                          <p:cBhvr>
                                            <p:cTn id="51" dur="500"/>
                                            <p:tgtEl>
                                              <p:spTgt spid="5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childTnLst>
                              </p:cTn>
                            </p:par>
                            <p:par>
                              <p:cTn id="57" fill="hold">
                                <p:stCondLst>
                                  <p:cond delay="500"/>
                                </p:stCondLst>
                                <p:childTnLst>
                                  <p:par>
                                    <p:cTn id="58" presetID="2" presetClass="entr" presetSubtype="2" fill="hold" nodeType="afterEffect" p14:presetBounceEnd="48000">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14:bounceEnd="48000">
                                          <p:cBhvr additive="base">
                                            <p:cTn id="60" dur="500" fill="hold"/>
                                            <p:tgtEl>
                                              <p:spTgt spid="32"/>
                                            </p:tgtEl>
                                            <p:attrNameLst>
                                              <p:attrName>ppt_x</p:attrName>
                                            </p:attrNameLst>
                                          </p:cBhvr>
                                          <p:tavLst>
                                            <p:tav tm="0">
                                              <p:val>
                                                <p:strVal val="1+#ppt_w/2"/>
                                              </p:val>
                                            </p:tav>
                                            <p:tav tm="100000">
                                              <p:val>
                                                <p:strVal val="#ppt_x"/>
                                              </p:val>
                                            </p:tav>
                                          </p:tavLst>
                                        </p:anim>
                                        <p:anim calcmode="lin" valueType="num" p14:bounceEnd="48000">
                                          <p:cBhvr additive="base">
                                            <p:cTn id="61" dur="500" fill="hold"/>
                                            <p:tgtEl>
                                              <p:spTgt spid="32"/>
                                            </p:tgtEl>
                                            <p:attrNameLst>
                                              <p:attrName>ppt_y</p:attrName>
                                            </p:attrNameLst>
                                          </p:cBhvr>
                                          <p:tavLst>
                                            <p:tav tm="0">
                                              <p:val>
                                                <p:strVal val="#ppt_y"/>
                                              </p:val>
                                            </p:tav>
                                            <p:tav tm="100000">
                                              <p:val>
                                                <p:strVal val="#ppt_y"/>
                                              </p:val>
                                            </p:tav>
                                          </p:tavLst>
                                        </p:anim>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41" grpId="0" animBg="1"/>
          <p:bldP spid="54" grpId="0" animBg="1"/>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750"/>
                                            <p:tgtEl>
                                              <p:spTgt spid="48"/>
                                            </p:tgtEl>
                                          </p:cBhvr>
                                        </p:animEffect>
                                        <p:anim calcmode="lin" valueType="num">
                                          <p:cBhvr>
                                            <p:cTn id="29" dur="750" fill="hold"/>
                                            <p:tgtEl>
                                              <p:spTgt spid="48"/>
                                            </p:tgtEl>
                                            <p:attrNameLst>
                                              <p:attrName>ppt_x</p:attrName>
                                            </p:attrNameLst>
                                          </p:cBhvr>
                                          <p:tavLst>
                                            <p:tav tm="0">
                                              <p:val>
                                                <p:strVal val="#ppt_x"/>
                                              </p:val>
                                            </p:tav>
                                            <p:tav tm="100000">
                                              <p:val>
                                                <p:strVal val="#ppt_x"/>
                                              </p:val>
                                            </p:tav>
                                          </p:tavLst>
                                        </p:anim>
                                        <p:anim calcmode="lin" valueType="num">
                                          <p:cBhvr>
                                            <p:cTn id="30" dur="750" fill="hold"/>
                                            <p:tgtEl>
                                              <p:spTgt spid="48"/>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750"/>
                                            <p:tgtEl>
                                              <p:spTgt spid="42"/>
                                            </p:tgtEl>
                                          </p:cBhvr>
                                        </p:animEffect>
                                        <p:anim calcmode="lin" valueType="num">
                                          <p:cBhvr>
                                            <p:cTn id="35" dur="750" fill="hold"/>
                                            <p:tgtEl>
                                              <p:spTgt spid="42"/>
                                            </p:tgtEl>
                                            <p:attrNameLst>
                                              <p:attrName>ppt_x</p:attrName>
                                            </p:attrNameLst>
                                          </p:cBhvr>
                                          <p:tavLst>
                                            <p:tav tm="0">
                                              <p:val>
                                                <p:strVal val="#ppt_x"/>
                                              </p:val>
                                            </p:tav>
                                            <p:tav tm="100000">
                                              <p:val>
                                                <p:strVal val="#ppt_x"/>
                                              </p:val>
                                            </p:tav>
                                          </p:tavLst>
                                        </p:anim>
                                        <p:anim calcmode="lin" valueType="num">
                                          <p:cBhvr>
                                            <p:cTn id="36" dur="750" fill="hold"/>
                                            <p:tgtEl>
                                              <p:spTgt spid="42"/>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750"/>
                                            <p:tgtEl>
                                              <p:spTgt spid="35"/>
                                            </p:tgtEl>
                                          </p:cBhvr>
                                        </p:animEffect>
                                        <p:anim calcmode="lin" valueType="num">
                                          <p:cBhvr>
                                            <p:cTn id="41" dur="750" fill="hold"/>
                                            <p:tgtEl>
                                              <p:spTgt spid="35"/>
                                            </p:tgtEl>
                                            <p:attrNameLst>
                                              <p:attrName>ppt_x</p:attrName>
                                            </p:attrNameLst>
                                          </p:cBhvr>
                                          <p:tavLst>
                                            <p:tav tm="0">
                                              <p:val>
                                                <p:strVal val="#ppt_x"/>
                                              </p:val>
                                            </p:tav>
                                            <p:tav tm="100000">
                                              <p:val>
                                                <p:strVal val="#ppt_x"/>
                                              </p:val>
                                            </p:tav>
                                          </p:tavLst>
                                        </p:anim>
                                        <p:anim calcmode="lin" valueType="num">
                                          <p:cBhvr>
                                            <p:cTn id="42" dur="750" fill="hold"/>
                                            <p:tgtEl>
                                              <p:spTgt spid="35"/>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left)">
                                          <p:cBhvr>
                                            <p:cTn id="51" dur="500"/>
                                            <p:tgtEl>
                                              <p:spTgt spid="5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childTnLst>
                              </p:cTn>
                            </p:par>
                            <p:par>
                              <p:cTn id="57" fill="hold">
                                <p:stCondLst>
                                  <p:cond delay="500"/>
                                </p:stCondLst>
                                <p:childTnLst>
                                  <p:par>
                                    <p:cTn id="58" presetID="2" presetClass="entr" presetSubtype="2"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1+#ppt_w/2"/>
                                              </p:val>
                                            </p:tav>
                                            <p:tav tm="100000">
                                              <p:val>
                                                <p:strVal val="#ppt_x"/>
                                              </p:val>
                                            </p:tav>
                                          </p:tavLst>
                                        </p:anim>
                                        <p:anim calcmode="lin" valueType="num">
                                          <p:cBhvr additive="base">
                                            <p:cTn id="61" dur="500" fill="hold"/>
                                            <p:tgtEl>
                                              <p:spTgt spid="32"/>
                                            </p:tgtEl>
                                            <p:attrNameLst>
                                              <p:attrName>ppt_y</p:attrName>
                                            </p:attrNameLst>
                                          </p:cBhvr>
                                          <p:tavLst>
                                            <p:tav tm="0">
                                              <p:val>
                                                <p:strVal val="#ppt_y"/>
                                              </p:val>
                                            </p:tav>
                                            <p:tav tm="100000">
                                              <p:val>
                                                <p:strVal val="#ppt_y"/>
                                              </p:val>
                                            </p:tav>
                                          </p:tavLst>
                                        </p:anim>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41" grpId="0" animBg="1"/>
          <p:bldP spid="54" grpId="0" animBg="1"/>
          <p:bldP spid="58"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43320" y="2803876"/>
            <a:ext cx="10945511" cy="1249123"/>
            <a:chOff x="0" y="1850008"/>
            <a:chExt cx="8317706" cy="936625"/>
          </a:xfrm>
        </p:grpSpPr>
        <p:sp>
          <p:nvSpPr>
            <p:cNvPr id="7" name="AutoShape 3"/>
            <p:cNvSpPr>
              <a:spLocks noChangeArrowheads="1"/>
            </p:cNvSpPr>
            <p:nvPr/>
          </p:nvSpPr>
          <p:spPr bwMode="auto">
            <a:xfrm rot="5400000">
              <a:off x="7507287" y="1976214"/>
              <a:ext cx="936625" cy="684213"/>
            </a:xfrm>
            <a:prstGeom prst="triangle">
              <a:avLst>
                <a:gd name="adj" fmla="val 50000"/>
              </a:avLst>
            </a:prstGeom>
            <a:solidFill>
              <a:schemeClr val="tx2"/>
            </a:solid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solidFill>
                  <a:schemeClr val="accent4">
                    <a:lumMod val="50000"/>
                  </a:schemeClr>
                </a:solidFill>
              </a:endParaRPr>
            </a:p>
          </p:txBody>
        </p:sp>
        <p:sp>
          <p:nvSpPr>
            <p:cNvPr id="8" name="Rectangle 4"/>
            <p:cNvSpPr>
              <a:spLocks noChangeArrowheads="1"/>
            </p:cNvSpPr>
            <p:nvPr/>
          </p:nvSpPr>
          <p:spPr bwMode="auto">
            <a:xfrm>
              <a:off x="0" y="1993676"/>
              <a:ext cx="7632700" cy="649288"/>
            </a:xfrm>
            <a:prstGeom prst="rect">
              <a:avLst/>
            </a:prstGeom>
            <a:gradFill rotWithShape="1">
              <a:gsLst>
                <a:gs pos="0">
                  <a:schemeClr val="tx2">
                    <a:alpha val="0"/>
                  </a:schemeClr>
                </a:gs>
                <a:gs pos="100000">
                  <a:schemeClr val="tx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4">
                    <a:lumMod val="50000"/>
                  </a:schemeClr>
                </a:solidFill>
              </a:endParaRPr>
            </a:p>
          </p:txBody>
        </p:sp>
      </p:grpSp>
      <p:sp>
        <p:nvSpPr>
          <p:cNvPr id="10" name="WordArt 7"/>
          <p:cNvSpPr>
            <a:spLocks noChangeArrowheads="1" noChangeShapeType="1" noTextEdit="1"/>
          </p:cNvSpPr>
          <p:nvPr/>
        </p:nvSpPr>
        <p:spPr bwMode="auto">
          <a:xfrm>
            <a:off x="2158720" y="3281295"/>
            <a:ext cx="1056080" cy="292168"/>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lIns="121917" tIns="60958" rIns="121917" bIns="60958" fromWordArt="1">
            <a:prstTxWarp prst="textPlain">
              <a:avLst>
                <a:gd name="adj" fmla="val 50000"/>
              </a:avLst>
            </a:prstTxWarp>
          </a:bodyPr>
          <a:lstStyle/>
          <a:p>
            <a:pPr algn="ctr"/>
            <a:r>
              <a:rPr lang="en-US" altLang="zh-CN" kern="10" spc="-60" dirty="0">
                <a:latin typeface="Arial Black" panose="020B0A04020102020204"/>
              </a:rPr>
              <a:t>1980</a:t>
            </a:r>
            <a:endParaRPr lang="zh-CN" altLang="en-US" kern="10" spc="-60" dirty="0">
              <a:latin typeface="Arial Black" panose="020B0A04020102020204"/>
            </a:endParaRPr>
          </a:p>
        </p:txBody>
      </p:sp>
      <p:sp>
        <p:nvSpPr>
          <p:cNvPr id="11" name="WordArt 8"/>
          <p:cNvSpPr>
            <a:spLocks noChangeArrowheads="1" noChangeShapeType="1" noTextEdit="1"/>
          </p:cNvSpPr>
          <p:nvPr/>
        </p:nvSpPr>
        <p:spPr bwMode="auto">
          <a:xfrm>
            <a:off x="3695220" y="3281295"/>
            <a:ext cx="1056080" cy="292168"/>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lIns="121917" tIns="60958" rIns="121917" bIns="60958" fromWordArt="1">
            <a:prstTxWarp prst="textPlain">
              <a:avLst>
                <a:gd name="adj" fmla="val 50000"/>
              </a:avLst>
            </a:prstTxWarp>
          </a:bodyPr>
          <a:lstStyle/>
          <a:p>
            <a:pPr algn="ctr"/>
            <a:r>
              <a:rPr lang="en-US" altLang="zh-CN" kern="10" spc="-60" dirty="0">
                <a:latin typeface="Arial Black" panose="020B0A04020102020204"/>
              </a:rPr>
              <a:t>1990</a:t>
            </a:r>
            <a:endParaRPr lang="zh-CN" altLang="en-US" kern="10" spc="-60" dirty="0">
              <a:latin typeface="Arial Black" panose="020B0A04020102020204"/>
            </a:endParaRPr>
          </a:p>
        </p:txBody>
      </p:sp>
      <p:sp>
        <p:nvSpPr>
          <p:cNvPr id="12" name="WordArt 9"/>
          <p:cNvSpPr>
            <a:spLocks noChangeArrowheads="1" noChangeShapeType="1" noTextEdit="1"/>
          </p:cNvSpPr>
          <p:nvPr/>
        </p:nvSpPr>
        <p:spPr bwMode="auto">
          <a:xfrm>
            <a:off x="5231720" y="3281295"/>
            <a:ext cx="1056080" cy="292168"/>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lIns="121917" tIns="60958" rIns="121917" bIns="60958" fromWordArt="1">
            <a:prstTxWarp prst="textPlain">
              <a:avLst>
                <a:gd name="adj" fmla="val 50000"/>
              </a:avLst>
            </a:prstTxWarp>
          </a:bodyPr>
          <a:lstStyle/>
          <a:p>
            <a:pPr algn="ctr"/>
            <a:r>
              <a:rPr lang="en-US" altLang="zh-CN" kern="10" spc="-60" dirty="0">
                <a:latin typeface="Arial Black" panose="020B0A04020102020204"/>
              </a:rPr>
              <a:t>2000</a:t>
            </a:r>
            <a:endParaRPr lang="zh-CN" altLang="en-US" kern="10" spc="-60" dirty="0">
              <a:latin typeface="Arial Black" panose="020B0A04020102020204"/>
            </a:endParaRPr>
          </a:p>
        </p:txBody>
      </p:sp>
      <p:sp>
        <p:nvSpPr>
          <p:cNvPr id="13" name="WordArt 10"/>
          <p:cNvSpPr>
            <a:spLocks noChangeArrowheads="1" noChangeShapeType="1" noTextEdit="1"/>
          </p:cNvSpPr>
          <p:nvPr/>
        </p:nvSpPr>
        <p:spPr bwMode="auto">
          <a:xfrm>
            <a:off x="6766104" y="3281295"/>
            <a:ext cx="1056080" cy="292168"/>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lIns="121917" tIns="60958" rIns="121917" bIns="60958" fromWordArt="1">
            <a:prstTxWarp prst="textPlain">
              <a:avLst>
                <a:gd name="adj" fmla="val 50000"/>
              </a:avLst>
            </a:prstTxWarp>
          </a:bodyPr>
          <a:lstStyle/>
          <a:p>
            <a:pPr algn="ctr"/>
            <a:r>
              <a:rPr lang="en-US" altLang="zh-CN" kern="10" spc="-60" dirty="0">
                <a:latin typeface="Arial Black" panose="020B0A04020102020204"/>
              </a:rPr>
              <a:t>2010</a:t>
            </a:r>
            <a:endParaRPr lang="zh-CN" altLang="en-US" kern="10" spc="-60" dirty="0">
              <a:latin typeface="Arial Black" panose="020B0A04020102020204"/>
            </a:endParaRPr>
          </a:p>
        </p:txBody>
      </p:sp>
      <p:sp>
        <p:nvSpPr>
          <p:cNvPr id="14" name="WordArt 11"/>
          <p:cNvSpPr>
            <a:spLocks noChangeArrowheads="1" noChangeShapeType="1" noTextEdit="1"/>
          </p:cNvSpPr>
          <p:nvPr/>
        </p:nvSpPr>
        <p:spPr bwMode="auto">
          <a:xfrm>
            <a:off x="8302604" y="3281295"/>
            <a:ext cx="1056080" cy="292168"/>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lIns="121917" tIns="60958" rIns="121917" bIns="60958" fromWordArt="1">
            <a:prstTxWarp prst="textPlain">
              <a:avLst>
                <a:gd name="adj" fmla="val 50000"/>
              </a:avLst>
            </a:prstTxWarp>
          </a:bodyPr>
          <a:lstStyle/>
          <a:p>
            <a:pPr algn="ctr"/>
            <a:r>
              <a:rPr lang="en-US" altLang="zh-CN" kern="10" spc="-60">
                <a:latin typeface="Arial Black" panose="020B0A04020102020204"/>
              </a:rPr>
              <a:t>2020</a:t>
            </a:r>
            <a:endParaRPr lang="zh-CN" altLang="en-US" kern="10" spc="-60">
              <a:latin typeface="Arial Black" panose="020B0A04020102020204"/>
            </a:endParaRPr>
          </a:p>
        </p:txBody>
      </p:sp>
      <p:sp>
        <p:nvSpPr>
          <p:cNvPr id="15" name="Line 12"/>
          <p:cNvSpPr>
            <a:spLocks noChangeShapeType="1"/>
          </p:cNvSpPr>
          <p:nvPr/>
        </p:nvSpPr>
        <p:spPr bwMode="auto">
          <a:xfrm flipH="1" flipV="1">
            <a:off x="2686758" y="1697066"/>
            <a:ext cx="1059" cy="1300529"/>
          </a:xfrm>
          <a:prstGeom prst="line">
            <a:avLst/>
          </a:prstGeom>
          <a:noFill/>
          <a:ln w="19050" cap="rnd">
            <a:solidFill>
              <a:srgbClr val="333333"/>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p>
            <a:endParaRPr lang="zh-CN" altLang="en-US">
              <a:solidFill>
                <a:schemeClr val="accent4">
                  <a:lumMod val="50000"/>
                </a:schemeClr>
              </a:solidFill>
            </a:endParaRPr>
          </a:p>
        </p:txBody>
      </p:sp>
      <p:sp>
        <p:nvSpPr>
          <p:cNvPr id="16" name="Line 13"/>
          <p:cNvSpPr>
            <a:spLocks noChangeShapeType="1"/>
          </p:cNvSpPr>
          <p:nvPr/>
        </p:nvSpPr>
        <p:spPr bwMode="auto">
          <a:xfrm flipV="1">
            <a:off x="5758700" y="1697064"/>
            <a:ext cx="1057" cy="1300530"/>
          </a:xfrm>
          <a:prstGeom prst="line">
            <a:avLst/>
          </a:prstGeom>
          <a:noFill/>
          <a:ln w="19050" cap="rnd">
            <a:solidFill>
              <a:srgbClr val="333333"/>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p>
            <a:endParaRPr lang="zh-CN" altLang="en-US">
              <a:solidFill>
                <a:schemeClr val="accent4">
                  <a:lumMod val="50000"/>
                </a:schemeClr>
              </a:solidFill>
            </a:endParaRPr>
          </a:p>
        </p:txBody>
      </p:sp>
      <p:sp>
        <p:nvSpPr>
          <p:cNvPr id="17" name="Line 14"/>
          <p:cNvSpPr>
            <a:spLocks noChangeShapeType="1"/>
          </p:cNvSpPr>
          <p:nvPr/>
        </p:nvSpPr>
        <p:spPr bwMode="auto">
          <a:xfrm flipV="1">
            <a:off x="8831700" y="1697066"/>
            <a:ext cx="46561" cy="1300529"/>
          </a:xfrm>
          <a:prstGeom prst="line">
            <a:avLst/>
          </a:prstGeom>
          <a:noFill/>
          <a:ln w="19050" cap="rnd">
            <a:solidFill>
              <a:srgbClr val="333333"/>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p>
            <a:endParaRPr lang="zh-CN" altLang="en-US">
              <a:solidFill>
                <a:schemeClr val="accent4">
                  <a:lumMod val="50000"/>
                </a:schemeClr>
              </a:solidFill>
            </a:endParaRPr>
          </a:p>
        </p:txBody>
      </p:sp>
      <p:sp>
        <p:nvSpPr>
          <p:cNvPr id="18" name="Line 15"/>
          <p:cNvSpPr>
            <a:spLocks noChangeShapeType="1"/>
          </p:cNvSpPr>
          <p:nvPr/>
        </p:nvSpPr>
        <p:spPr bwMode="auto">
          <a:xfrm flipV="1">
            <a:off x="7295201" y="3861395"/>
            <a:ext cx="0" cy="1200427"/>
          </a:xfrm>
          <a:prstGeom prst="line">
            <a:avLst/>
          </a:prstGeom>
          <a:noFill/>
          <a:ln w="19050" cap="rnd">
            <a:solidFill>
              <a:srgbClr val="333333"/>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p>
            <a:endParaRPr lang="zh-CN" altLang="en-US">
              <a:solidFill>
                <a:schemeClr val="accent4">
                  <a:lumMod val="50000"/>
                </a:schemeClr>
              </a:solidFill>
            </a:endParaRPr>
          </a:p>
        </p:txBody>
      </p:sp>
      <p:sp>
        <p:nvSpPr>
          <p:cNvPr id="19" name="AutoShape 16"/>
          <p:cNvSpPr>
            <a:spLocks noChangeArrowheads="1"/>
          </p:cNvSpPr>
          <p:nvPr/>
        </p:nvSpPr>
        <p:spPr bwMode="auto">
          <a:xfrm>
            <a:off x="719573" y="4246388"/>
            <a:ext cx="3168238" cy="2112922"/>
          </a:xfrm>
          <a:prstGeom prst="roundRect">
            <a:avLst>
              <a:gd name="adj" fmla="val 5528"/>
            </a:avLst>
          </a:prstGeom>
          <a:solidFill>
            <a:schemeClr val="tx1">
              <a:alpha val="10001"/>
            </a:schemeClr>
          </a:solidFill>
          <a:ln w="19050" cap="rnd" algn="ctr">
            <a:solidFill>
              <a:srgbClr val="808080"/>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7" tIns="60958" rIns="121917" bIns="60958" anchor="ctr"/>
          <a:lstStyle/>
          <a:p>
            <a:endParaRPr lang="zh-CN" altLang="en-US">
              <a:solidFill>
                <a:schemeClr val="accent4">
                  <a:lumMod val="50000"/>
                </a:schemeClr>
              </a:solidFill>
            </a:endParaRPr>
          </a:p>
        </p:txBody>
      </p:sp>
      <p:sp>
        <p:nvSpPr>
          <p:cNvPr id="20" name="WordArt 26"/>
          <p:cNvSpPr>
            <a:spLocks noChangeArrowheads="1" noChangeShapeType="1" noTextEdit="1"/>
          </p:cNvSpPr>
          <p:nvPr/>
        </p:nvSpPr>
        <p:spPr bwMode="auto">
          <a:xfrm>
            <a:off x="1007304" y="4534088"/>
            <a:ext cx="1057005" cy="287437"/>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lIns="121917" tIns="60958" rIns="121917" bIns="60958" fromWordArt="1">
            <a:prstTxWarp prst="textPlain">
              <a:avLst>
                <a:gd name="adj" fmla="val 50000"/>
              </a:avLst>
            </a:prstTxWarp>
          </a:bodyPr>
          <a:lstStyle/>
          <a:p>
            <a:pPr algn="ctr"/>
            <a:r>
              <a:rPr lang="en-US" altLang="zh-CN" sz="4300" kern="10" spc="-60" dirty="0">
                <a:solidFill>
                  <a:schemeClr val="tx2"/>
                </a:solidFill>
                <a:latin typeface="Arial Black" panose="020B0A04020102020204"/>
              </a:rPr>
              <a:t>2020</a:t>
            </a:r>
            <a:endParaRPr lang="zh-CN" altLang="en-US" sz="4300" kern="10" spc="-60" dirty="0">
              <a:solidFill>
                <a:schemeClr val="tx2"/>
              </a:solidFill>
              <a:latin typeface="Arial Black" panose="020B0A04020102020204"/>
            </a:endParaRPr>
          </a:p>
        </p:txBody>
      </p:sp>
      <p:sp>
        <p:nvSpPr>
          <p:cNvPr id="21" name="Line 31"/>
          <p:cNvSpPr>
            <a:spLocks noChangeShapeType="1"/>
          </p:cNvSpPr>
          <p:nvPr/>
        </p:nvSpPr>
        <p:spPr bwMode="auto">
          <a:xfrm flipV="1">
            <a:off x="4222201" y="3861395"/>
            <a:ext cx="0" cy="1200427"/>
          </a:xfrm>
          <a:prstGeom prst="line">
            <a:avLst/>
          </a:prstGeom>
          <a:noFill/>
          <a:ln w="19050" cap="rnd">
            <a:solidFill>
              <a:srgbClr val="333333"/>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p>
            <a:endParaRPr lang="zh-CN" altLang="en-US">
              <a:solidFill>
                <a:schemeClr val="accent4">
                  <a:lumMod val="50000"/>
                </a:schemeClr>
              </a:solidFill>
            </a:endParaRPr>
          </a:p>
        </p:txBody>
      </p:sp>
      <p:sp>
        <p:nvSpPr>
          <p:cNvPr id="22" name="Text Box 45"/>
          <p:cNvSpPr txBox="1">
            <a:spLocks noChangeArrowheads="1"/>
          </p:cNvSpPr>
          <p:nvPr/>
        </p:nvSpPr>
        <p:spPr bwMode="auto">
          <a:xfrm>
            <a:off x="4414577" y="4219143"/>
            <a:ext cx="2688247" cy="83099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p>
            <a:r>
              <a:rPr lang="zh-CN" altLang="en-US" sz="1600" b="1" dirty="0">
                <a:solidFill>
                  <a:schemeClr val="accent4">
                    <a:lumMod val="50000"/>
                  </a:schemeClr>
                </a:solidFill>
                <a:latin typeface="微软雅黑" panose="020B0503020204020204" pitchFamily="34" charset="-122"/>
                <a:ea typeface="微软雅黑" panose="020B0503020204020204" pitchFamily="34" charset="-122"/>
              </a:rPr>
              <a:t>单击填加标题</a:t>
            </a:r>
            <a:endParaRPr lang="en-US" altLang="ko-KR" sz="1600" b="1" dirty="0">
              <a:solidFill>
                <a:schemeClr val="accent4">
                  <a:lumMod val="50000"/>
                </a:schemeClr>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chemeClr val="accent4">
                  <a:lumMod val="50000"/>
                </a:schemeClr>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chemeClr val="accent4">
                  <a:lumMod val="50000"/>
                </a:schemeClr>
              </a:solidFill>
              <a:latin typeface="微软雅黑" panose="020B0503020204020204" pitchFamily="34" charset="-122"/>
              <a:ea typeface="微软雅黑" panose="020B0503020204020204" pitchFamily="34" charset="-122"/>
            </a:endParaRPr>
          </a:p>
        </p:txBody>
      </p:sp>
      <p:sp>
        <p:nvSpPr>
          <p:cNvPr id="23" name="Text Box 45"/>
          <p:cNvSpPr txBox="1">
            <a:spLocks noChangeArrowheads="1"/>
          </p:cNvSpPr>
          <p:nvPr/>
        </p:nvSpPr>
        <p:spPr bwMode="auto">
          <a:xfrm>
            <a:off x="2831269" y="1697067"/>
            <a:ext cx="2688247" cy="83099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p>
            <a:r>
              <a:rPr lang="zh-CN" altLang="en-US" sz="1600" b="1" dirty="0">
                <a:solidFill>
                  <a:schemeClr val="accent4">
                    <a:lumMod val="50000"/>
                  </a:schemeClr>
                </a:solidFill>
                <a:latin typeface="微软雅黑" panose="020B0503020204020204" pitchFamily="34" charset="-122"/>
                <a:ea typeface="微软雅黑" panose="020B0503020204020204" pitchFamily="34" charset="-122"/>
              </a:rPr>
              <a:t>单击填加标题</a:t>
            </a:r>
            <a:endParaRPr lang="en-US" altLang="ko-KR" sz="1600" b="1" dirty="0">
              <a:solidFill>
                <a:schemeClr val="accent4">
                  <a:lumMod val="50000"/>
                </a:schemeClr>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chemeClr val="accent4">
                  <a:lumMod val="50000"/>
                </a:schemeClr>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chemeClr val="accent4">
                  <a:lumMod val="50000"/>
                </a:schemeClr>
              </a:solidFill>
              <a:latin typeface="微软雅黑" panose="020B0503020204020204" pitchFamily="34" charset="-122"/>
              <a:ea typeface="微软雅黑" panose="020B0503020204020204" pitchFamily="34" charset="-122"/>
            </a:endParaRPr>
          </a:p>
        </p:txBody>
      </p:sp>
      <p:sp>
        <p:nvSpPr>
          <p:cNvPr id="24" name="Text Box 45"/>
          <p:cNvSpPr txBox="1">
            <a:spLocks noChangeArrowheads="1"/>
          </p:cNvSpPr>
          <p:nvPr/>
        </p:nvSpPr>
        <p:spPr bwMode="auto">
          <a:xfrm>
            <a:off x="5950019" y="1736398"/>
            <a:ext cx="2688247" cy="83099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p>
            <a:r>
              <a:rPr lang="zh-CN" altLang="en-US" sz="1600" b="1" dirty="0">
                <a:solidFill>
                  <a:schemeClr val="accent4">
                    <a:lumMod val="50000"/>
                  </a:schemeClr>
                </a:solidFill>
                <a:latin typeface="微软雅黑" panose="020B0503020204020204" pitchFamily="34" charset="-122"/>
                <a:ea typeface="微软雅黑" panose="020B0503020204020204" pitchFamily="34" charset="-122"/>
              </a:rPr>
              <a:t>单击填加标题</a:t>
            </a:r>
            <a:endParaRPr lang="en-US" altLang="ko-KR" sz="1600" b="1" dirty="0">
              <a:solidFill>
                <a:schemeClr val="accent4">
                  <a:lumMod val="50000"/>
                </a:schemeClr>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chemeClr val="accent4">
                  <a:lumMod val="50000"/>
                </a:schemeClr>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chemeClr val="accent4">
                  <a:lumMod val="50000"/>
                </a:schemeClr>
              </a:solidFill>
              <a:latin typeface="微软雅黑" panose="020B0503020204020204" pitchFamily="34" charset="-122"/>
              <a:ea typeface="微软雅黑" panose="020B0503020204020204" pitchFamily="34" charset="-122"/>
            </a:endParaRPr>
          </a:p>
        </p:txBody>
      </p:sp>
      <p:sp>
        <p:nvSpPr>
          <p:cNvPr id="25" name="Text Box 45"/>
          <p:cNvSpPr txBox="1">
            <a:spLocks noChangeArrowheads="1"/>
          </p:cNvSpPr>
          <p:nvPr/>
        </p:nvSpPr>
        <p:spPr bwMode="auto">
          <a:xfrm>
            <a:off x="7539180" y="4219143"/>
            <a:ext cx="2688247" cy="83099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p>
            <a:r>
              <a:rPr lang="zh-CN" altLang="en-US" sz="1600" b="1" dirty="0">
                <a:solidFill>
                  <a:schemeClr val="accent4">
                    <a:lumMod val="50000"/>
                  </a:schemeClr>
                </a:solidFill>
                <a:latin typeface="微软雅黑" panose="020B0503020204020204" pitchFamily="34" charset="-122"/>
                <a:ea typeface="微软雅黑" panose="020B0503020204020204" pitchFamily="34" charset="-122"/>
              </a:rPr>
              <a:t>单击填加标题</a:t>
            </a:r>
            <a:endParaRPr lang="en-US" altLang="ko-KR" sz="1600" b="1" dirty="0">
              <a:solidFill>
                <a:schemeClr val="accent4">
                  <a:lumMod val="50000"/>
                </a:schemeClr>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chemeClr val="accent4">
                  <a:lumMod val="50000"/>
                </a:schemeClr>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chemeClr val="accent4">
                  <a:lumMod val="50000"/>
                </a:schemeClr>
              </a:solidFill>
              <a:latin typeface="微软雅黑" panose="020B0503020204020204" pitchFamily="34" charset="-122"/>
              <a:ea typeface="微软雅黑" panose="020B0503020204020204" pitchFamily="34" charset="-122"/>
            </a:endParaRPr>
          </a:p>
        </p:txBody>
      </p:sp>
      <p:sp>
        <p:nvSpPr>
          <p:cNvPr id="26" name="Text Box 45"/>
          <p:cNvSpPr txBox="1">
            <a:spLocks noChangeArrowheads="1"/>
          </p:cNvSpPr>
          <p:nvPr/>
        </p:nvSpPr>
        <p:spPr bwMode="auto">
          <a:xfrm>
            <a:off x="9071150" y="1697064"/>
            <a:ext cx="2688247" cy="83099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p>
            <a:r>
              <a:rPr lang="zh-CN" altLang="en-US" sz="1600" b="1" dirty="0">
                <a:solidFill>
                  <a:schemeClr val="accent4">
                    <a:lumMod val="50000"/>
                  </a:schemeClr>
                </a:solidFill>
                <a:latin typeface="微软雅黑" panose="020B0503020204020204" pitchFamily="34" charset="-122"/>
                <a:ea typeface="微软雅黑" panose="020B0503020204020204" pitchFamily="34" charset="-122"/>
              </a:rPr>
              <a:t>单击填加标题</a:t>
            </a:r>
            <a:endParaRPr lang="en-US" altLang="ko-KR" sz="1600" b="1" dirty="0">
              <a:solidFill>
                <a:schemeClr val="accent4">
                  <a:lumMod val="50000"/>
                </a:schemeClr>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chemeClr val="accent4">
                  <a:lumMod val="50000"/>
                </a:schemeClr>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chemeClr val="accent4">
                  <a:lumMod val="50000"/>
                </a:schemeClr>
              </a:solidFill>
              <a:latin typeface="微软雅黑" panose="020B0503020204020204" pitchFamily="34" charset="-122"/>
              <a:ea typeface="微软雅黑" panose="020B0503020204020204" pitchFamily="34" charset="-122"/>
            </a:endParaRPr>
          </a:p>
        </p:txBody>
      </p:sp>
      <p:sp>
        <p:nvSpPr>
          <p:cNvPr id="27" name="Text Box 45"/>
          <p:cNvSpPr txBox="1">
            <a:spLocks noChangeArrowheads="1"/>
          </p:cNvSpPr>
          <p:nvPr/>
        </p:nvSpPr>
        <p:spPr bwMode="auto">
          <a:xfrm>
            <a:off x="911007" y="5014850"/>
            <a:ext cx="2688247" cy="87715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p>
            <a:r>
              <a:rPr lang="zh-CN" altLang="en-US" sz="1900" b="1" dirty="0">
                <a:solidFill>
                  <a:schemeClr val="accent4">
                    <a:lumMod val="50000"/>
                  </a:schemeClr>
                </a:solidFill>
                <a:latin typeface="微软雅黑" panose="020B0503020204020204" pitchFamily="34" charset="-122"/>
                <a:ea typeface="微软雅黑" panose="020B0503020204020204" pitchFamily="34" charset="-122"/>
              </a:rPr>
              <a:t>单击填加标题</a:t>
            </a:r>
            <a:endParaRPr lang="en-US" altLang="ko-KR" sz="1900" b="1" dirty="0">
              <a:solidFill>
                <a:schemeClr val="accent4">
                  <a:lumMod val="50000"/>
                </a:schemeClr>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chemeClr val="accent4">
                  <a:lumMod val="50000"/>
                </a:schemeClr>
              </a:solidFill>
              <a:latin typeface="微软雅黑" panose="020B0503020204020204" pitchFamily="34" charset="-122"/>
              <a:ea typeface="微软雅黑" panose="020B0503020204020204" pitchFamily="34" charset="-122"/>
            </a:endParaRPr>
          </a:p>
          <a:p>
            <a:pPr marL="0" lvl="2" defTabSz="1216660" eaLnBrk="0" hangingPunct="0">
              <a:buClr>
                <a:srgbClr val="0070C0"/>
              </a:buClr>
              <a:buSzPct val="80000"/>
              <a:tabLst>
                <a:tab pos="181610" algn="l"/>
              </a:tabLst>
              <a:defRPr/>
            </a:pPr>
            <a:r>
              <a:rPr lang="zh-CN" altLang="en-US" sz="1500" spc="67"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500" spc="67" dirty="0">
              <a:ln w="11430"/>
              <a:solidFill>
                <a:schemeClr val="accent4">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000"/>
                                        <p:tgtEl>
                                          <p:spTgt spid="6"/>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anim calcmode="lin" valueType="num">
                                      <p:cBhvr>
                                        <p:cTn id="41" dur="500" fill="hold"/>
                                        <p:tgtEl>
                                          <p:spTgt spid="23"/>
                                        </p:tgtEl>
                                        <p:attrNameLst>
                                          <p:attrName>ppt_x</p:attrName>
                                        </p:attrNameLst>
                                      </p:cBhvr>
                                      <p:tavLst>
                                        <p:tav tm="0">
                                          <p:val>
                                            <p:strVal val="#ppt_x"/>
                                          </p:val>
                                        </p:tav>
                                        <p:tav tm="100000">
                                          <p:val>
                                            <p:strVal val="#ppt_x"/>
                                          </p:val>
                                        </p:tav>
                                      </p:tavLst>
                                    </p:anim>
                                    <p:anim calcmode="lin" valueType="num">
                                      <p:cBhvr>
                                        <p:cTn id="42" dur="500" fill="hold"/>
                                        <p:tgtEl>
                                          <p:spTgt spid="23"/>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anim calcmode="lin" valueType="num">
                                      <p:cBhvr>
                                        <p:cTn id="55" dur="500" fill="hold"/>
                                        <p:tgtEl>
                                          <p:spTgt spid="22"/>
                                        </p:tgtEl>
                                        <p:attrNameLst>
                                          <p:attrName>ppt_x</p:attrName>
                                        </p:attrNameLst>
                                      </p:cBhvr>
                                      <p:tavLst>
                                        <p:tav tm="0">
                                          <p:val>
                                            <p:strVal val="#ppt_x"/>
                                          </p:val>
                                        </p:tav>
                                        <p:tav tm="100000">
                                          <p:val>
                                            <p:strVal val="#ppt_x"/>
                                          </p:val>
                                        </p:tav>
                                      </p:tavLst>
                                    </p:anim>
                                    <p:anim calcmode="lin" valueType="num">
                                      <p:cBhvr>
                                        <p:cTn id="56" dur="500" fill="hold"/>
                                        <p:tgtEl>
                                          <p:spTgt spid="22"/>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par>
                          <p:cTn id="61" fill="hold">
                            <p:stCondLst>
                              <p:cond delay="6000"/>
                            </p:stCondLst>
                            <p:childTnLst>
                              <p:par>
                                <p:cTn id="62" presetID="22" presetClass="entr" presetSubtype="4"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anim calcmode="lin" valueType="num">
                                      <p:cBhvr>
                                        <p:cTn id="69" dur="500" fill="hold"/>
                                        <p:tgtEl>
                                          <p:spTgt spid="24"/>
                                        </p:tgtEl>
                                        <p:attrNameLst>
                                          <p:attrName>ppt_x</p:attrName>
                                        </p:attrNameLst>
                                      </p:cBhvr>
                                      <p:tavLst>
                                        <p:tav tm="0">
                                          <p:val>
                                            <p:strVal val="#ppt_x"/>
                                          </p:val>
                                        </p:tav>
                                        <p:tav tm="100000">
                                          <p:val>
                                            <p:strVal val="#ppt_x"/>
                                          </p:val>
                                        </p:tav>
                                      </p:tavLst>
                                    </p:anim>
                                    <p:anim calcmode="lin" valueType="num">
                                      <p:cBhvr>
                                        <p:cTn id="70" dur="5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up)">
                                      <p:cBhvr>
                                        <p:cTn id="78" dur="500"/>
                                        <p:tgtEl>
                                          <p:spTgt spid="18"/>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anim calcmode="lin" valueType="num">
                                      <p:cBhvr>
                                        <p:cTn id="83" dur="500" fill="hold"/>
                                        <p:tgtEl>
                                          <p:spTgt spid="25"/>
                                        </p:tgtEl>
                                        <p:attrNameLst>
                                          <p:attrName>ppt_x</p:attrName>
                                        </p:attrNameLst>
                                      </p:cBhvr>
                                      <p:tavLst>
                                        <p:tav tm="0">
                                          <p:val>
                                            <p:strVal val="#ppt_x"/>
                                          </p:val>
                                        </p:tav>
                                        <p:tav tm="100000">
                                          <p:val>
                                            <p:strVal val="#ppt_x"/>
                                          </p:val>
                                        </p:tav>
                                      </p:tavLst>
                                    </p:anim>
                                    <p:anim calcmode="lin" valueType="num">
                                      <p:cBhvr>
                                        <p:cTn id="84" dur="500" fill="hold"/>
                                        <p:tgtEl>
                                          <p:spTgt spid="25"/>
                                        </p:tgtEl>
                                        <p:attrNameLst>
                                          <p:attrName>ppt_y</p:attrName>
                                        </p:attrNameLst>
                                      </p:cBhvr>
                                      <p:tavLst>
                                        <p:tav tm="0">
                                          <p:val>
                                            <p:strVal val="#ppt_y+.1"/>
                                          </p:val>
                                        </p:tav>
                                        <p:tav tm="100000">
                                          <p:val>
                                            <p:strVal val="#ppt_y"/>
                                          </p:val>
                                        </p:tav>
                                      </p:tavLst>
                                    </p:anim>
                                  </p:childTnLst>
                                </p:cTn>
                              </p:par>
                            </p:childTnLst>
                          </p:cTn>
                        </p:par>
                        <p:par>
                          <p:cTn id="85" fill="hold">
                            <p:stCondLst>
                              <p:cond delay="8500"/>
                            </p:stCondLst>
                            <p:childTnLst>
                              <p:par>
                                <p:cTn id="86" presetID="10" presetClass="entr" presetSubtype="0"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childTnLst>
                          </p:cTn>
                        </p:par>
                        <p:par>
                          <p:cTn id="89" fill="hold">
                            <p:stCondLst>
                              <p:cond delay="9000"/>
                            </p:stCondLst>
                            <p:childTnLst>
                              <p:par>
                                <p:cTn id="90" presetID="22" presetClass="entr" presetSubtype="4" fill="hold" grpId="0"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down)">
                                      <p:cBhvr>
                                        <p:cTn id="92" dur="500"/>
                                        <p:tgtEl>
                                          <p:spTgt spid="17"/>
                                        </p:tgtEl>
                                      </p:cBhvr>
                                    </p:animEffect>
                                  </p:childTnLst>
                                </p:cTn>
                              </p:par>
                            </p:childTnLst>
                          </p:cTn>
                        </p:par>
                        <p:par>
                          <p:cTn id="93" fill="hold">
                            <p:stCondLst>
                              <p:cond delay="9500"/>
                            </p:stCondLst>
                            <p:childTnLst>
                              <p:par>
                                <p:cTn id="94" presetID="10" presetClass="entr" presetSubtype="0"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500"/>
                                        <p:tgtEl>
                                          <p:spTgt spid="19"/>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anim calcmode="lin" valueType="num">
                                      <p:cBhvr>
                                        <p:cTn id="101" dur="500" fill="hold"/>
                                        <p:tgtEl>
                                          <p:spTgt spid="26"/>
                                        </p:tgtEl>
                                        <p:attrNameLst>
                                          <p:attrName>ppt_x</p:attrName>
                                        </p:attrNameLst>
                                      </p:cBhvr>
                                      <p:tavLst>
                                        <p:tav tm="0">
                                          <p:val>
                                            <p:strVal val="#ppt_x"/>
                                          </p:val>
                                        </p:tav>
                                        <p:tav tm="100000">
                                          <p:val>
                                            <p:strVal val="#ppt_x"/>
                                          </p:val>
                                        </p:tav>
                                      </p:tavLst>
                                    </p:anim>
                                    <p:anim calcmode="lin" valueType="num">
                                      <p:cBhvr>
                                        <p:cTn id="102" dur="500" fill="hold"/>
                                        <p:tgtEl>
                                          <p:spTgt spid="26"/>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10" presetClass="entr" presetSubtype="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500"/>
                                        <p:tgtEl>
                                          <p:spTgt spid="20"/>
                                        </p:tgtEl>
                                      </p:cBhvr>
                                    </p:animEffect>
                                  </p:childTnLst>
                                </p:cTn>
                              </p:par>
                            </p:childTnLst>
                          </p:cTn>
                        </p:par>
                        <p:par>
                          <p:cTn id="107" fill="hold">
                            <p:stCondLst>
                              <p:cond delay="11000"/>
                            </p:stCondLst>
                            <p:childTnLst>
                              <p:par>
                                <p:cTn id="108" presetID="42" presetClass="entr" presetSubtype="0"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750"/>
                                        <p:tgtEl>
                                          <p:spTgt spid="27"/>
                                        </p:tgtEl>
                                      </p:cBhvr>
                                    </p:animEffect>
                                    <p:anim calcmode="lin" valueType="num">
                                      <p:cBhvr>
                                        <p:cTn id="111" dur="750" fill="hold"/>
                                        <p:tgtEl>
                                          <p:spTgt spid="27"/>
                                        </p:tgtEl>
                                        <p:attrNameLst>
                                          <p:attrName>ppt_x</p:attrName>
                                        </p:attrNameLst>
                                      </p:cBhvr>
                                      <p:tavLst>
                                        <p:tav tm="0">
                                          <p:val>
                                            <p:strVal val="#ppt_x"/>
                                          </p:val>
                                        </p:tav>
                                        <p:tav tm="100000">
                                          <p:val>
                                            <p:strVal val="#ppt_x"/>
                                          </p:val>
                                        </p:tav>
                                      </p:tavLst>
                                    </p:anim>
                                    <p:anim calcmode="lin" valueType="num">
                                      <p:cBhvr>
                                        <p:cTn id="112" dur="750" fill="hold"/>
                                        <p:tgtEl>
                                          <p:spTgt spid="27"/>
                                        </p:tgtEl>
                                        <p:attrNameLst>
                                          <p:attrName>ppt_y</p:attrName>
                                        </p:attrNameLst>
                                      </p:cBhvr>
                                      <p:tavLst>
                                        <p:tav tm="0">
                                          <p:val>
                                            <p:strVal val="#ppt_y+.1"/>
                                          </p:val>
                                        </p:tav>
                                        <p:tav tm="100000">
                                          <p:val>
                                            <p:strVal val="#ppt_y"/>
                                          </p:val>
                                        </p:tav>
                                      </p:tavLst>
                                    </p:anim>
                                  </p:childTnLst>
                                </p:cTn>
                              </p:par>
                            </p:childTnLst>
                          </p:cTn>
                        </p:par>
                        <p:par>
                          <p:cTn id="113" fill="hold">
                            <p:stCondLst>
                              <p:cond delay="12000"/>
                            </p:stCondLst>
                            <p:childTnLst>
                              <p:par>
                                <p:cTn id="114" presetID="10" presetClass="entr" presetSubtype="0"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10" grpId="0"/>
      <p:bldP spid="11" grpId="0"/>
      <p:bldP spid="12" grpId="0"/>
      <p:bldP spid="13" grpId="0"/>
      <p:bldP spid="14" grpId="0"/>
      <p:bldP spid="15" grpId="0" animBg="1"/>
      <p:bldP spid="16" grpId="0" animBg="1"/>
      <p:bldP spid="17" grpId="0" animBg="1"/>
      <p:bldP spid="18" grpId="0" animBg="1"/>
      <p:bldP spid="19" grpId="0" animBg="1"/>
      <p:bldP spid="20" grpId="0"/>
      <p:bldP spid="21" grpId="0" animBg="1"/>
      <p:bldP spid="22" grpId="0"/>
      <p:bldP spid="23" grpId="0"/>
      <p:bldP spid="24" grpId="0"/>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2955953" y="1626771"/>
            <a:ext cx="7459172" cy="746661"/>
            <a:chOff x="3203847" y="1257430"/>
            <a:chExt cx="4123616" cy="412624"/>
          </a:xfrm>
          <a:solidFill>
            <a:schemeClr val="accent1"/>
          </a:solidFill>
        </p:grpSpPr>
        <p:sp>
          <p:nvSpPr>
            <p:cNvPr id="73" name="圆角矩形 72"/>
            <p:cNvSpPr/>
            <p:nvPr/>
          </p:nvSpPr>
          <p:spPr>
            <a:xfrm>
              <a:off x="3203847" y="1257430"/>
              <a:ext cx="4123616" cy="41262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4" name="矩形 73"/>
            <p:cNvSpPr/>
            <p:nvPr/>
          </p:nvSpPr>
          <p:spPr>
            <a:xfrm>
              <a:off x="4112076" y="1326728"/>
              <a:ext cx="1824822" cy="280640"/>
            </a:xfrm>
            <a:prstGeom prst="rect">
              <a:avLst/>
            </a:prstGeom>
            <a:noFill/>
            <a:ln>
              <a:noFill/>
            </a:ln>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grpSp>
        <p:nvGrpSpPr>
          <p:cNvPr id="75" name="组合 74"/>
          <p:cNvGrpSpPr/>
          <p:nvPr/>
        </p:nvGrpSpPr>
        <p:grpSpPr>
          <a:xfrm>
            <a:off x="2955954" y="2804525"/>
            <a:ext cx="7459170" cy="746661"/>
            <a:chOff x="3203848" y="1942038"/>
            <a:chExt cx="4123615" cy="412624"/>
          </a:xfrm>
          <a:solidFill>
            <a:schemeClr val="accent1"/>
          </a:solidFill>
        </p:grpSpPr>
        <p:sp>
          <p:nvSpPr>
            <p:cNvPr id="76" name="圆角矩形 75"/>
            <p:cNvSpPr/>
            <p:nvPr/>
          </p:nvSpPr>
          <p:spPr>
            <a:xfrm>
              <a:off x="3203848" y="1942038"/>
              <a:ext cx="4123615" cy="41262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7" name="矩形 76"/>
            <p:cNvSpPr/>
            <p:nvPr/>
          </p:nvSpPr>
          <p:spPr>
            <a:xfrm>
              <a:off x="4119059" y="2012303"/>
              <a:ext cx="1824822" cy="280640"/>
            </a:xfrm>
            <a:prstGeom prst="rect">
              <a:avLst/>
            </a:prstGeom>
            <a:noFill/>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grpSp>
        <p:nvGrpSpPr>
          <p:cNvPr id="78" name="组合 77"/>
          <p:cNvGrpSpPr/>
          <p:nvPr/>
        </p:nvGrpSpPr>
        <p:grpSpPr>
          <a:xfrm>
            <a:off x="2955954" y="5083956"/>
            <a:ext cx="7459170" cy="746661"/>
            <a:chOff x="3203848" y="3311254"/>
            <a:chExt cx="4123615" cy="412624"/>
          </a:xfrm>
          <a:solidFill>
            <a:schemeClr val="accent1"/>
          </a:solidFill>
        </p:grpSpPr>
        <p:sp>
          <p:nvSpPr>
            <p:cNvPr id="79" name="圆角矩形 78"/>
            <p:cNvSpPr/>
            <p:nvPr/>
          </p:nvSpPr>
          <p:spPr>
            <a:xfrm>
              <a:off x="3203848" y="3311254"/>
              <a:ext cx="4123615" cy="41262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0" name="矩形 79"/>
            <p:cNvSpPr/>
            <p:nvPr/>
          </p:nvSpPr>
          <p:spPr>
            <a:xfrm>
              <a:off x="4112076" y="3381519"/>
              <a:ext cx="1824822" cy="280640"/>
            </a:xfrm>
            <a:prstGeom prst="rect">
              <a:avLst/>
            </a:prstGeom>
            <a:noFill/>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grpSp>
        <p:nvGrpSpPr>
          <p:cNvPr id="81" name="组合 80"/>
          <p:cNvGrpSpPr/>
          <p:nvPr/>
        </p:nvGrpSpPr>
        <p:grpSpPr>
          <a:xfrm>
            <a:off x="2955954" y="3931561"/>
            <a:ext cx="7459170" cy="746661"/>
            <a:chOff x="3203848" y="2626646"/>
            <a:chExt cx="4123615" cy="412624"/>
          </a:xfrm>
          <a:solidFill>
            <a:schemeClr val="accent1"/>
          </a:solidFill>
        </p:grpSpPr>
        <p:sp>
          <p:nvSpPr>
            <p:cNvPr id="82" name="圆角矩形 81"/>
            <p:cNvSpPr/>
            <p:nvPr/>
          </p:nvSpPr>
          <p:spPr>
            <a:xfrm>
              <a:off x="3203848" y="2626646"/>
              <a:ext cx="4123615" cy="41262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3" name="矩形 82"/>
            <p:cNvSpPr/>
            <p:nvPr/>
          </p:nvSpPr>
          <p:spPr>
            <a:xfrm>
              <a:off x="4119059" y="2696911"/>
              <a:ext cx="1824822" cy="280640"/>
            </a:xfrm>
            <a:prstGeom prst="rect">
              <a:avLst/>
            </a:prstGeom>
            <a:noFill/>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sp>
        <p:nvSpPr>
          <p:cNvPr id="84" name="圆角矩形 10"/>
          <p:cNvSpPr/>
          <p:nvPr/>
        </p:nvSpPr>
        <p:spPr>
          <a:xfrm>
            <a:off x="2063285" y="1626771"/>
            <a:ext cx="1375676" cy="746661"/>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2700" b="1" dirty="0">
                <a:latin typeface="微软雅黑" panose="020B0503020204020204" pitchFamily="34" charset="-122"/>
                <a:ea typeface="微软雅黑" panose="020B0503020204020204" pitchFamily="34" charset="-122"/>
              </a:rPr>
              <a:t>1.</a:t>
            </a:r>
            <a:endParaRPr lang="zh-CN" altLang="en-US" sz="2700" b="1" dirty="0">
              <a:latin typeface="微软雅黑" panose="020B0503020204020204" pitchFamily="34" charset="-122"/>
              <a:ea typeface="微软雅黑" panose="020B0503020204020204" pitchFamily="34" charset="-122"/>
            </a:endParaRPr>
          </a:p>
        </p:txBody>
      </p:sp>
      <p:sp>
        <p:nvSpPr>
          <p:cNvPr id="85" name="圆角矩形 10"/>
          <p:cNvSpPr/>
          <p:nvPr/>
        </p:nvSpPr>
        <p:spPr>
          <a:xfrm>
            <a:off x="2063285" y="2804525"/>
            <a:ext cx="1375676" cy="746661"/>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2700" b="1" dirty="0">
                <a:latin typeface="微软雅黑" panose="020B0503020204020204" pitchFamily="34" charset="-122"/>
                <a:ea typeface="微软雅黑" panose="020B0503020204020204" pitchFamily="34" charset="-122"/>
              </a:rPr>
              <a:t>2.</a:t>
            </a:r>
            <a:endParaRPr lang="zh-CN" altLang="en-US" sz="2700" b="1" dirty="0">
              <a:latin typeface="微软雅黑" panose="020B0503020204020204" pitchFamily="34" charset="-122"/>
              <a:ea typeface="微软雅黑" panose="020B0503020204020204" pitchFamily="34" charset="-122"/>
            </a:endParaRPr>
          </a:p>
        </p:txBody>
      </p:sp>
      <p:sp>
        <p:nvSpPr>
          <p:cNvPr id="86" name="圆角矩形 10"/>
          <p:cNvSpPr/>
          <p:nvPr/>
        </p:nvSpPr>
        <p:spPr>
          <a:xfrm>
            <a:off x="2063285" y="5083956"/>
            <a:ext cx="1375676" cy="746661"/>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2700" b="1" dirty="0">
                <a:latin typeface="微软雅黑" panose="020B0503020204020204" pitchFamily="34" charset="-122"/>
                <a:ea typeface="微软雅黑" panose="020B0503020204020204" pitchFamily="34" charset="-122"/>
              </a:rPr>
              <a:t>4.</a:t>
            </a:r>
            <a:endParaRPr lang="zh-CN" altLang="en-US" sz="2700" b="1" dirty="0">
              <a:latin typeface="微软雅黑" panose="020B0503020204020204" pitchFamily="34" charset="-122"/>
              <a:ea typeface="微软雅黑" panose="020B0503020204020204" pitchFamily="34" charset="-122"/>
            </a:endParaRPr>
          </a:p>
        </p:txBody>
      </p:sp>
      <p:sp>
        <p:nvSpPr>
          <p:cNvPr id="87" name="圆角矩形 10"/>
          <p:cNvSpPr/>
          <p:nvPr/>
        </p:nvSpPr>
        <p:spPr>
          <a:xfrm>
            <a:off x="2063285" y="3931561"/>
            <a:ext cx="1375676" cy="746661"/>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2700" b="1" dirty="0">
                <a:latin typeface="微软雅黑" panose="020B0503020204020204" pitchFamily="34" charset="-122"/>
                <a:ea typeface="微软雅黑" panose="020B0503020204020204" pitchFamily="34" charset="-122"/>
              </a:rPr>
              <a:t>3.</a:t>
            </a:r>
            <a:endParaRPr lang="zh-CN" altLang="en-US" sz="2700" b="1" dirty="0">
              <a:latin typeface="微软雅黑" panose="020B0503020204020204" pitchFamily="34" charset="-122"/>
              <a:ea typeface="微软雅黑" panose="020B0503020204020204" pitchFamily="34" charset="-122"/>
            </a:endParaRPr>
          </a:p>
        </p:txBody>
      </p:sp>
      <p:sp>
        <p:nvSpPr>
          <p:cNvPr id="95" name="五边形 94"/>
          <p:cNvSpPr/>
          <p:nvPr/>
        </p:nvSpPr>
        <p:spPr>
          <a:xfrm>
            <a:off x="0" y="452774"/>
            <a:ext cx="1871287"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96" name="标题 1"/>
          <p:cNvSpPr txBox="1"/>
          <p:nvPr/>
        </p:nvSpPr>
        <p:spPr>
          <a:xfrm>
            <a:off x="307737" y="404758"/>
            <a:ext cx="1440403"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目录页</a:t>
            </a:r>
          </a:p>
        </p:txBody>
      </p:sp>
      <p:sp>
        <p:nvSpPr>
          <p:cNvPr id="97" name="燕尾形 96"/>
          <p:cNvSpPr/>
          <p:nvPr/>
        </p:nvSpPr>
        <p:spPr>
          <a:xfrm>
            <a:off x="1748140"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sp>
        <p:nvSpPr>
          <p:cNvPr id="98" name="燕尾形 97"/>
          <p:cNvSpPr/>
          <p:nvPr/>
        </p:nvSpPr>
        <p:spPr>
          <a:xfrm>
            <a:off x="2036134"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additive="base">
                                        <p:cTn id="13" dur="500" fill="hold"/>
                                        <p:tgtEl>
                                          <p:spTgt spid="96"/>
                                        </p:tgtEl>
                                        <p:attrNameLst>
                                          <p:attrName>ppt_x</p:attrName>
                                        </p:attrNameLst>
                                      </p:cBhvr>
                                      <p:tavLst>
                                        <p:tav tm="0">
                                          <p:val>
                                            <p:strVal val="0-#ppt_w/2"/>
                                          </p:val>
                                        </p:tav>
                                        <p:tav tm="100000">
                                          <p:val>
                                            <p:strVal val="#ppt_x"/>
                                          </p:val>
                                        </p:tav>
                                      </p:tavLst>
                                    </p:anim>
                                    <p:anim calcmode="lin" valueType="num">
                                      <p:cBhvr additive="base">
                                        <p:cTn id="14" dur="500" fill="hold"/>
                                        <p:tgtEl>
                                          <p:spTgt spid="9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fill="hold"/>
                                        <p:tgtEl>
                                          <p:spTgt spid="97"/>
                                        </p:tgtEl>
                                        <p:attrNameLst>
                                          <p:attrName>ppt_x</p:attrName>
                                        </p:attrNameLst>
                                      </p:cBhvr>
                                      <p:tavLst>
                                        <p:tav tm="0">
                                          <p:val>
                                            <p:strVal val="1+#ppt_w/2"/>
                                          </p:val>
                                        </p:tav>
                                        <p:tav tm="100000">
                                          <p:val>
                                            <p:strVal val="#ppt_x"/>
                                          </p:val>
                                        </p:tav>
                                      </p:tavLst>
                                    </p:anim>
                                    <p:anim calcmode="lin" valueType="num">
                                      <p:cBhvr additive="base">
                                        <p:cTn id="19" dur="500" fill="hold"/>
                                        <p:tgtEl>
                                          <p:spTgt spid="97"/>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 calcmode="lin" valueType="num">
                                      <p:cBhvr additive="base">
                                        <p:cTn id="23" dur="500" fill="hold"/>
                                        <p:tgtEl>
                                          <p:spTgt spid="98"/>
                                        </p:tgtEl>
                                        <p:attrNameLst>
                                          <p:attrName>ppt_x</p:attrName>
                                        </p:attrNameLst>
                                      </p:cBhvr>
                                      <p:tavLst>
                                        <p:tav tm="0">
                                          <p:val>
                                            <p:strVal val="1+#ppt_w/2"/>
                                          </p:val>
                                        </p:tav>
                                        <p:tav tm="100000">
                                          <p:val>
                                            <p:strVal val="#ppt_x"/>
                                          </p:val>
                                        </p:tav>
                                      </p:tavLst>
                                    </p:anim>
                                    <p:anim calcmode="lin" valueType="num">
                                      <p:cBhvr additive="base">
                                        <p:cTn id="24" dur="500" fill="hold"/>
                                        <p:tgtEl>
                                          <p:spTgt spid="9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84"/>
                                        </p:tgtEl>
                                        <p:attrNameLst>
                                          <p:attrName>style.visibility</p:attrName>
                                        </p:attrNameLst>
                                      </p:cBhvr>
                                      <p:to>
                                        <p:strVal val="visible"/>
                                      </p:to>
                                    </p:set>
                                    <p:anim calcmode="lin" valueType="num">
                                      <p:cBhvr additive="base">
                                        <p:cTn id="28" dur="500" fill="hold"/>
                                        <p:tgtEl>
                                          <p:spTgt spid="84"/>
                                        </p:tgtEl>
                                        <p:attrNameLst>
                                          <p:attrName>ppt_x</p:attrName>
                                        </p:attrNameLst>
                                      </p:cBhvr>
                                      <p:tavLst>
                                        <p:tav tm="0">
                                          <p:val>
                                            <p:strVal val="0-#ppt_w/2"/>
                                          </p:val>
                                        </p:tav>
                                        <p:tav tm="100000">
                                          <p:val>
                                            <p:strVal val="#ppt_x"/>
                                          </p:val>
                                        </p:tav>
                                      </p:tavLst>
                                    </p:anim>
                                    <p:anim calcmode="lin" valueType="num">
                                      <p:cBhvr additive="base">
                                        <p:cTn id="29" dur="500" fill="hold"/>
                                        <p:tgtEl>
                                          <p:spTgt spid="8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20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500" fill="hold"/>
                                        <p:tgtEl>
                                          <p:spTgt spid="49"/>
                                        </p:tgtEl>
                                        <p:attrNameLst>
                                          <p:attrName>ppt_x</p:attrName>
                                        </p:attrNameLst>
                                      </p:cBhvr>
                                      <p:tavLst>
                                        <p:tav tm="0">
                                          <p:val>
                                            <p:strVal val="0-#ppt_w/2"/>
                                          </p:val>
                                        </p:tav>
                                        <p:tav tm="100000">
                                          <p:val>
                                            <p:strVal val="#ppt_x"/>
                                          </p:val>
                                        </p:tav>
                                      </p:tavLst>
                                    </p:anim>
                                    <p:anim calcmode="lin" valueType="num">
                                      <p:cBhvr additive="base">
                                        <p:cTn id="33" dur="500" fill="hold"/>
                                        <p:tgtEl>
                                          <p:spTgt spid="4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200"/>
                                  </p:stCondLst>
                                  <p:childTnLst>
                                    <p:set>
                                      <p:cBhvr>
                                        <p:cTn id="35" dur="1" fill="hold">
                                          <p:stCondLst>
                                            <p:cond delay="0"/>
                                          </p:stCondLst>
                                        </p:cTn>
                                        <p:tgtEl>
                                          <p:spTgt spid="85"/>
                                        </p:tgtEl>
                                        <p:attrNameLst>
                                          <p:attrName>style.visibility</p:attrName>
                                        </p:attrNameLst>
                                      </p:cBhvr>
                                      <p:to>
                                        <p:strVal val="visible"/>
                                      </p:to>
                                    </p:set>
                                    <p:anim calcmode="lin" valueType="num">
                                      <p:cBhvr additive="base">
                                        <p:cTn id="36" dur="500" fill="hold"/>
                                        <p:tgtEl>
                                          <p:spTgt spid="85"/>
                                        </p:tgtEl>
                                        <p:attrNameLst>
                                          <p:attrName>ppt_x</p:attrName>
                                        </p:attrNameLst>
                                      </p:cBhvr>
                                      <p:tavLst>
                                        <p:tav tm="0">
                                          <p:val>
                                            <p:strVal val="0-#ppt_w/2"/>
                                          </p:val>
                                        </p:tav>
                                        <p:tav tm="100000">
                                          <p:val>
                                            <p:strVal val="#ppt_x"/>
                                          </p:val>
                                        </p:tav>
                                      </p:tavLst>
                                    </p:anim>
                                    <p:anim calcmode="lin" valueType="num">
                                      <p:cBhvr additive="base">
                                        <p:cTn id="37" dur="500" fill="hold"/>
                                        <p:tgtEl>
                                          <p:spTgt spid="85"/>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500"/>
                                  </p:stCondLst>
                                  <p:childTnLst>
                                    <p:set>
                                      <p:cBhvr>
                                        <p:cTn id="39" dur="1" fill="hold">
                                          <p:stCondLst>
                                            <p:cond delay="0"/>
                                          </p:stCondLst>
                                        </p:cTn>
                                        <p:tgtEl>
                                          <p:spTgt spid="75"/>
                                        </p:tgtEl>
                                        <p:attrNameLst>
                                          <p:attrName>style.visibility</p:attrName>
                                        </p:attrNameLst>
                                      </p:cBhvr>
                                      <p:to>
                                        <p:strVal val="visible"/>
                                      </p:to>
                                    </p:set>
                                    <p:anim calcmode="lin" valueType="num">
                                      <p:cBhvr additive="base">
                                        <p:cTn id="40" dur="500" fill="hold"/>
                                        <p:tgtEl>
                                          <p:spTgt spid="75"/>
                                        </p:tgtEl>
                                        <p:attrNameLst>
                                          <p:attrName>ppt_x</p:attrName>
                                        </p:attrNameLst>
                                      </p:cBhvr>
                                      <p:tavLst>
                                        <p:tav tm="0">
                                          <p:val>
                                            <p:strVal val="0-#ppt_w/2"/>
                                          </p:val>
                                        </p:tav>
                                        <p:tav tm="100000">
                                          <p:val>
                                            <p:strVal val="#ppt_x"/>
                                          </p:val>
                                        </p:tav>
                                      </p:tavLst>
                                    </p:anim>
                                    <p:anim calcmode="lin" valueType="num">
                                      <p:cBhvr additive="base">
                                        <p:cTn id="41" dur="500" fill="hold"/>
                                        <p:tgtEl>
                                          <p:spTgt spid="75"/>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500"/>
                                  </p:stCondLst>
                                  <p:childTnLst>
                                    <p:set>
                                      <p:cBhvr>
                                        <p:cTn id="43" dur="1" fill="hold">
                                          <p:stCondLst>
                                            <p:cond delay="0"/>
                                          </p:stCondLst>
                                        </p:cTn>
                                        <p:tgtEl>
                                          <p:spTgt spid="87"/>
                                        </p:tgtEl>
                                        <p:attrNameLst>
                                          <p:attrName>style.visibility</p:attrName>
                                        </p:attrNameLst>
                                      </p:cBhvr>
                                      <p:to>
                                        <p:strVal val="visible"/>
                                      </p:to>
                                    </p:set>
                                    <p:anim calcmode="lin" valueType="num">
                                      <p:cBhvr additive="base">
                                        <p:cTn id="44" dur="500" fill="hold"/>
                                        <p:tgtEl>
                                          <p:spTgt spid="87"/>
                                        </p:tgtEl>
                                        <p:attrNameLst>
                                          <p:attrName>ppt_x</p:attrName>
                                        </p:attrNameLst>
                                      </p:cBhvr>
                                      <p:tavLst>
                                        <p:tav tm="0">
                                          <p:val>
                                            <p:strVal val="0-#ppt_w/2"/>
                                          </p:val>
                                        </p:tav>
                                        <p:tav tm="100000">
                                          <p:val>
                                            <p:strVal val="#ppt_x"/>
                                          </p:val>
                                        </p:tav>
                                      </p:tavLst>
                                    </p:anim>
                                    <p:anim calcmode="lin" valueType="num">
                                      <p:cBhvr additive="base">
                                        <p:cTn id="45" dur="500" fill="hold"/>
                                        <p:tgtEl>
                                          <p:spTgt spid="87"/>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80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500" fill="hold"/>
                                        <p:tgtEl>
                                          <p:spTgt spid="81"/>
                                        </p:tgtEl>
                                        <p:attrNameLst>
                                          <p:attrName>ppt_x</p:attrName>
                                        </p:attrNameLst>
                                      </p:cBhvr>
                                      <p:tavLst>
                                        <p:tav tm="0">
                                          <p:val>
                                            <p:strVal val="0-#ppt_w/2"/>
                                          </p:val>
                                        </p:tav>
                                        <p:tav tm="100000">
                                          <p:val>
                                            <p:strVal val="#ppt_x"/>
                                          </p:val>
                                        </p:tav>
                                      </p:tavLst>
                                    </p:anim>
                                    <p:anim calcmode="lin" valueType="num">
                                      <p:cBhvr additive="base">
                                        <p:cTn id="49" dur="500" fill="hold"/>
                                        <p:tgtEl>
                                          <p:spTgt spid="81"/>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800"/>
                                  </p:stCondLst>
                                  <p:childTnLst>
                                    <p:set>
                                      <p:cBhvr>
                                        <p:cTn id="51" dur="1" fill="hold">
                                          <p:stCondLst>
                                            <p:cond delay="0"/>
                                          </p:stCondLst>
                                        </p:cTn>
                                        <p:tgtEl>
                                          <p:spTgt spid="86"/>
                                        </p:tgtEl>
                                        <p:attrNameLst>
                                          <p:attrName>style.visibility</p:attrName>
                                        </p:attrNameLst>
                                      </p:cBhvr>
                                      <p:to>
                                        <p:strVal val="visible"/>
                                      </p:to>
                                    </p:set>
                                    <p:anim calcmode="lin" valueType="num">
                                      <p:cBhvr additive="base">
                                        <p:cTn id="52" dur="500" fill="hold"/>
                                        <p:tgtEl>
                                          <p:spTgt spid="86"/>
                                        </p:tgtEl>
                                        <p:attrNameLst>
                                          <p:attrName>ppt_x</p:attrName>
                                        </p:attrNameLst>
                                      </p:cBhvr>
                                      <p:tavLst>
                                        <p:tav tm="0">
                                          <p:val>
                                            <p:strVal val="0-#ppt_w/2"/>
                                          </p:val>
                                        </p:tav>
                                        <p:tav tm="100000">
                                          <p:val>
                                            <p:strVal val="#ppt_x"/>
                                          </p:val>
                                        </p:tav>
                                      </p:tavLst>
                                    </p:anim>
                                    <p:anim calcmode="lin" valueType="num">
                                      <p:cBhvr additive="base">
                                        <p:cTn id="53" dur="500" fill="hold"/>
                                        <p:tgtEl>
                                          <p:spTgt spid="86"/>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1100"/>
                                  </p:stCondLst>
                                  <p:childTnLst>
                                    <p:set>
                                      <p:cBhvr>
                                        <p:cTn id="55" dur="1" fill="hold">
                                          <p:stCondLst>
                                            <p:cond delay="0"/>
                                          </p:stCondLst>
                                        </p:cTn>
                                        <p:tgtEl>
                                          <p:spTgt spid="78"/>
                                        </p:tgtEl>
                                        <p:attrNameLst>
                                          <p:attrName>style.visibility</p:attrName>
                                        </p:attrNameLst>
                                      </p:cBhvr>
                                      <p:to>
                                        <p:strVal val="visible"/>
                                      </p:to>
                                    </p:set>
                                    <p:anim calcmode="lin" valueType="num">
                                      <p:cBhvr additive="base">
                                        <p:cTn id="56" dur="500" fill="hold"/>
                                        <p:tgtEl>
                                          <p:spTgt spid="78"/>
                                        </p:tgtEl>
                                        <p:attrNameLst>
                                          <p:attrName>ppt_x</p:attrName>
                                        </p:attrNameLst>
                                      </p:cBhvr>
                                      <p:tavLst>
                                        <p:tav tm="0">
                                          <p:val>
                                            <p:strVal val="0-#ppt_w/2"/>
                                          </p:val>
                                        </p:tav>
                                        <p:tav tm="100000">
                                          <p:val>
                                            <p:strVal val="#ppt_x"/>
                                          </p:val>
                                        </p:tav>
                                      </p:tavLst>
                                    </p:anim>
                                    <p:anim calcmode="lin" valueType="num">
                                      <p:cBhvr additive="base">
                                        <p:cTn id="57"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96"/>
                                        </p:tgtEl>
                                        <p:attrNameLst>
                                          <p:attrName>ppt_x</p:attrName>
                                        </p:attrNameLst>
                                      </p:cBhvr>
                                      <p:tavLst>
                                        <p:tav tm="0">
                                          <p:val>
                                            <p:strVal val="ppt_x"/>
                                          </p:val>
                                        </p:tav>
                                        <p:tav tm="100000">
                                          <p:val>
                                            <p:strVal val="0-ppt_w/2"/>
                                          </p:val>
                                        </p:tav>
                                      </p:tavLst>
                                    </p:anim>
                                    <p:anim calcmode="lin" valueType="num">
                                      <p:cBhvr additive="base">
                                        <p:cTn id="62" dur="500"/>
                                        <p:tgtEl>
                                          <p:spTgt spid="96"/>
                                        </p:tgtEl>
                                        <p:attrNameLst>
                                          <p:attrName>ppt_y</p:attrName>
                                        </p:attrNameLst>
                                      </p:cBhvr>
                                      <p:tavLst>
                                        <p:tav tm="0">
                                          <p:val>
                                            <p:strVal val="ppt_y"/>
                                          </p:val>
                                        </p:tav>
                                        <p:tav tm="100000">
                                          <p:val>
                                            <p:strVal val="ppt_y"/>
                                          </p:val>
                                        </p:tav>
                                      </p:tavLst>
                                    </p:anim>
                                    <p:set>
                                      <p:cBhvr>
                                        <p:cTn id="63" dur="1" fill="hold">
                                          <p:stCondLst>
                                            <p:cond delay="499"/>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95" grpId="0" animBg="1"/>
      <p:bldP spid="96" grpId="0"/>
      <p:bldP spid="96" grpId="1"/>
      <p:bldP spid="97" grpId="0" animBg="1"/>
      <p:bldP spid="9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063286" y="5044372"/>
            <a:ext cx="8351839" cy="746661"/>
            <a:chOff x="2195736" y="1500982"/>
            <a:chExt cx="6264695" cy="559866"/>
          </a:xfrm>
        </p:grpSpPr>
        <p:grpSp>
          <p:nvGrpSpPr>
            <p:cNvPr id="24" name="组合 23"/>
            <p:cNvGrpSpPr/>
            <p:nvPr/>
          </p:nvGrpSpPr>
          <p:grpSpPr>
            <a:xfrm>
              <a:off x="2865325" y="1500982"/>
              <a:ext cx="5595106" cy="559866"/>
              <a:chOff x="3203848" y="1257430"/>
              <a:chExt cx="4123615" cy="412624"/>
            </a:xfrm>
          </p:grpSpPr>
          <p:sp>
            <p:nvSpPr>
              <p:cNvPr id="26" name="圆角矩形 25"/>
              <p:cNvSpPr/>
              <p:nvPr/>
            </p:nvSpPr>
            <p:spPr>
              <a:xfrm>
                <a:off x="3203848" y="1257430"/>
                <a:ext cx="4123615" cy="41262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endParaRPr>
              </a:p>
            </p:txBody>
          </p:sp>
          <p:sp>
            <p:nvSpPr>
              <p:cNvPr id="27" name="矩形 26"/>
              <p:cNvSpPr/>
              <p:nvPr/>
            </p:nvSpPr>
            <p:spPr>
              <a:xfrm>
                <a:off x="4112076" y="1326728"/>
                <a:ext cx="1824822" cy="280640"/>
              </a:xfrm>
              <a:prstGeom prst="rect">
                <a:avLst/>
              </a:prstGeom>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sp>
          <p:nvSpPr>
            <p:cNvPr id="25" name="圆角矩形 10"/>
            <p:cNvSpPr/>
            <p:nvPr/>
          </p:nvSpPr>
          <p:spPr>
            <a:xfrm>
              <a:off x="2195736" y="1500982"/>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t>4.</a:t>
              </a:r>
              <a:endParaRPr lang="zh-CN" altLang="en-US" sz="2700" b="1" dirty="0"/>
            </a:p>
          </p:txBody>
        </p:sp>
      </p:grpSp>
      <p:grpSp>
        <p:nvGrpSpPr>
          <p:cNvPr id="28" name="组合 27"/>
          <p:cNvGrpSpPr/>
          <p:nvPr/>
        </p:nvGrpSpPr>
        <p:grpSpPr>
          <a:xfrm>
            <a:off x="2955954" y="1626771"/>
            <a:ext cx="7459170" cy="746662"/>
            <a:chOff x="3203848" y="1942036"/>
            <a:chExt cx="4123615" cy="412624"/>
          </a:xfrm>
          <a:solidFill>
            <a:schemeClr val="accent1"/>
          </a:solidFill>
        </p:grpSpPr>
        <p:sp>
          <p:nvSpPr>
            <p:cNvPr id="29" name="圆角矩形 28"/>
            <p:cNvSpPr/>
            <p:nvPr/>
          </p:nvSpPr>
          <p:spPr>
            <a:xfrm>
              <a:off x="3203848" y="1942036"/>
              <a:ext cx="4123615" cy="41262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endParaRPr>
            </a:p>
          </p:txBody>
        </p:sp>
        <p:sp>
          <p:nvSpPr>
            <p:cNvPr id="30" name="矩形 29"/>
            <p:cNvSpPr/>
            <p:nvPr/>
          </p:nvSpPr>
          <p:spPr>
            <a:xfrm>
              <a:off x="4119059" y="2012303"/>
              <a:ext cx="1824822" cy="280640"/>
            </a:xfrm>
            <a:prstGeom prst="rect">
              <a:avLst/>
            </a:prstGeom>
            <a:noFill/>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sp>
        <p:nvSpPr>
          <p:cNvPr id="31" name="圆角矩形 10"/>
          <p:cNvSpPr/>
          <p:nvPr/>
        </p:nvSpPr>
        <p:spPr>
          <a:xfrm>
            <a:off x="2063285" y="1626767"/>
            <a:ext cx="1375676" cy="746661"/>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2700" b="1" dirty="0"/>
              <a:t>1.</a:t>
            </a:r>
            <a:endParaRPr lang="zh-CN" altLang="en-US" sz="2700" b="1" dirty="0"/>
          </a:p>
        </p:txBody>
      </p:sp>
      <p:sp>
        <p:nvSpPr>
          <p:cNvPr id="8" name="五边形 7"/>
          <p:cNvSpPr/>
          <p:nvPr/>
        </p:nvSpPr>
        <p:spPr>
          <a:xfrm>
            <a:off x="0" y="452774"/>
            <a:ext cx="1871287"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91" name="标题 1"/>
          <p:cNvSpPr txBox="1"/>
          <p:nvPr/>
        </p:nvSpPr>
        <p:spPr>
          <a:xfrm>
            <a:off x="307737" y="404758"/>
            <a:ext cx="1440403"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过渡页</a:t>
            </a:r>
          </a:p>
        </p:txBody>
      </p:sp>
      <p:sp>
        <p:nvSpPr>
          <p:cNvPr id="10" name="燕尾形 9"/>
          <p:cNvSpPr/>
          <p:nvPr/>
        </p:nvSpPr>
        <p:spPr>
          <a:xfrm>
            <a:off x="1748140"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sp>
        <p:nvSpPr>
          <p:cNvPr id="94" name="燕尾形 93"/>
          <p:cNvSpPr/>
          <p:nvPr/>
        </p:nvSpPr>
        <p:spPr>
          <a:xfrm>
            <a:off x="2036134"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grpSp>
        <p:nvGrpSpPr>
          <p:cNvPr id="42" name="组合 41"/>
          <p:cNvGrpSpPr/>
          <p:nvPr/>
        </p:nvGrpSpPr>
        <p:grpSpPr>
          <a:xfrm>
            <a:off x="2955954" y="3909958"/>
            <a:ext cx="7459170" cy="746656"/>
            <a:chOff x="3203848" y="3311254"/>
            <a:chExt cx="4123615" cy="412621"/>
          </a:xfrm>
          <a:solidFill>
            <a:schemeClr val="accent1"/>
          </a:solidFill>
        </p:grpSpPr>
        <p:sp>
          <p:nvSpPr>
            <p:cNvPr id="43" name="圆角矩形 42"/>
            <p:cNvSpPr/>
            <p:nvPr/>
          </p:nvSpPr>
          <p:spPr>
            <a:xfrm>
              <a:off x="3203848" y="3311254"/>
              <a:ext cx="4123615" cy="41262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endParaRPr>
            </a:p>
          </p:txBody>
        </p:sp>
        <p:sp>
          <p:nvSpPr>
            <p:cNvPr id="44" name="矩形 43"/>
            <p:cNvSpPr/>
            <p:nvPr/>
          </p:nvSpPr>
          <p:spPr>
            <a:xfrm>
              <a:off x="4112076" y="3381519"/>
              <a:ext cx="1824822" cy="280640"/>
            </a:xfrm>
            <a:prstGeom prst="rect">
              <a:avLst/>
            </a:prstGeom>
            <a:noFill/>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grpSp>
        <p:nvGrpSpPr>
          <p:cNvPr id="45" name="组合 44"/>
          <p:cNvGrpSpPr/>
          <p:nvPr/>
        </p:nvGrpSpPr>
        <p:grpSpPr>
          <a:xfrm>
            <a:off x="2955954" y="2757564"/>
            <a:ext cx="7459170" cy="746657"/>
            <a:chOff x="3203848" y="2626644"/>
            <a:chExt cx="4123615" cy="412621"/>
          </a:xfrm>
          <a:solidFill>
            <a:schemeClr val="accent1"/>
          </a:solidFill>
        </p:grpSpPr>
        <p:sp>
          <p:nvSpPr>
            <p:cNvPr id="46" name="圆角矩形 45"/>
            <p:cNvSpPr/>
            <p:nvPr/>
          </p:nvSpPr>
          <p:spPr>
            <a:xfrm>
              <a:off x="3203848" y="2626644"/>
              <a:ext cx="4123615" cy="41262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endParaRPr>
            </a:p>
          </p:txBody>
        </p:sp>
        <p:sp>
          <p:nvSpPr>
            <p:cNvPr id="47" name="矩形 46"/>
            <p:cNvSpPr/>
            <p:nvPr/>
          </p:nvSpPr>
          <p:spPr>
            <a:xfrm>
              <a:off x="4119059" y="2696911"/>
              <a:ext cx="1824822" cy="280640"/>
            </a:xfrm>
            <a:prstGeom prst="rect">
              <a:avLst/>
            </a:prstGeom>
            <a:noFill/>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sp>
        <p:nvSpPr>
          <p:cNvPr id="55" name="圆角矩形 10"/>
          <p:cNvSpPr/>
          <p:nvPr/>
        </p:nvSpPr>
        <p:spPr>
          <a:xfrm>
            <a:off x="2063285" y="3909958"/>
            <a:ext cx="1375676" cy="746661"/>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2700" b="1" dirty="0"/>
              <a:t>3.</a:t>
            </a:r>
            <a:endParaRPr lang="zh-CN" altLang="en-US" sz="2700" b="1" dirty="0"/>
          </a:p>
        </p:txBody>
      </p:sp>
      <p:sp>
        <p:nvSpPr>
          <p:cNvPr id="56" name="圆角矩形 10"/>
          <p:cNvSpPr/>
          <p:nvPr/>
        </p:nvSpPr>
        <p:spPr>
          <a:xfrm>
            <a:off x="2063285" y="2757560"/>
            <a:ext cx="1375676" cy="746661"/>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2700" b="1" dirty="0"/>
              <a:t>2.</a:t>
            </a:r>
            <a:endParaRPr lang="zh-CN" altLang="en-US" sz="2700" b="1" dirty="0"/>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0-#ppt_w/2"/>
                                          </p:val>
                                        </p:tav>
                                        <p:tav tm="100000">
                                          <p:val>
                                            <p:strVal val="#ppt_x"/>
                                          </p:val>
                                        </p:tav>
                                      </p:tavLst>
                                    </p:anim>
                                    <p:anim calcmode="lin" valueType="num">
                                      <p:cBhvr additive="base">
                                        <p:cTn id="8" dur="500" fill="hold"/>
                                        <p:tgtEl>
                                          <p:spTgt spid="9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3" presetClass="path" presetSubtype="0" accel="50000" decel="50000" fill="hold" grpId="0" nodeType="afterEffect">
                                  <p:stCondLst>
                                    <p:cond delay="0"/>
                                  </p:stCondLst>
                                  <p:childTnLst>
                                    <p:animMotion origin="layout" path="M -4.44444E-6 -1.384E-6 L 0.62865 -1.384E-6 " pathEditMode="relative" rAng="0" ptsTypes="AA">
                                      <p:cBhvr>
                                        <p:cTn id="11" dur="1000" fill="hold"/>
                                        <p:tgtEl>
                                          <p:spTgt spid="56"/>
                                        </p:tgtEl>
                                        <p:attrNameLst>
                                          <p:attrName>ppt_x</p:attrName>
                                          <p:attrName>ppt_y</p:attrName>
                                        </p:attrNameLst>
                                      </p:cBhvr>
                                      <p:rCtr x="31424" y="0"/>
                                    </p:animMotion>
                                  </p:childTnLst>
                                </p:cTn>
                              </p:par>
                              <p:par>
                                <p:cTn id="12" presetID="63" presetClass="path" presetSubtype="0" accel="50000" decel="50000" fill="hold" grpId="0" nodeType="withEffect">
                                  <p:stCondLst>
                                    <p:cond delay="0"/>
                                  </p:stCondLst>
                                  <p:childTnLst>
                                    <p:animMotion origin="layout" path="M -4.44444E-6 1.77325E-6 L 0.62865 1.77325E-6 " pathEditMode="relative" rAng="0" ptsTypes="AA">
                                      <p:cBhvr>
                                        <p:cTn id="13" dur="1000" fill="hold"/>
                                        <p:tgtEl>
                                          <p:spTgt spid="55"/>
                                        </p:tgtEl>
                                        <p:attrNameLst>
                                          <p:attrName>ppt_x</p:attrName>
                                          <p:attrName>ppt_y</p:attrName>
                                        </p:attrNameLst>
                                      </p:cBhvr>
                                      <p:rCtr x="31424" y="0"/>
                                    </p:animMotion>
                                  </p:childTnLst>
                                </p:cTn>
                              </p:par>
                              <p:par>
                                <p:cTn id="14" presetID="63" presetClass="path" presetSubtype="0" accel="50000" decel="50000" fill="hold" grpId="0" nodeType="withEffect">
                                  <p:stCondLst>
                                    <p:cond delay="0"/>
                                  </p:stCondLst>
                                  <p:childTnLst>
                                    <p:animMotion origin="layout" path="M -4.44444E-6 -9.57677E-7 L 0.62865 -9.57677E-7 " pathEditMode="relative" rAng="0" ptsTypes="AA">
                                      <p:cBhvr>
                                        <p:cTn id="15" dur="1000" fill="hold"/>
                                        <p:tgtEl>
                                          <p:spTgt spid="31"/>
                                        </p:tgtEl>
                                        <p:attrNameLst>
                                          <p:attrName>ppt_x</p:attrName>
                                          <p:attrName>ppt_y</p:attrName>
                                        </p:attrNameLst>
                                      </p:cBhvr>
                                      <p:rCtr x="31424" y="0"/>
                                    </p:animMotion>
                                  </p:childTnLst>
                                </p:cTn>
                              </p:par>
                              <p:par>
                                <p:cTn id="16" presetID="2" presetClass="exit" presetSubtype="2" fill="hold" grpId="1" nodeType="withEffect">
                                  <p:stCondLst>
                                    <p:cond delay="0"/>
                                  </p:stCondLst>
                                  <p:childTnLst>
                                    <p:anim calcmode="lin" valueType="num">
                                      <p:cBhvr additive="base">
                                        <p:cTn id="17" dur="500"/>
                                        <p:tgtEl>
                                          <p:spTgt spid="31"/>
                                        </p:tgtEl>
                                        <p:attrNameLst>
                                          <p:attrName>ppt_x</p:attrName>
                                        </p:attrNameLst>
                                      </p:cBhvr>
                                      <p:tavLst>
                                        <p:tav tm="0">
                                          <p:val>
                                            <p:strVal val="ppt_x"/>
                                          </p:val>
                                        </p:tav>
                                        <p:tav tm="100000">
                                          <p:val>
                                            <p:strVal val="1+ppt_w/2"/>
                                          </p:val>
                                        </p:tav>
                                      </p:tavLst>
                                    </p:anim>
                                    <p:anim calcmode="lin" valueType="num">
                                      <p:cBhvr additive="base">
                                        <p:cTn id="18" dur="500"/>
                                        <p:tgtEl>
                                          <p:spTgt spid="31"/>
                                        </p:tgtEl>
                                        <p:attrNameLst>
                                          <p:attrName>ppt_y</p:attrName>
                                        </p:attrNameLst>
                                      </p:cBhvr>
                                      <p:tavLst>
                                        <p:tav tm="0">
                                          <p:val>
                                            <p:strVal val="ppt_y"/>
                                          </p:val>
                                        </p:tav>
                                        <p:tav tm="100000">
                                          <p:val>
                                            <p:strVal val="ppt_y"/>
                                          </p:val>
                                        </p:tav>
                                      </p:tavLst>
                                    </p:anim>
                                    <p:set>
                                      <p:cBhvr>
                                        <p:cTn id="19" dur="1" fill="hold">
                                          <p:stCondLst>
                                            <p:cond delay="499"/>
                                          </p:stCondLst>
                                        </p:cTn>
                                        <p:tgtEl>
                                          <p:spTgt spid="31"/>
                                        </p:tgtEl>
                                        <p:attrNameLst>
                                          <p:attrName>style.visibility</p:attrName>
                                        </p:attrNameLst>
                                      </p:cBhvr>
                                      <p:to>
                                        <p:strVal val="hidden"/>
                                      </p:to>
                                    </p:set>
                                  </p:childTnLst>
                                </p:cTn>
                              </p:par>
                              <p:par>
                                <p:cTn id="20" presetID="2" presetClass="exit" presetSubtype="2" fill="hold" grpId="1" nodeType="withEffect">
                                  <p:stCondLst>
                                    <p:cond delay="0"/>
                                  </p:stCondLst>
                                  <p:childTnLst>
                                    <p:anim calcmode="lin" valueType="num">
                                      <p:cBhvr additive="base">
                                        <p:cTn id="21" dur="500"/>
                                        <p:tgtEl>
                                          <p:spTgt spid="56"/>
                                        </p:tgtEl>
                                        <p:attrNameLst>
                                          <p:attrName>ppt_x</p:attrName>
                                        </p:attrNameLst>
                                      </p:cBhvr>
                                      <p:tavLst>
                                        <p:tav tm="0">
                                          <p:val>
                                            <p:strVal val="ppt_x"/>
                                          </p:val>
                                        </p:tav>
                                        <p:tav tm="100000">
                                          <p:val>
                                            <p:strVal val="1+ppt_w/2"/>
                                          </p:val>
                                        </p:tav>
                                      </p:tavLst>
                                    </p:anim>
                                    <p:anim calcmode="lin" valueType="num">
                                      <p:cBhvr additive="base">
                                        <p:cTn id="22" dur="500"/>
                                        <p:tgtEl>
                                          <p:spTgt spid="56"/>
                                        </p:tgtEl>
                                        <p:attrNameLst>
                                          <p:attrName>ppt_y</p:attrName>
                                        </p:attrNameLst>
                                      </p:cBhvr>
                                      <p:tavLst>
                                        <p:tav tm="0">
                                          <p:val>
                                            <p:strVal val="ppt_y"/>
                                          </p:val>
                                        </p:tav>
                                        <p:tav tm="100000">
                                          <p:val>
                                            <p:strVal val="ppt_y"/>
                                          </p:val>
                                        </p:tav>
                                      </p:tavLst>
                                    </p:anim>
                                    <p:set>
                                      <p:cBhvr>
                                        <p:cTn id="23" dur="1" fill="hold">
                                          <p:stCondLst>
                                            <p:cond delay="499"/>
                                          </p:stCondLst>
                                        </p:cTn>
                                        <p:tgtEl>
                                          <p:spTgt spid="56"/>
                                        </p:tgtEl>
                                        <p:attrNameLst>
                                          <p:attrName>style.visibility</p:attrName>
                                        </p:attrNameLst>
                                      </p:cBhvr>
                                      <p:to>
                                        <p:strVal val="hidden"/>
                                      </p:to>
                                    </p:set>
                                  </p:childTnLst>
                                </p:cTn>
                              </p:par>
                              <p:par>
                                <p:cTn id="24" presetID="2" presetClass="exit" presetSubtype="2" fill="hold" nodeType="withEffect">
                                  <p:stCondLst>
                                    <p:cond delay="0"/>
                                  </p:stCondLst>
                                  <p:childTnLst>
                                    <p:anim calcmode="lin" valueType="num">
                                      <p:cBhvr additive="base">
                                        <p:cTn id="25" dur="500"/>
                                        <p:tgtEl>
                                          <p:spTgt spid="45"/>
                                        </p:tgtEl>
                                        <p:attrNameLst>
                                          <p:attrName>ppt_x</p:attrName>
                                        </p:attrNameLst>
                                      </p:cBhvr>
                                      <p:tavLst>
                                        <p:tav tm="0">
                                          <p:val>
                                            <p:strVal val="ppt_x"/>
                                          </p:val>
                                        </p:tav>
                                        <p:tav tm="100000">
                                          <p:val>
                                            <p:strVal val="1+ppt_w/2"/>
                                          </p:val>
                                        </p:tav>
                                      </p:tavLst>
                                    </p:anim>
                                    <p:anim calcmode="lin" valueType="num">
                                      <p:cBhvr additive="base">
                                        <p:cTn id="26" dur="500"/>
                                        <p:tgtEl>
                                          <p:spTgt spid="45"/>
                                        </p:tgtEl>
                                        <p:attrNameLst>
                                          <p:attrName>ppt_y</p:attrName>
                                        </p:attrNameLst>
                                      </p:cBhvr>
                                      <p:tavLst>
                                        <p:tav tm="0">
                                          <p:val>
                                            <p:strVal val="ppt_y"/>
                                          </p:val>
                                        </p:tav>
                                        <p:tav tm="100000">
                                          <p:val>
                                            <p:strVal val="ppt_y"/>
                                          </p:val>
                                        </p:tav>
                                      </p:tavLst>
                                    </p:anim>
                                    <p:set>
                                      <p:cBhvr>
                                        <p:cTn id="27" dur="1" fill="hold">
                                          <p:stCondLst>
                                            <p:cond delay="499"/>
                                          </p:stCondLst>
                                        </p:cTn>
                                        <p:tgtEl>
                                          <p:spTgt spid="45"/>
                                        </p:tgtEl>
                                        <p:attrNameLst>
                                          <p:attrName>style.visibility</p:attrName>
                                        </p:attrNameLst>
                                      </p:cBhvr>
                                      <p:to>
                                        <p:strVal val="hidden"/>
                                      </p:to>
                                    </p:set>
                                  </p:childTnLst>
                                </p:cTn>
                              </p:par>
                              <p:par>
                                <p:cTn id="28" presetID="2" presetClass="exit" presetSubtype="2" fill="hold" grpId="1" nodeType="withEffect">
                                  <p:stCondLst>
                                    <p:cond delay="0"/>
                                  </p:stCondLst>
                                  <p:childTnLst>
                                    <p:anim calcmode="lin" valueType="num">
                                      <p:cBhvr additive="base">
                                        <p:cTn id="29" dur="500"/>
                                        <p:tgtEl>
                                          <p:spTgt spid="55"/>
                                        </p:tgtEl>
                                        <p:attrNameLst>
                                          <p:attrName>ppt_x</p:attrName>
                                        </p:attrNameLst>
                                      </p:cBhvr>
                                      <p:tavLst>
                                        <p:tav tm="0">
                                          <p:val>
                                            <p:strVal val="ppt_x"/>
                                          </p:val>
                                        </p:tav>
                                        <p:tav tm="100000">
                                          <p:val>
                                            <p:strVal val="1+ppt_w/2"/>
                                          </p:val>
                                        </p:tav>
                                      </p:tavLst>
                                    </p:anim>
                                    <p:anim calcmode="lin" valueType="num">
                                      <p:cBhvr additive="base">
                                        <p:cTn id="30" dur="500"/>
                                        <p:tgtEl>
                                          <p:spTgt spid="55"/>
                                        </p:tgtEl>
                                        <p:attrNameLst>
                                          <p:attrName>ppt_y</p:attrName>
                                        </p:attrNameLst>
                                      </p:cBhvr>
                                      <p:tavLst>
                                        <p:tav tm="0">
                                          <p:val>
                                            <p:strVal val="ppt_y"/>
                                          </p:val>
                                        </p:tav>
                                        <p:tav tm="100000">
                                          <p:val>
                                            <p:strVal val="ppt_y"/>
                                          </p:val>
                                        </p:tav>
                                      </p:tavLst>
                                    </p:anim>
                                    <p:set>
                                      <p:cBhvr>
                                        <p:cTn id="31" dur="1" fill="hold">
                                          <p:stCondLst>
                                            <p:cond delay="499"/>
                                          </p:stCondLst>
                                        </p:cTn>
                                        <p:tgtEl>
                                          <p:spTgt spid="55"/>
                                        </p:tgtEl>
                                        <p:attrNameLst>
                                          <p:attrName>style.visibility</p:attrName>
                                        </p:attrNameLst>
                                      </p:cBhvr>
                                      <p:to>
                                        <p:strVal val="hidden"/>
                                      </p:to>
                                    </p:set>
                                  </p:childTnLst>
                                </p:cTn>
                              </p:par>
                              <p:par>
                                <p:cTn id="32" presetID="2" presetClass="exit" presetSubtype="2" fill="hold" nodeType="withEffect">
                                  <p:stCondLst>
                                    <p:cond delay="0"/>
                                  </p:stCondLst>
                                  <p:childTnLst>
                                    <p:anim calcmode="lin" valueType="num">
                                      <p:cBhvr additive="base">
                                        <p:cTn id="33" dur="500"/>
                                        <p:tgtEl>
                                          <p:spTgt spid="28"/>
                                        </p:tgtEl>
                                        <p:attrNameLst>
                                          <p:attrName>ppt_x</p:attrName>
                                        </p:attrNameLst>
                                      </p:cBhvr>
                                      <p:tavLst>
                                        <p:tav tm="0">
                                          <p:val>
                                            <p:strVal val="ppt_x"/>
                                          </p:val>
                                        </p:tav>
                                        <p:tav tm="100000">
                                          <p:val>
                                            <p:strVal val="1+ppt_w/2"/>
                                          </p:val>
                                        </p:tav>
                                      </p:tavLst>
                                    </p:anim>
                                    <p:anim calcmode="lin" valueType="num">
                                      <p:cBhvr additive="base">
                                        <p:cTn id="34" dur="500"/>
                                        <p:tgtEl>
                                          <p:spTgt spid="28"/>
                                        </p:tgtEl>
                                        <p:attrNameLst>
                                          <p:attrName>ppt_y</p:attrName>
                                        </p:attrNameLst>
                                      </p:cBhvr>
                                      <p:tavLst>
                                        <p:tav tm="0">
                                          <p:val>
                                            <p:strVal val="ppt_y"/>
                                          </p:val>
                                        </p:tav>
                                        <p:tav tm="100000">
                                          <p:val>
                                            <p:strVal val="ppt_y"/>
                                          </p:val>
                                        </p:tav>
                                      </p:tavLst>
                                    </p:anim>
                                    <p:set>
                                      <p:cBhvr>
                                        <p:cTn id="35" dur="1" fill="hold">
                                          <p:stCondLst>
                                            <p:cond delay="499"/>
                                          </p:stCondLst>
                                        </p:cTn>
                                        <p:tgtEl>
                                          <p:spTgt spid="28"/>
                                        </p:tgtEl>
                                        <p:attrNameLst>
                                          <p:attrName>style.visibility</p:attrName>
                                        </p:attrNameLst>
                                      </p:cBhvr>
                                      <p:to>
                                        <p:strVal val="hidden"/>
                                      </p:to>
                                    </p:set>
                                  </p:childTnLst>
                                </p:cTn>
                              </p:par>
                              <p:par>
                                <p:cTn id="36" presetID="2" presetClass="exit" presetSubtype="2" fill="hold" nodeType="with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1+ppt_w/2"/>
                                          </p:val>
                                        </p:tav>
                                      </p:tavLst>
                                    </p:anim>
                                    <p:anim calcmode="lin" valueType="num">
                                      <p:cBhvr additive="base">
                                        <p:cTn id="38" dur="500"/>
                                        <p:tgtEl>
                                          <p:spTgt spid="42"/>
                                        </p:tgtEl>
                                        <p:attrNameLst>
                                          <p:attrName>ppt_y</p:attrName>
                                        </p:attrNameLst>
                                      </p:cBhvr>
                                      <p:tavLst>
                                        <p:tav tm="0">
                                          <p:val>
                                            <p:strVal val="ppt_y"/>
                                          </p:val>
                                        </p:tav>
                                        <p:tav tm="100000">
                                          <p:val>
                                            <p:strVal val="ppt_y"/>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1500"/>
                            </p:stCondLst>
                            <p:childTnLst>
                              <p:par>
                                <p:cTn id="41" presetID="42" presetClass="path" presetSubtype="0" accel="50000" decel="50000" fill="hold" nodeType="afterEffect">
                                  <p:stCondLst>
                                    <p:cond delay="0"/>
                                  </p:stCondLst>
                                  <p:childTnLst>
                                    <p:animMotion origin="layout" path="M 4.44444E-6 3.19741E-6 L 4.44444E-6 -0.30399 " pathEditMode="relative" rAng="0" ptsTypes="AA">
                                      <p:cBhvr>
                                        <p:cTn id="42" dur="500" fill="hold"/>
                                        <p:tgtEl>
                                          <p:spTgt spid="23"/>
                                        </p:tgtEl>
                                        <p:attrNameLst>
                                          <p:attrName>ppt_x</p:attrName>
                                          <p:attrName>ppt_y</p:attrName>
                                        </p:attrNameLst>
                                      </p:cBhvr>
                                      <p:rCtr x="0" y="-15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91" grpId="0"/>
      <p:bldP spid="55" grpId="0" animBg="1"/>
      <p:bldP spid="55" grpId="1" animBg="1"/>
      <p:bldP spid="56" grpId="0" animBg="1"/>
      <p:bldP spid="5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7557211" y="1499404"/>
            <a:ext cx="3296810" cy="4683716"/>
            <a:chOff x="5586485" y="1349864"/>
            <a:chExt cx="2182401" cy="3099374"/>
          </a:xfrm>
        </p:grpSpPr>
        <p:sp>
          <p:nvSpPr>
            <p:cNvPr id="25" name="Freeform 33"/>
            <p:cNvSpPr/>
            <p:nvPr/>
          </p:nvSpPr>
          <p:spPr bwMode="auto">
            <a:xfrm>
              <a:off x="5586485" y="1349864"/>
              <a:ext cx="2182401" cy="3099374"/>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sp>
          <p:nvSpPr>
            <p:cNvPr id="26" name="Freeform 34"/>
            <p:cNvSpPr/>
            <p:nvPr/>
          </p:nvSpPr>
          <p:spPr bwMode="auto">
            <a:xfrm>
              <a:off x="5599585" y="1360344"/>
              <a:ext cx="2158821" cy="3075794"/>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sp>
          <p:nvSpPr>
            <p:cNvPr id="27" name="Oval 35"/>
            <p:cNvSpPr>
              <a:spLocks noChangeArrowheads="1"/>
            </p:cNvSpPr>
            <p:nvPr/>
          </p:nvSpPr>
          <p:spPr bwMode="auto">
            <a:xfrm>
              <a:off x="6658036" y="1475620"/>
              <a:ext cx="39300" cy="39300"/>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sp>
          <p:nvSpPr>
            <p:cNvPr id="28" name="Oval 36"/>
            <p:cNvSpPr>
              <a:spLocks noChangeArrowheads="1"/>
            </p:cNvSpPr>
            <p:nvPr/>
          </p:nvSpPr>
          <p:spPr bwMode="auto">
            <a:xfrm>
              <a:off x="6658036" y="1473001"/>
              <a:ext cx="39300" cy="39300"/>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sp>
          <p:nvSpPr>
            <p:cNvPr id="29" name="Oval 37"/>
            <p:cNvSpPr>
              <a:spLocks noChangeArrowheads="1"/>
            </p:cNvSpPr>
            <p:nvPr/>
          </p:nvSpPr>
          <p:spPr bwMode="auto">
            <a:xfrm>
              <a:off x="6665895" y="1480860"/>
              <a:ext cx="23580" cy="2358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sp>
          <p:nvSpPr>
            <p:cNvPr id="30" name="Oval 38"/>
            <p:cNvSpPr>
              <a:spLocks noChangeArrowheads="1"/>
            </p:cNvSpPr>
            <p:nvPr/>
          </p:nvSpPr>
          <p:spPr bwMode="auto">
            <a:xfrm>
              <a:off x="6671135" y="1486100"/>
              <a:ext cx="13100" cy="13100"/>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sp>
          <p:nvSpPr>
            <p:cNvPr id="31" name="Freeform 39"/>
            <p:cNvSpPr/>
            <p:nvPr/>
          </p:nvSpPr>
          <p:spPr bwMode="auto">
            <a:xfrm>
              <a:off x="6676375" y="1491340"/>
              <a:ext cx="2621" cy="2621"/>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sp>
          <p:nvSpPr>
            <p:cNvPr id="32" name="Rectangle 40"/>
            <p:cNvSpPr>
              <a:spLocks noChangeArrowheads="1"/>
            </p:cNvSpPr>
            <p:nvPr/>
          </p:nvSpPr>
          <p:spPr bwMode="auto">
            <a:xfrm>
              <a:off x="6616118" y="1486100"/>
              <a:ext cx="18340" cy="18340"/>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sp>
          <p:nvSpPr>
            <p:cNvPr id="33" name="Rectangle 41"/>
            <p:cNvSpPr>
              <a:spLocks noChangeArrowheads="1"/>
            </p:cNvSpPr>
            <p:nvPr/>
          </p:nvSpPr>
          <p:spPr bwMode="auto">
            <a:xfrm>
              <a:off x="5717481" y="1609238"/>
              <a:ext cx="1923027" cy="2564909"/>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sp>
          <p:nvSpPr>
            <p:cNvPr id="34" name="Oval 43"/>
            <p:cNvSpPr>
              <a:spLocks noChangeArrowheads="1"/>
            </p:cNvSpPr>
            <p:nvPr/>
          </p:nvSpPr>
          <p:spPr bwMode="auto">
            <a:xfrm>
              <a:off x="6597777" y="4229164"/>
              <a:ext cx="162436" cy="165056"/>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sp>
          <p:nvSpPr>
            <p:cNvPr id="35" name="Freeform 44"/>
            <p:cNvSpPr/>
            <p:nvPr/>
          </p:nvSpPr>
          <p:spPr bwMode="auto">
            <a:xfrm>
              <a:off x="6637077" y="4268462"/>
              <a:ext cx="83838" cy="83838"/>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grpSp>
      <p:sp>
        <p:nvSpPr>
          <p:cNvPr id="36" name="Rectangle 42"/>
          <p:cNvSpPr>
            <a:spLocks noChangeArrowheads="1"/>
          </p:cNvSpPr>
          <p:nvPr/>
        </p:nvSpPr>
        <p:spPr bwMode="auto">
          <a:xfrm>
            <a:off x="7762698" y="1957902"/>
            <a:ext cx="2873330" cy="3844369"/>
          </a:xfrm>
          <a:prstGeom prst="rect">
            <a:avLst/>
          </a:prstGeom>
          <a:blipFill>
            <a:blip r:embed="rId3" cstate="print">
              <a:extLst>
                <a:ext uri="{BEBA8EAE-BF5A-486C-A8C5-ECC9F3942E4B}">
                  <a14:imgProps xmlns:a14="http://schemas.microsoft.com/office/drawing/2010/main">
                    <a14:imgLayer r:embed="rId4">
                      <a14:imgEffect>
                        <a14:brightnessContrast bright="8000"/>
                      </a14:imgEffect>
                    </a14:imgLayer>
                  </a14:imgProps>
                </a:ext>
              </a:extLst>
            </a:blip>
            <a:srcRect/>
            <a:stretch>
              <a:fillRect/>
            </a:stretch>
          </a:blipFill>
          <a:ln>
            <a:noFill/>
          </a:ln>
        </p:spPr>
        <p:txBody>
          <a:bodyPr vert="horz" wrap="square" lIns="121917" tIns="60958" rIns="121917" bIns="6095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sp>
        <p:nvSpPr>
          <p:cNvPr id="37" name="Rounded Rectangle 111"/>
          <p:cNvSpPr/>
          <p:nvPr/>
        </p:nvSpPr>
        <p:spPr>
          <a:xfrm>
            <a:off x="2030681" y="5173453"/>
            <a:ext cx="4940135" cy="1033400"/>
          </a:xfrm>
          <a:prstGeom prst="roundRect">
            <a:avLst>
              <a:gd name="adj" fmla="val 0"/>
            </a:avLst>
          </a:prstGeom>
          <a:solidFill>
            <a:sysClr val="window" lastClr="FFFFFF">
              <a:lumMod val="85000"/>
              <a:alpha val="46000"/>
            </a:sysClr>
          </a:solidFill>
          <a:ln w="12700" cap="flat" cmpd="sng" algn="ctr">
            <a:noFill/>
            <a:prstDash val="solid"/>
            <a:miter lim="800000"/>
          </a:ln>
          <a:effectLst/>
        </p:spPr>
        <p:txBody>
          <a:bodyPr lIns="179996" tIns="45719" rIns="179996" bIns="45719" rtlCol="0" anchor="ctr"/>
          <a:lstStyle/>
          <a:p>
            <a:pPr marL="0" marR="0" lvl="0" indent="0" defTabSz="914400" eaLnBrk="1" fontAlgn="auto" latinLnBrk="0" hangingPunct="1">
              <a:lnSpc>
                <a:spcPct val="130000"/>
              </a:lnSpc>
              <a:spcBef>
                <a:spcPts val="0"/>
              </a:spcBef>
              <a:spcAft>
                <a:spcPts val="0"/>
              </a:spcAft>
              <a:buClrTx/>
              <a:buSzTx/>
              <a:buFontTx/>
              <a:buNone/>
              <a:defRPr/>
            </a:pPr>
            <a:endParaRPr kumimoji="0" lang="en-US" sz="1100" b="0" i="0" u="none" strike="noStrike" kern="0" cap="none" spc="0" normalizeH="0" baseline="0" noProof="0" dirty="0">
              <a:ln>
                <a:noFill/>
              </a:ln>
              <a:solidFill>
                <a:sysClr val="window" lastClr="FFFFFF"/>
              </a:solidFill>
              <a:effectLst/>
              <a:uLnTx/>
              <a:uFillTx/>
              <a:latin typeface="Lato Light" panose="020F0502020204030203" pitchFamily="34" charset="0"/>
              <a:ea typeface="+mn-ea"/>
              <a:cs typeface="+mn-cs"/>
            </a:endParaRPr>
          </a:p>
        </p:txBody>
      </p:sp>
      <p:grpSp>
        <p:nvGrpSpPr>
          <p:cNvPr id="38" name="组合 37"/>
          <p:cNvGrpSpPr/>
          <p:nvPr/>
        </p:nvGrpSpPr>
        <p:grpSpPr>
          <a:xfrm>
            <a:off x="4462939" y="1896340"/>
            <a:ext cx="856387" cy="2008644"/>
            <a:chOff x="3347640" y="1840702"/>
            <a:chExt cx="538100" cy="1087357"/>
          </a:xfrm>
        </p:grpSpPr>
        <p:grpSp>
          <p:nvGrpSpPr>
            <p:cNvPr id="39" name="组合 38"/>
            <p:cNvGrpSpPr/>
            <p:nvPr/>
          </p:nvGrpSpPr>
          <p:grpSpPr>
            <a:xfrm>
              <a:off x="3347640" y="2287705"/>
              <a:ext cx="538100" cy="640354"/>
              <a:chOff x="3347640" y="2287705"/>
              <a:chExt cx="538100" cy="640354"/>
            </a:xfrm>
          </p:grpSpPr>
          <p:sp>
            <p:nvSpPr>
              <p:cNvPr id="44" name="Rounded Rectangle 3"/>
              <p:cNvSpPr/>
              <p:nvPr/>
            </p:nvSpPr>
            <p:spPr>
              <a:xfrm>
                <a:off x="3347640" y="2847140"/>
                <a:ext cx="538100" cy="80919"/>
              </a:xfrm>
              <a:prstGeom prst="roundRect">
                <a:avLst>
                  <a:gd name="adj" fmla="val 50000"/>
                </a:avLst>
              </a:prstGeom>
              <a:solidFill>
                <a:srgbClr val="5B9BD5"/>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5" name="Rounded Rectangle 4"/>
              <p:cNvSpPr/>
              <p:nvPr/>
            </p:nvSpPr>
            <p:spPr>
              <a:xfrm>
                <a:off x="3347640" y="2734748"/>
                <a:ext cx="538100" cy="80919"/>
              </a:xfrm>
              <a:prstGeom prst="roundRect">
                <a:avLst>
                  <a:gd name="adj" fmla="val 50000"/>
                </a:avLst>
              </a:prstGeom>
              <a:solidFill>
                <a:srgbClr val="5B9BD5"/>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6" name="Rounded Rectangle 5"/>
              <p:cNvSpPr/>
              <p:nvPr/>
            </p:nvSpPr>
            <p:spPr>
              <a:xfrm>
                <a:off x="3347640" y="2625071"/>
                <a:ext cx="538100" cy="80919"/>
              </a:xfrm>
              <a:prstGeom prst="roundRect">
                <a:avLst>
                  <a:gd name="adj" fmla="val 50000"/>
                </a:avLst>
              </a:prstGeom>
              <a:solidFill>
                <a:srgbClr val="5B9BD5"/>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7" name="Rounded Rectangle 6"/>
              <p:cNvSpPr/>
              <p:nvPr/>
            </p:nvSpPr>
            <p:spPr>
              <a:xfrm>
                <a:off x="3347640" y="2512680"/>
                <a:ext cx="538100" cy="80919"/>
              </a:xfrm>
              <a:prstGeom prst="roundRect">
                <a:avLst>
                  <a:gd name="adj" fmla="val 50000"/>
                </a:avLst>
              </a:prstGeom>
              <a:solidFill>
                <a:srgbClr val="5B9BD5"/>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8" name="Rounded Rectangle 7"/>
              <p:cNvSpPr/>
              <p:nvPr/>
            </p:nvSpPr>
            <p:spPr>
              <a:xfrm>
                <a:off x="3347640" y="2400097"/>
                <a:ext cx="538100" cy="80919"/>
              </a:xfrm>
              <a:prstGeom prst="roundRect">
                <a:avLst>
                  <a:gd name="adj" fmla="val 50000"/>
                </a:avLst>
              </a:prstGeom>
              <a:solidFill>
                <a:srgbClr val="5B9BD5"/>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9" name="Rounded Rectangle 8"/>
              <p:cNvSpPr/>
              <p:nvPr/>
            </p:nvSpPr>
            <p:spPr>
              <a:xfrm>
                <a:off x="3347640" y="2287705"/>
                <a:ext cx="538100" cy="80919"/>
              </a:xfrm>
              <a:prstGeom prst="roundRect">
                <a:avLst>
                  <a:gd name="adj" fmla="val 50000"/>
                </a:avLst>
              </a:prstGeom>
              <a:solidFill>
                <a:srgbClr val="5B9BD5"/>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40" name="Rounded Rectangle 9"/>
            <p:cNvSpPr/>
            <p:nvPr/>
          </p:nvSpPr>
          <p:spPr>
            <a:xfrm>
              <a:off x="3347640" y="2178028"/>
              <a:ext cx="538100" cy="8091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1" name="Rounded Rectangle 10"/>
            <p:cNvSpPr/>
            <p:nvPr/>
          </p:nvSpPr>
          <p:spPr>
            <a:xfrm>
              <a:off x="3347640" y="2065636"/>
              <a:ext cx="538100" cy="8091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2" name="Rounded Rectangle 27"/>
            <p:cNvSpPr/>
            <p:nvPr/>
          </p:nvSpPr>
          <p:spPr>
            <a:xfrm>
              <a:off x="3347640" y="1952085"/>
              <a:ext cx="538100" cy="8091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3" name="Rounded Rectangle 30"/>
            <p:cNvSpPr/>
            <p:nvPr/>
          </p:nvSpPr>
          <p:spPr>
            <a:xfrm>
              <a:off x="3347640" y="1840702"/>
              <a:ext cx="538100" cy="8091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50" name="组合 49"/>
          <p:cNvGrpSpPr/>
          <p:nvPr/>
        </p:nvGrpSpPr>
        <p:grpSpPr>
          <a:xfrm>
            <a:off x="2154524" y="1891365"/>
            <a:ext cx="856387" cy="2008643"/>
            <a:chOff x="1616103" y="1836973"/>
            <a:chExt cx="538100" cy="1087356"/>
          </a:xfrm>
        </p:grpSpPr>
        <p:grpSp>
          <p:nvGrpSpPr>
            <p:cNvPr id="51" name="组合 50"/>
            <p:cNvGrpSpPr/>
            <p:nvPr/>
          </p:nvGrpSpPr>
          <p:grpSpPr>
            <a:xfrm>
              <a:off x="1616103" y="2396367"/>
              <a:ext cx="538100" cy="527962"/>
              <a:chOff x="1616103" y="2396367"/>
              <a:chExt cx="538100" cy="527962"/>
            </a:xfrm>
          </p:grpSpPr>
          <p:sp>
            <p:nvSpPr>
              <p:cNvPr id="57" name="Rounded Rectangle 11"/>
              <p:cNvSpPr/>
              <p:nvPr/>
            </p:nvSpPr>
            <p:spPr>
              <a:xfrm>
                <a:off x="1616103" y="2843410"/>
                <a:ext cx="538100" cy="80919"/>
              </a:xfrm>
              <a:prstGeom prst="roundRect">
                <a:avLst>
                  <a:gd name="adj" fmla="val 50000"/>
                </a:avLst>
              </a:prstGeom>
              <a:solidFill>
                <a:srgbClr val="5B9BD5"/>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8" name="Rounded Rectangle 12"/>
              <p:cNvSpPr/>
              <p:nvPr/>
            </p:nvSpPr>
            <p:spPr>
              <a:xfrm>
                <a:off x="1616103" y="2731018"/>
                <a:ext cx="538100" cy="80919"/>
              </a:xfrm>
              <a:prstGeom prst="roundRect">
                <a:avLst>
                  <a:gd name="adj" fmla="val 50000"/>
                </a:avLst>
              </a:prstGeom>
              <a:solidFill>
                <a:srgbClr val="5B9BD5"/>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9" name="Rounded Rectangle 13"/>
              <p:cNvSpPr/>
              <p:nvPr/>
            </p:nvSpPr>
            <p:spPr>
              <a:xfrm>
                <a:off x="1616103" y="2621341"/>
                <a:ext cx="538100" cy="80919"/>
              </a:xfrm>
              <a:prstGeom prst="roundRect">
                <a:avLst>
                  <a:gd name="adj" fmla="val 50000"/>
                </a:avLst>
              </a:prstGeom>
              <a:solidFill>
                <a:srgbClr val="5B9BD5"/>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0" name="Rounded Rectangle 14"/>
              <p:cNvSpPr/>
              <p:nvPr/>
            </p:nvSpPr>
            <p:spPr>
              <a:xfrm>
                <a:off x="1616103" y="2508950"/>
                <a:ext cx="538100" cy="80919"/>
              </a:xfrm>
              <a:prstGeom prst="roundRect">
                <a:avLst>
                  <a:gd name="adj" fmla="val 50000"/>
                </a:avLst>
              </a:prstGeom>
              <a:solidFill>
                <a:srgbClr val="5B9BD5"/>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1" name="Rounded Rectangle 15"/>
              <p:cNvSpPr/>
              <p:nvPr/>
            </p:nvSpPr>
            <p:spPr>
              <a:xfrm>
                <a:off x="1616103" y="2396367"/>
                <a:ext cx="538100" cy="80919"/>
              </a:xfrm>
              <a:prstGeom prst="roundRect">
                <a:avLst>
                  <a:gd name="adj" fmla="val 50000"/>
                </a:avLst>
              </a:prstGeom>
              <a:solidFill>
                <a:srgbClr val="5B9BD5"/>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52" name="Rounded Rectangle 16"/>
            <p:cNvSpPr/>
            <p:nvPr/>
          </p:nvSpPr>
          <p:spPr>
            <a:xfrm>
              <a:off x="1616103" y="2283975"/>
              <a:ext cx="538100" cy="8091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3" name="Rounded Rectangle 17"/>
            <p:cNvSpPr/>
            <p:nvPr/>
          </p:nvSpPr>
          <p:spPr>
            <a:xfrm>
              <a:off x="1616103" y="2174298"/>
              <a:ext cx="538100" cy="8091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4" name="Rounded Rectangle 18"/>
            <p:cNvSpPr/>
            <p:nvPr/>
          </p:nvSpPr>
          <p:spPr>
            <a:xfrm>
              <a:off x="1616103" y="2061907"/>
              <a:ext cx="538100" cy="8091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5" name="Rounded Rectangle 28"/>
            <p:cNvSpPr/>
            <p:nvPr/>
          </p:nvSpPr>
          <p:spPr>
            <a:xfrm>
              <a:off x="1616103" y="1948355"/>
              <a:ext cx="538100" cy="8091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6" name="Rounded Rectangle 31"/>
            <p:cNvSpPr/>
            <p:nvPr/>
          </p:nvSpPr>
          <p:spPr>
            <a:xfrm>
              <a:off x="1616103" y="1836973"/>
              <a:ext cx="538100" cy="8091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62" name="组合 61"/>
          <p:cNvGrpSpPr/>
          <p:nvPr/>
        </p:nvGrpSpPr>
        <p:grpSpPr>
          <a:xfrm>
            <a:off x="5622813" y="1896340"/>
            <a:ext cx="856387" cy="2008644"/>
            <a:chOff x="4217659" y="1840702"/>
            <a:chExt cx="538100" cy="1087357"/>
          </a:xfrm>
        </p:grpSpPr>
        <p:grpSp>
          <p:nvGrpSpPr>
            <p:cNvPr id="63" name="组合 62"/>
            <p:cNvGrpSpPr/>
            <p:nvPr/>
          </p:nvGrpSpPr>
          <p:grpSpPr>
            <a:xfrm>
              <a:off x="4217659" y="2178028"/>
              <a:ext cx="538100" cy="750031"/>
              <a:chOff x="4217659" y="2178028"/>
              <a:chExt cx="538100" cy="750031"/>
            </a:xfrm>
          </p:grpSpPr>
          <p:sp>
            <p:nvSpPr>
              <p:cNvPr id="67" name="Rounded Rectangle 19"/>
              <p:cNvSpPr/>
              <p:nvPr/>
            </p:nvSpPr>
            <p:spPr>
              <a:xfrm>
                <a:off x="4217659" y="2847140"/>
                <a:ext cx="538100" cy="80919"/>
              </a:xfrm>
              <a:prstGeom prst="roundRect">
                <a:avLst>
                  <a:gd name="adj" fmla="val 50000"/>
                </a:avLst>
              </a:prstGeom>
              <a:solidFill>
                <a:srgbClr val="0070C0"/>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8" name="Rounded Rectangle 20"/>
              <p:cNvSpPr/>
              <p:nvPr/>
            </p:nvSpPr>
            <p:spPr>
              <a:xfrm>
                <a:off x="4217659" y="2734748"/>
                <a:ext cx="538100" cy="80919"/>
              </a:xfrm>
              <a:prstGeom prst="roundRect">
                <a:avLst>
                  <a:gd name="adj" fmla="val 50000"/>
                </a:avLst>
              </a:prstGeom>
              <a:solidFill>
                <a:srgbClr val="0070C0"/>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9" name="Rounded Rectangle 21"/>
              <p:cNvSpPr/>
              <p:nvPr/>
            </p:nvSpPr>
            <p:spPr>
              <a:xfrm>
                <a:off x="4217659" y="2625071"/>
                <a:ext cx="538100" cy="80919"/>
              </a:xfrm>
              <a:prstGeom prst="roundRect">
                <a:avLst>
                  <a:gd name="adj" fmla="val 50000"/>
                </a:avLst>
              </a:prstGeom>
              <a:solidFill>
                <a:srgbClr val="0070C0"/>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70" name="Rounded Rectangle 22"/>
              <p:cNvSpPr/>
              <p:nvPr/>
            </p:nvSpPr>
            <p:spPr>
              <a:xfrm>
                <a:off x="4217659" y="2512680"/>
                <a:ext cx="538100" cy="80919"/>
              </a:xfrm>
              <a:prstGeom prst="roundRect">
                <a:avLst>
                  <a:gd name="adj" fmla="val 50000"/>
                </a:avLst>
              </a:prstGeom>
              <a:solidFill>
                <a:srgbClr val="0070C0"/>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71" name="Rounded Rectangle 23"/>
              <p:cNvSpPr/>
              <p:nvPr/>
            </p:nvSpPr>
            <p:spPr>
              <a:xfrm>
                <a:off x="4217659" y="2400097"/>
                <a:ext cx="538100" cy="80919"/>
              </a:xfrm>
              <a:prstGeom prst="roundRect">
                <a:avLst>
                  <a:gd name="adj" fmla="val 50000"/>
                </a:avLst>
              </a:prstGeom>
              <a:solidFill>
                <a:srgbClr val="0070C0"/>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72" name="Rounded Rectangle 24"/>
              <p:cNvSpPr/>
              <p:nvPr/>
            </p:nvSpPr>
            <p:spPr>
              <a:xfrm>
                <a:off x="4217659" y="2287705"/>
                <a:ext cx="538100" cy="80919"/>
              </a:xfrm>
              <a:prstGeom prst="roundRect">
                <a:avLst>
                  <a:gd name="adj" fmla="val 50000"/>
                </a:avLst>
              </a:prstGeom>
              <a:solidFill>
                <a:srgbClr val="0070C0"/>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73" name="Rounded Rectangle 25"/>
              <p:cNvSpPr/>
              <p:nvPr/>
            </p:nvSpPr>
            <p:spPr>
              <a:xfrm>
                <a:off x="4217659" y="2178028"/>
                <a:ext cx="538100" cy="80919"/>
              </a:xfrm>
              <a:prstGeom prst="roundRect">
                <a:avLst>
                  <a:gd name="adj" fmla="val 50000"/>
                </a:avLst>
              </a:prstGeom>
              <a:solidFill>
                <a:srgbClr val="0070C0"/>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64" name="Rounded Rectangle 26"/>
            <p:cNvSpPr/>
            <p:nvPr/>
          </p:nvSpPr>
          <p:spPr>
            <a:xfrm>
              <a:off x="4217659" y="2065636"/>
              <a:ext cx="538100" cy="8091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5" name="Rounded Rectangle 29"/>
            <p:cNvSpPr/>
            <p:nvPr/>
          </p:nvSpPr>
          <p:spPr>
            <a:xfrm>
              <a:off x="4217659" y="1952085"/>
              <a:ext cx="538100" cy="8091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6" name="Rounded Rectangle 32"/>
            <p:cNvSpPr/>
            <p:nvPr/>
          </p:nvSpPr>
          <p:spPr>
            <a:xfrm>
              <a:off x="4217659" y="1840702"/>
              <a:ext cx="538100" cy="8091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74" name="组合 73"/>
          <p:cNvGrpSpPr/>
          <p:nvPr/>
        </p:nvGrpSpPr>
        <p:grpSpPr>
          <a:xfrm>
            <a:off x="3300520" y="1896340"/>
            <a:ext cx="856387" cy="2008644"/>
            <a:chOff x="2475712" y="1840702"/>
            <a:chExt cx="538100" cy="1087357"/>
          </a:xfrm>
        </p:grpSpPr>
        <p:grpSp>
          <p:nvGrpSpPr>
            <p:cNvPr id="75" name="组合 74"/>
            <p:cNvGrpSpPr/>
            <p:nvPr/>
          </p:nvGrpSpPr>
          <p:grpSpPr>
            <a:xfrm>
              <a:off x="2475712" y="2065636"/>
              <a:ext cx="538100" cy="862423"/>
              <a:chOff x="2475712" y="2065636"/>
              <a:chExt cx="538100" cy="862423"/>
            </a:xfrm>
          </p:grpSpPr>
          <p:sp>
            <p:nvSpPr>
              <p:cNvPr id="78" name="Rounded Rectangle 33"/>
              <p:cNvSpPr/>
              <p:nvPr/>
            </p:nvSpPr>
            <p:spPr>
              <a:xfrm>
                <a:off x="2475712" y="2847140"/>
                <a:ext cx="538100" cy="80919"/>
              </a:xfrm>
              <a:prstGeom prst="roundRect">
                <a:avLst>
                  <a:gd name="adj" fmla="val 50000"/>
                </a:avLst>
              </a:prstGeom>
              <a:solidFill>
                <a:srgbClr val="0070C0"/>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79" name="Rounded Rectangle 34"/>
              <p:cNvSpPr/>
              <p:nvPr/>
            </p:nvSpPr>
            <p:spPr>
              <a:xfrm>
                <a:off x="2475712" y="2734748"/>
                <a:ext cx="538100" cy="80919"/>
              </a:xfrm>
              <a:prstGeom prst="roundRect">
                <a:avLst>
                  <a:gd name="adj" fmla="val 50000"/>
                </a:avLst>
              </a:prstGeom>
              <a:solidFill>
                <a:srgbClr val="0070C0"/>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80" name="Rounded Rectangle 35"/>
              <p:cNvSpPr/>
              <p:nvPr/>
            </p:nvSpPr>
            <p:spPr>
              <a:xfrm>
                <a:off x="2475712" y="2625071"/>
                <a:ext cx="538100" cy="80919"/>
              </a:xfrm>
              <a:prstGeom prst="roundRect">
                <a:avLst>
                  <a:gd name="adj" fmla="val 50000"/>
                </a:avLst>
              </a:prstGeom>
              <a:solidFill>
                <a:srgbClr val="0070C0"/>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81" name="Rounded Rectangle 36"/>
              <p:cNvSpPr/>
              <p:nvPr/>
            </p:nvSpPr>
            <p:spPr>
              <a:xfrm>
                <a:off x="2475712" y="2512680"/>
                <a:ext cx="538100" cy="80919"/>
              </a:xfrm>
              <a:prstGeom prst="roundRect">
                <a:avLst>
                  <a:gd name="adj" fmla="val 50000"/>
                </a:avLst>
              </a:prstGeom>
              <a:solidFill>
                <a:srgbClr val="0070C0"/>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82" name="Rounded Rectangle 37"/>
              <p:cNvSpPr/>
              <p:nvPr/>
            </p:nvSpPr>
            <p:spPr>
              <a:xfrm>
                <a:off x="2475712" y="2400097"/>
                <a:ext cx="538100" cy="80919"/>
              </a:xfrm>
              <a:prstGeom prst="roundRect">
                <a:avLst>
                  <a:gd name="adj" fmla="val 50000"/>
                </a:avLst>
              </a:prstGeom>
              <a:solidFill>
                <a:srgbClr val="0070C0"/>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83" name="Rounded Rectangle 38"/>
              <p:cNvSpPr/>
              <p:nvPr/>
            </p:nvSpPr>
            <p:spPr>
              <a:xfrm>
                <a:off x="2475712" y="2287705"/>
                <a:ext cx="538100" cy="80919"/>
              </a:xfrm>
              <a:prstGeom prst="roundRect">
                <a:avLst>
                  <a:gd name="adj" fmla="val 50000"/>
                </a:avLst>
              </a:prstGeom>
              <a:solidFill>
                <a:srgbClr val="0070C0"/>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84" name="Rounded Rectangle 39"/>
              <p:cNvSpPr/>
              <p:nvPr/>
            </p:nvSpPr>
            <p:spPr>
              <a:xfrm>
                <a:off x="2475712" y="2178028"/>
                <a:ext cx="538100" cy="80919"/>
              </a:xfrm>
              <a:prstGeom prst="roundRect">
                <a:avLst>
                  <a:gd name="adj" fmla="val 50000"/>
                </a:avLst>
              </a:prstGeom>
              <a:solidFill>
                <a:srgbClr val="0070C0"/>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85" name="Rounded Rectangle 40"/>
              <p:cNvSpPr/>
              <p:nvPr/>
            </p:nvSpPr>
            <p:spPr>
              <a:xfrm>
                <a:off x="2475712" y="2065636"/>
                <a:ext cx="538100" cy="80919"/>
              </a:xfrm>
              <a:prstGeom prst="roundRect">
                <a:avLst>
                  <a:gd name="adj" fmla="val 50000"/>
                </a:avLst>
              </a:prstGeom>
              <a:solidFill>
                <a:srgbClr val="0070C0"/>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76" name="Rounded Rectangle 41"/>
            <p:cNvSpPr/>
            <p:nvPr/>
          </p:nvSpPr>
          <p:spPr>
            <a:xfrm>
              <a:off x="2475712" y="1952085"/>
              <a:ext cx="538100" cy="8091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77" name="Rounded Rectangle 42"/>
            <p:cNvSpPr/>
            <p:nvPr/>
          </p:nvSpPr>
          <p:spPr>
            <a:xfrm>
              <a:off x="2475712" y="1840702"/>
              <a:ext cx="538100" cy="8091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86" name="TextBox 85"/>
          <p:cNvSpPr txBox="1"/>
          <p:nvPr/>
        </p:nvSpPr>
        <p:spPr>
          <a:xfrm>
            <a:off x="2154524" y="1323756"/>
            <a:ext cx="909198" cy="400108"/>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2000" b="1" i="0" u="none" strike="noStrike" kern="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Clear Sans" panose="020B0503030202020304" pitchFamily="34" charset="0"/>
              </a:rPr>
              <a:t>50 %</a:t>
            </a:r>
          </a:p>
        </p:txBody>
      </p:sp>
      <p:sp>
        <p:nvSpPr>
          <p:cNvPr id="87" name="TextBox 86"/>
          <p:cNvSpPr txBox="1"/>
          <p:nvPr/>
        </p:nvSpPr>
        <p:spPr>
          <a:xfrm>
            <a:off x="3288675" y="1323756"/>
            <a:ext cx="909198" cy="400108"/>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2000" b="1" i="0" u="none" strike="noStrike" kern="0" cap="none" spc="0" normalizeH="0" baseline="0" noProof="0" dirty="0">
                <a:ln>
                  <a:noFill/>
                </a:ln>
                <a:solidFill>
                  <a:srgbClr val="0070BC"/>
                </a:solidFill>
                <a:effectLst/>
                <a:uLnTx/>
                <a:uFillTx/>
                <a:latin typeface="微软雅黑" panose="020B0503020204020204" pitchFamily="34" charset="-122"/>
                <a:ea typeface="微软雅黑" panose="020B0503020204020204" pitchFamily="34" charset="-122"/>
                <a:cs typeface="Clear Sans" panose="020B0503030202020304" pitchFamily="34" charset="0"/>
              </a:rPr>
              <a:t>60 %</a:t>
            </a:r>
          </a:p>
        </p:txBody>
      </p:sp>
      <p:sp>
        <p:nvSpPr>
          <p:cNvPr id="88" name="TextBox 87"/>
          <p:cNvSpPr txBox="1"/>
          <p:nvPr/>
        </p:nvSpPr>
        <p:spPr>
          <a:xfrm>
            <a:off x="4422827" y="1323756"/>
            <a:ext cx="909198" cy="400108"/>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2000" b="1" i="0" u="none" strike="noStrike" kern="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Clear Sans" panose="020B0503030202020304" pitchFamily="34" charset="0"/>
              </a:rPr>
              <a:t>70 %</a:t>
            </a:r>
          </a:p>
        </p:txBody>
      </p:sp>
      <p:sp>
        <p:nvSpPr>
          <p:cNvPr id="89" name="TextBox 88"/>
          <p:cNvSpPr txBox="1"/>
          <p:nvPr/>
        </p:nvSpPr>
        <p:spPr>
          <a:xfrm>
            <a:off x="5556980" y="1323756"/>
            <a:ext cx="909198" cy="400108"/>
          </a:xfrm>
          <a:prstGeom prst="rect">
            <a:avLst/>
          </a:prstGeom>
          <a:noFill/>
        </p:spPr>
        <p:txBody>
          <a:bodyPr wrap="square" lIns="91438" tIns="45719" rIns="91438" bIns="45719"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2000" b="1" i="0" u="none" strike="noStrike" kern="0" cap="none" spc="0" normalizeH="0" baseline="0" noProof="0" dirty="0">
                <a:ln>
                  <a:noFill/>
                </a:ln>
                <a:solidFill>
                  <a:srgbClr val="0070BC"/>
                </a:solidFill>
                <a:effectLst/>
                <a:uLnTx/>
                <a:uFillTx/>
                <a:latin typeface="微软雅黑" panose="020B0503020204020204" pitchFamily="34" charset="-122"/>
                <a:ea typeface="微软雅黑" panose="020B0503020204020204" pitchFamily="34" charset="-122"/>
                <a:cs typeface="Clear Sans" panose="020B0503030202020304" pitchFamily="34" charset="0"/>
              </a:rPr>
              <a:t>80 %</a:t>
            </a:r>
          </a:p>
        </p:txBody>
      </p:sp>
      <p:sp>
        <p:nvSpPr>
          <p:cNvPr id="90" name="TextBox 89"/>
          <p:cNvSpPr txBox="1"/>
          <p:nvPr/>
        </p:nvSpPr>
        <p:spPr>
          <a:xfrm>
            <a:off x="2193090" y="5253256"/>
            <a:ext cx="4777726" cy="818297"/>
          </a:xfrm>
          <a:prstGeom prst="rect">
            <a:avLst/>
          </a:prstGeom>
          <a:noFill/>
        </p:spPr>
        <p:txBody>
          <a:bodyPr wrap="square" lIns="121917" tIns="60958" rIns="121917" bIns="60958"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en-US" altLang="zh-CN" sz="16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endParaRPr>
          </a:p>
        </p:txBody>
      </p:sp>
      <p:sp>
        <p:nvSpPr>
          <p:cNvPr id="91" name="直角三角形 90"/>
          <p:cNvSpPr/>
          <p:nvPr/>
        </p:nvSpPr>
        <p:spPr>
          <a:xfrm rot="13017815" flipH="1">
            <a:off x="1464337" y="5521533"/>
            <a:ext cx="627766" cy="658030"/>
          </a:xfrm>
          <a:prstGeom prst="rtTriangle">
            <a:avLst/>
          </a:prstGeom>
          <a:solidFill>
            <a:srgbClr val="A5A5A5"/>
          </a:solid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2" name="组合 91"/>
          <p:cNvGrpSpPr/>
          <p:nvPr/>
        </p:nvGrpSpPr>
        <p:grpSpPr>
          <a:xfrm>
            <a:off x="2211067" y="4157773"/>
            <a:ext cx="878381" cy="770488"/>
            <a:chOff x="1658510" y="3064182"/>
            <a:chExt cx="501043" cy="439341"/>
          </a:xfrm>
        </p:grpSpPr>
        <p:sp>
          <p:nvSpPr>
            <p:cNvPr id="93" name="Oval 103"/>
            <p:cNvSpPr/>
            <p:nvPr/>
          </p:nvSpPr>
          <p:spPr>
            <a:xfrm>
              <a:off x="1658510" y="3064182"/>
              <a:ext cx="439340" cy="439341"/>
            </a:xfrm>
            <a:prstGeom prst="ellipse">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6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94" name="TextBox 93"/>
            <p:cNvSpPr txBox="1"/>
            <p:nvPr/>
          </p:nvSpPr>
          <p:spPr>
            <a:xfrm>
              <a:off x="1723591" y="3129960"/>
              <a:ext cx="435962" cy="280797"/>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ysClr val="window" lastClr="FFFFFF"/>
                  </a:solidFill>
                  <a:effectLst/>
                  <a:uLnTx/>
                  <a:uFillTx/>
                  <a:latin typeface="DFGothic-EB" panose="02010609010101010101" pitchFamily="1" charset="-128"/>
                  <a:ea typeface="DFGothic-EB" panose="02010609010101010101" pitchFamily="1" charset="-128"/>
                </a:rPr>
                <a:t>01</a:t>
              </a:r>
              <a:endParaRPr kumimoji="0" lang="zh-CN" altLang="en-US" sz="2600" b="0" i="0" u="none" strike="noStrike" kern="0" cap="none" spc="0" normalizeH="0" baseline="0" noProof="0" dirty="0">
                <a:ln>
                  <a:noFill/>
                </a:ln>
                <a:solidFill>
                  <a:sysClr val="window" lastClr="FFFFFF"/>
                </a:solidFill>
                <a:effectLst/>
                <a:uLnTx/>
                <a:uFillTx/>
                <a:latin typeface="DFGothic-EB" panose="02010609010101010101" pitchFamily="1" charset="-128"/>
                <a:ea typeface="DFGothic-EB" panose="02010609010101010101" pitchFamily="1" charset="-128"/>
              </a:endParaRPr>
            </a:p>
          </p:txBody>
        </p:sp>
      </p:grpSp>
      <p:grpSp>
        <p:nvGrpSpPr>
          <p:cNvPr id="95" name="组合 94"/>
          <p:cNvGrpSpPr/>
          <p:nvPr/>
        </p:nvGrpSpPr>
        <p:grpSpPr>
          <a:xfrm>
            <a:off x="3366362" y="4163845"/>
            <a:ext cx="869668" cy="770488"/>
            <a:chOff x="2525092" y="3068735"/>
            <a:chExt cx="496073" cy="439341"/>
          </a:xfrm>
        </p:grpSpPr>
        <p:sp>
          <p:nvSpPr>
            <p:cNvPr id="96" name="Oval 105"/>
            <p:cNvSpPr/>
            <p:nvPr/>
          </p:nvSpPr>
          <p:spPr>
            <a:xfrm>
              <a:off x="2525092" y="3068735"/>
              <a:ext cx="439340" cy="439341"/>
            </a:xfrm>
            <a:prstGeom prst="ellips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6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97" name="TextBox 96"/>
            <p:cNvSpPr txBox="1"/>
            <p:nvPr/>
          </p:nvSpPr>
          <p:spPr>
            <a:xfrm>
              <a:off x="2585203" y="3129959"/>
              <a:ext cx="435962" cy="280797"/>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ysClr val="window" lastClr="FFFFFF"/>
                  </a:solidFill>
                  <a:effectLst/>
                  <a:uLnTx/>
                  <a:uFillTx/>
                  <a:latin typeface="DFGothic-EB" panose="02010609010101010101" pitchFamily="1" charset="-128"/>
                  <a:ea typeface="DFGothic-EB" panose="02010609010101010101" pitchFamily="1" charset="-128"/>
                </a:rPr>
                <a:t>02</a:t>
              </a:r>
              <a:endParaRPr kumimoji="0" lang="zh-CN" altLang="en-US" sz="2600" b="0" i="0" u="none" strike="noStrike" kern="0" cap="none" spc="0" normalizeH="0" baseline="0" noProof="0" dirty="0">
                <a:ln>
                  <a:noFill/>
                </a:ln>
                <a:solidFill>
                  <a:sysClr val="window" lastClr="FFFFFF"/>
                </a:solidFill>
                <a:effectLst/>
                <a:uLnTx/>
                <a:uFillTx/>
                <a:latin typeface="DFGothic-EB" panose="02010609010101010101" pitchFamily="1" charset="-128"/>
                <a:ea typeface="DFGothic-EB" panose="02010609010101010101" pitchFamily="1" charset="-128"/>
              </a:endParaRPr>
            </a:p>
          </p:txBody>
        </p:sp>
      </p:grpSp>
      <p:grpSp>
        <p:nvGrpSpPr>
          <p:cNvPr id="98" name="组合 97"/>
          <p:cNvGrpSpPr/>
          <p:nvPr/>
        </p:nvGrpSpPr>
        <p:grpSpPr>
          <a:xfrm>
            <a:off x="4527914" y="4157771"/>
            <a:ext cx="881639" cy="770488"/>
            <a:chOff x="3396385" y="3064181"/>
            <a:chExt cx="502904" cy="439341"/>
          </a:xfrm>
        </p:grpSpPr>
        <p:sp>
          <p:nvSpPr>
            <p:cNvPr id="99" name="Oval 107"/>
            <p:cNvSpPr/>
            <p:nvPr/>
          </p:nvSpPr>
          <p:spPr>
            <a:xfrm>
              <a:off x="3396385" y="3064181"/>
              <a:ext cx="439340" cy="439341"/>
            </a:xfrm>
            <a:prstGeom prst="ellipse">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2600" b="0" i="0" u="none" strike="noStrike" kern="0" cap="none" spc="0" normalizeH="0" baseline="0" noProof="0" dirty="0">
                <a:ln>
                  <a:noFill/>
                </a:ln>
                <a:solidFill>
                  <a:sysClr val="window" lastClr="FFFFFF"/>
                </a:solidFill>
                <a:effectLst/>
                <a:uLnTx/>
                <a:uFillTx/>
                <a:latin typeface="FontAwesome" pitchFamily="2" charset="0"/>
                <a:ea typeface="+mn-ea"/>
                <a:cs typeface="+mn-cs"/>
              </a:endParaRPr>
            </a:p>
          </p:txBody>
        </p:sp>
        <p:sp>
          <p:nvSpPr>
            <p:cNvPr id="100" name="TextBox 99"/>
            <p:cNvSpPr txBox="1"/>
            <p:nvPr/>
          </p:nvSpPr>
          <p:spPr>
            <a:xfrm>
              <a:off x="3463327" y="3129959"/>
              <a:ext cx="435962" cy="280797"/>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ysClr val="window" lastClr="FFFFFF"/>
                  </a:solidFill>
                  <a:effectLst/>
                  <a:uLnTx/>
                  <a:uFillTx/>
                  <a:latin typeface="DFGothic-EB" panose="02010609010101010101" pitchFamily="1" charset="-128"/>
                  <a:ea typeface="DFGothic-EB" panose="02010609010101010101" pitchFamily="1" charset="-128"/>
                </a:rPr>
                <a:t>03</a:t>
              </a:r>
              <a:endParaRPr kumimoji="0" lang="zh-CN" altLang="en-US" sz="2600" b="0" i="0" u="none" strike="noStrike" kern="0" cap="none" spc="0" normalizeH="0" baseline="0" noProof="0" dirty="0">
                <a:ln>
                  <a:noFill/>
                </a:ln>
                <a:solidFill>
                  <a:sysClr val="window" lastClr="FFFFFF"/>
                </a:solidFill>
                <a:effectLst/>
                <a:uLnTx/>
                <a:uFillTx/>
                <a:latin typeface="DFGothic-EB" panose="02010609010101010101" pitchFamily="1" charset="-128"/>
                <a:ea typeface="DFGothic-EB" panose="02010609010101010101" pitchFamily="1" charset="-128"/>
              </a:endParaRPr>
            </a:p>
          </p:txBody>
        </p:sp>
      </p:grpSp>
      <p:grpSp>
        <p:nvGrpSpPr>
          <p:cNvPr id="101" name="组合 100"/>
          <p:cNvGrpSpPr/>
          <p:nvPr/>
        </p:nvGrpSpPr>
        <p:grpSpPr>
          <a:xfrm>
            <a:off x="5688667" y="4157770"/>
            <a:ext cx="893078" cy="770488"/>
            <a:chOff x="4267039" y="3064180"/>
            <a:chExt cx="509426" cy="439341"/>
          </a:xfrm>
        </p:grpSpPr>
        <p:sp>
          <p:nvSpPr>
            <p:cNvPr id="102" name="Oval 109"/>
            <p:cNvSpPr/>
            <p:nvPr/>
          </p:nvSpPr>
          <p:spPr>
            <a:xfrm>
              <a:off x="4267039" y="3064180"/>
              <a:ext cx="439340" cy="439341"/>
            </a:xfrm>
            <a:prstGeom prst="ellips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2600" b="0" i="0" u="none" strike="noStrike" kern="0" cap="none" spc="0" normalizeH="0" baseline="0" noProof="0" dirty="0">
                <a:ln>
                  <a:noFill/>
                </a:ln>
                <a:solidFill>
                  <a:sysClr val="window" lastClr="FFFFFF"/>
                </a:solidFill>
                <a:effectLst/>
                <a:uLnTx/>
                <a:uFillTx/>
                <a:latin typeface="FontAwesome" pitchFamily="2" charset="0"/>
                <a:ea typeface="+mn-ea"/>
                <a:cs typeface="+mn-cs"/>
              </a:endParaRPr>
            </a:p>
          </p:txBody>
        </p:sp>
        <p:sp>
          <p:nvSpPr>
            <p:cNvPr id="103" name="TextBox 102"/>
            <p:cNvSpPr txBox="1"/>
            <p:nvPr/>
          </p:nvSpPr>
          <p:spPr>
            <a:xfrm>
              <a:off x="4340503" y="3129959"/>
              <a:ext cx="435962" cy="280797"/>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ysClr val="window" lastClr="FFFFFF"/>
                  </a:solidFill>
                  <a:effectLst/>
                  <a:uLnTx/>
                  <a:uFillTx/>
                  <a:latin typeface="DFGothic-EB" panose="02010609010101010101" pitchFamily="1" charset="-128"/>
                  <a:ea typeface="DFGothic-EB" panose="02010609010101010101" pitchFamily="1" charset="-128"/>
                </a:rPr>
                <a:t>04</a:t>
              </a:r>
              <a:endParaRPr kumimoji="0" lang="zh-CN" altLang="en-US" sz="2600" b="0" i="0" u="none" strike="noStrike" kern="0" cap="none" spc="0" normalizeH="0" baseline="0" noProof="0" dirty="0">
                <a:ln>
                  <a:noFill/>
                </a:ln>
                <a:solidFill>
                  <a:sysClr val="window" lastClr="FFFFFF"/>
                </a:solidFill>
                <a:effectLst/>
                <a:uLnTx/>
                <a:uFillTx/>
                <a:latin typeface="DFGothic-EB" panose="02010609010101010101" pitchFamily="1" charset="-128"/>
                <a:ea typeface="DFGothic-EB" panose="02010609010101010101" pitchFamily="1" charset="-128"/>
              </a:endParaRPr>
            </a:p>
          </p:txBody>
        </p:sp>
      </p:gr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anim calcmode="lin" valueType="num">
                                      <p:cBhvr>
                                        <p:cTn id="29" dur="500" fill="hold"/>
                                        <p:tgtEl>
                                          <p:spTgt spid="24"/>
                                        </p:tgtEl>
                                        <p:attrNameLst>
                                          <p:attrName>ppt_x</p:attrName>
                                        </p:attrNameLst>
                                      </p:cBhvr>
                                      <p:tavLst>
                                        <p:tav tm="0">
                                          <p:val>
                                            <p:strVal val="#ppt_x"/>
                                          </p:val>
                                        </p:tav>
                                        <p:tav tm="100000">
                                          <p:val>
                                            <p:strVal val="#ppt_x"/>
                                          </p:val>
                                        </p:tav>
                                      </p:tavLst>
                                    </p:anim>
                                    <p:anim calcmode="lin" valueType="num">
                                      <p:cBhvr>
                                        <p:cTn id="30" dur="500" fill="hold"/>
                                        <p:tgtEl>
                                          <p:spTgt spid="24"/>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up)">
                                      <p:cBhvr>
                                        <p:cTn id="34" dur="500"/>
                                        <p:tgtEl>
                                          <p:spTgt spid="36"/>
                                        </p:tgtEl>
                                      </p:cBhvr>
                                    </p:animEffect>
                                  </p:childTnLst>
                                </p:cTn>
                              </p:par>
                            </p:childTnLst>
                          </p:cTn>
                        </p:par>
                        <p:par>
                          <p:cTn id="35" fill="hold">
                            <p:stCondLst>
                              <p:cond delay="2500"/>
                            </p:stCondLst>
                            <p:childTnLst>
                              <p:par>
                                <p:cTn id="36" presetID="22" presetClass="entr" presetSubtype="4"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down)">
                                      <p:cBhvr>
                                        <p:cTn id="38" dur="500"/>
                                        <p:tgtEl>
                                          <p:spTgt spid="50"/>
                                        </p:tgtEl>
                                      </p:cBhvr>
                                    </p:animEffect>
                                  </p:childTnLst>
                                </p:cTn>
                              </p:par>
                              <p:par>
                                <p:cTn id="39" presetID="22" presetClass="entr" presetSubtype="4"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500"/>
                                        <p:tgtEl>
                                          <p:spTgt spid="74"/>
                                        </p:tgtEl>
                                      </p:cBhvr>
                                    </p:animEffect>
                                  </p:childTnLst>
                                </p:cTn>
                              </p:par>
                              <p:par>
                                <p:cTn id="42" presetID="22" presetClass="entr" presetSubtype="4"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down)">
                                      <p:cBhvr>
                                        <p:cTn id="44" dur="500"/>
                                        <p:tgtEl>
                                          <p:spTgt spid="38"/>
                                        </p:tgtEl>
                                      </p:cBhvr>
                                    </p:animEffect>
                                  </p:childTnLst>
                                </p:cTn>
                              </p:par>
                              <p:par>
                                <p:cTn id="45" presetID="22" presetClass="entr" presetSubtype="4"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down)">
                                      <p:cBhvr>
                                        <p:cTn id="47" dur="500"/>
                                        <p:tgtEl>
                                          <p:spTgt spid="62"/>
                                        </p:tgtEl>
                                      </p:cBhvr>
                                    </p:animEffect>
                                  </p:childTnLst>
                                </p:cTn>
                              </p:par>
                            </p:childTnLst>
                          </p:cTn>
                        </p:par>
                        <p:par>
                          <p:cTn id="48" fill="hold">
                            <p:stCondLst>
                              <p:cond delay="3000"/>
                            </p:stCondLst>
                            <p:childTnLst>
                              <p:par>
                                <p:cTn id="49" presetID="1" presetClass="entr" presetSubtype="0" fill="hold" grpId="0" nodeType="after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childTnLst>
                          </p:cTn>
                        </p:par>
                        <p:par>
                          <p:cTn id="57" fill="hold">
                            <p:stCondLst>
                              <p:cond delay="3000"/>
                            </p:stCondLst>
                            <p:childTnLst>
                              <p:par>
                                <p:cTn id="58" presetID="23" presetClass="entr" presetSubtype="32" fill="hold" nodeType="afterEffect">
                                  <p:stCondLst>
                                    <p:cond delay="0"/>
                                  </p:stCondLst>
                                  <p:childTnLst>
                                    <p:set>
                                      <p:cBhvr>
                                        <p:cTn id="59" dur="1" fill="hold">
                                          <p:stCondLst>
                                            <p:cond delay="0"/>
                                          </p:stCondLst>
                                        </p:cTn>
                                        <p:tgtEl>
                                          <p:spTgt spid="92"/>
                                        </p:tgtEl>
                                        <p:attrNameLst>
                                          <p:attrName>style.visibility</p:attrName>
                                        </p:attrNameLst>
                                      </p:cBhvr>
                                      <p:to>
                                        <p:strVal val="visible"/>
                                      </p:to>
                                    </p:set>
                                    <p:anim calcmode="lin" valueType="num">
                                      <p:cBhvr>
                                        <p:cTn id="60" dur="500" fill="hold"/>
                                        <p:tgtEl>
                                          <p:spTgt spid="92"/>
                                        </p:tgtEl>
                                        <p:attrNameLst>
                                          <p:attrName>ppt_w</p:attrName>
                                        </p:attrNameLst>
                                      </p:cBhvr>
                                      <p:tavLst>
                                        <p:tav tm="0">
                                          <p:val>
                                            <p:strVal val="4*#ppt_w"/>
                                          </p:val>
                                        </p:tav>
                                        <p:tav tm="100000">
                                          <p:val>
                                            <p:strVal val="#ppt_w"/>
                                          </p:val>
                                        </p:tav>
                                      </p:tavLst>
                                    </p:anim>
                                    <p:anim calcmode="lin" valueType="num">
                                      <p:cBhvr>
                                        <p:cTn id="61" dur="500" fill="hold"/>
                                        <p:tgtEl>
                                          <p:spTgt spid="92"/>
                                        </p:tgtEl>
                                        <p:attrNameLst>
                                          <p:attrName>ppt_h</p:attrName>
                                        </p:attrNameLst>
                                      </p:cBhvr>
                                      <p:tavLst>
                                        <p:tav tm="0">
                                          <p:val>
                                            <p:strVal val="4*#ppt_h"/>
                                          </p:val>
                                        </p:tav>
                                        <p:tav tm="100000">
                                          <p:val>
                                            <p:strVal val="#ppt_h"/>
                                          </p:val>
                                        </p:tav>
                                      </p:tavLst>
                                    </p:anim>
                                  </p:childTnLst>
                                </p:cTn>
                              </p:par>
                            </p:childTnLst>
                          </p:cTn>
                        </p:par>
                        <p:par>
                          <p:cTn id="62" fill="hold">
                            <p:stCondLst>
                              <p:cond delay="3500"/>
                            </p:stCondLst>
                            <p:childTnLst>
                              <p:par>
                                <p:cTn id="63" presetID="23" presetClass="entr" presetSubtype="32"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 calcmode="lin" valueType="num">
                                      <p:cBhvr>
                                        <p:cTn id="65" dur="500" fill="hold"/>
                                        <p:tgtEl>
                                          <p:spTgt spid="95"/>
                                        </p:tgtEl>
                                        <p:attrNameLst>
                                          <p:attrName>ppt_w</p:attrName>
                                        </p:attrNameLst>
                                      </p:cBhvr>
                                      <p:tavLst>
                                        <p:tav tm="0">
                                          <p:val>
                                            <p:strVal val="4*#ppt_w"/>
                                          </p:val>
                                        </p:tav>
                                        <p:tav tm="100000">
                                          <p:val>
                                            <p:strVal val="#ppt_w"/>
                                          </p:val>
                                        </p:tav>
                                      </p:tavLst>
                                    </p:anim>
                                    <p:anim calcmode="lin" valueType="num">
                                      <p:cBhvr>
                                        <p:cTn id="66" dur="500" fill="hold"/>
                                        <p:tgtEl>
                                          <p:spTgt spid="95"/>
                                        </p:tgtEl>
                                        <p:attrNameLst>
                                          <p:attrName>ppt_h</p:attrName>
                                        </p:attrNameLst>
                                      </p:cBhvr>
                                      <p:tavLst>
                                        <p:tav tm="0">
                                          <p:val>
                                            <p:strVal val="4*#ppt_h"/>
                                          </p:val>
                                        </p:tav>
                                        <p:tav tm="100000">
                                          <p:val>
                                            <p:strVal val="#ppt_h"/>
                                          </p:val>
                                        </p:tav>
                                      </p:tavLst>
                                    </p:anim>
                                  </p:childTnLst>
                                </p:cTn>
                              </p:par>
                            </p:childTnLst>
                          </p:cTn>
                        </p:par>
                        <p:par>
                          <p:cTn id="67" fill="hold">
                            <p:stCondLst>
                              <p:cond delay="4000"/>
                            </p:stCondLst>
                            <p:childTnLst>
                              <p:par>
                                <p:cTn id="68" presetID="23" presetClass="entr" presetSubtype="32"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500" fill="hold"/>
                                        <p:tgtEl>
                                          <p:spTgt spid="98"/>
                                        </p:tgtEl>
                                        <p:attrNameLst>
                                          <p:attrName>ppt_w</p:attrName>
                                        </p:attrNameLst>
                                      </p:cBhvr>
                                      <p:tavLst>
                                        <p:tav tm="0">
                                          <p:val>
                                            <p:strVal val="4*#ppt_w"/>
                                          </p:val>
                                        </p:tav>
                                        <p:tav tm="100000">
                                          <p:val>
                                            <p:strVal val="#ppt_w"/>
                                          </p:val>
                                        </p:tav>
                                      </p:tavLst>
                                    </p:anim>
                                    <p:anim calcmode="lin" valueType="num">
                                      <p:cBhvr>
                                        <p:cTn id="71" dur="500" fill="hold"/>
                                        <p:tgtEl>
                                          <p:spTgt spid="98"/>
                                        </p:tgtEl>
                                        <p:attrNameLst>
                                          <p:attrName>ppt_h</p:attrName>
                                        </p:attrNameLst>
                                      </p:cBhvr>
                                      <p:tavLst>
                                        <p:tav tm="0">
                                          <p:val>
                                            <p:strVal val="4*#ppt_h"/>
                                          </p:val>
                                        </p:tav>
                                        <p:tav tm="100000">
                                          <p:val>
                                            <p:strVal val="#ppt_h"/>
                                          </p:val>
                                        </p:tav>
                                      </p:tavLst>
                                    </p:anim>
                                  </p:childTnLst>
                                </p:cTn>
                              </p:par>
                            </p:childTnLst>
                          </p:cTn>
                        </p:par>
                        <p:par>
                          <p:cTn id="72" fill="hold">
                            <p:stCondLst>
                              <p:cond delay="4500"/>
                            </p:stCondLst>
                            <p:childTnLst>
                              <p:par>
                                <p:cTn id="73" presetID="23" presetClass="entr" presetSubtype="32" fill="hold" nodeType="after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500" fill="hold"/>
                                        <p:tgtEl>
                                          <p:spTgt spid="101"/>
                                        </p:tgtEl>
                                        <p:attrNameLst>
                                          <p:attrName>ppt_w</p:attrName>
                                        </p:attrNameLst>
                                      </p:cBhvr>
                                      <p:tavLst>
                                        <p:tav tm="0">
                                          <p:val>
                                            <p:strVal val="4*#ppt_w"/>
                                          </p:val>
                                        </p:tav>
                                        <p:tav tm="100000">
                                          <p:val>
                                            <p:strVal val="#ppt_w"/>
                                          </p:val>
                                        </p:tav>
                                      </p:tavLst>
                                    </p:anim>
                                    <p:anim calcmode="lin" valueType="num">
                                      <p:cBhvr>
                                        <p:cTn id="76" dur="500" fill="hold"/>
                                        <p:tgtEl>
                                          <p:spTgt spid="101"/>
                                        </p:tgtEl>
                                        <p:attrNameLst>
                                          <p:attrName>ppt_h</p:attrName>
                                        </p:attrNameLst>
                                      </p:cBhvr>
                                      <p:tavLst>
                                        <p:tav tm="0">
                                          <p:val>
                                            <p:strVal val="4*#ppt_h"/>
                                          </p:val>
                                        </p:tav>
                                        <p:tav tm="100000">
                                          <p:val>
                                            <p:strVal val="#ppt_h"/>
                                          </p:val>
                                        </p:tav>
                                      </p:tavLst>
                                    </p:anim>
                                  </p:childTnLst>
                                </p:cTn>
                              </p:par>
                            </p:childTnLst>
                          </p:cTn>
                        </p:par>
                        <p:par>
                          <p:cTn id="77" fill="hold">
                            <p:stCondLst>
                              <p:cond delay="5000"/>
                            </p:stCondLst>
                            <p:childTnLst>
                              <p:par>
                                <p:cTn id="78" presetID="31" presetClass="entr" presetSubtype="0" fill="hold" grpId="0" nodeType="afterEffect">
                                  <p:stCondLst>
                                    <p:cond delay="0"/>
                                  </p:stCondLst>
                                  <p:childTnLst>
                                    <p:set>
                                      <p:cBhvr>
                                        <p:cTn id="79" dur="1" fill="hold">
                                          <p:stCondLst>
                                            <p:cond delay="0"/>
                                          </p:stCondLst>
                                        </p:cTn>
                                        <p:tgtEl>
                                          <p:spTgt spid="91"/>
                                        </p:tgtEl>
                                        <p:attrNameLst>
                                          <p:attrName>style.visibility</p:attrName>
                                        </p:attrNameLst>
                                      </p:cBhvr>
                                      <p:to>
                                        <p:strVal val="visible"/>
                                      </p:to>
                                    </p:set>
                                    <p:anim calcmode="lin" valueType="num">
                                      <p:cBhvr>
                                        <p:cTn id="80" dur="500" fill="hold"/>
                                        <p:tgtEl>
                                          <p:spTgt spid="91"/>
                                        </p:tgtEl>
                                        <p:attrNameLst>
                                          <p:attrName>ppt_w</p:attrName>
                                        </p:attrNameLst>
                                      </p:cBhvr>
                                      <p:tavLst>
                                        <p:tav tm="0">
                                          <p:val>
                                            <p:fltVal val="0"/>
                                          </p:val>
                                        </p:tav>
                                        <p:tav tm="100000">
                                          <p:val>
                                            <p:strVal val="#ppt_w"/>
                                          </p:val>
                                        </p:tav>
                                      </p:tavLst>
                                    </p:anim>
                                    <p:anim calcmode="lin" valueType="num">
                                      <p:cBhvr>
                                        <p:cTn id="81" dur="500" fill="hold"/>
                                        <p:tgtEl>
                                          <p:spTgt spid="91"/>
                                        </p:tgtEl>
                                        <p:attrNameLst>
                                          <p:attrName>ppt_h</p:attrName>
                                        </p:attrNameLst>
                                      </p:cBhvr>
                                      <p:tavLst>
                                        <p:tav tm="0">
                                          <p:val>
                                            <p:fltVal val="0"/>
                                          </p:val>
                                        </p:tav>
                                        <p:tav tm="100000">
                                          <p:val>
                                            <p:strVal val="#ppt_h"/>
                                          </p:val>
                                        </p:tav>
                                      </p:tavLst>
                                    </p:anim>
                                    <p:anim calcmode="lin" valueType="num">
                                      <p:cBhvr>
                                        <p:cTn id="82" dur="500" fill="hold"/>
                                        <p:tgtEl>
                                          <p:spTgt spid="91"/>
                                        </p:tgtEl>
                                        <p:attrNameLst>
                                          <p:attrName>style.rotation</p:attrName>
                                        </p:attrNameLst>
                                      </p:cBhvr>
                                      <p:tavLst>
                                        <p:tav tm="0">
                                          <p:val>
                                            <p:fltVal val="90"/>
                                          </p:val>
                                        </p:tav>
                                        <p:tav tm="100000">
                                          <p:val>
                                            <p:fltVal val="0"/>
                                          </p:val>
                                        </p:tav>
                                      </p:tavLst>
                                    </p:anim>
                                    <p:animEffect transition="in" filter="fade">
                                      <p:cBhvr>
                                        <p:cTn id="83" dur="500"/>
                                        <p:tgtEl>
                                          <p:spTgt spid="91"/>
                                        </p:tgtEl>
                                      </p:cBhvr>
                                    </p:animEffect>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childTnLst>
                          </p:cTn>
                        </p:par>
                        <p:par>
                          <p:cTn id="89" fill="hold">
                            <p:stCondLst>
                              <p:cond delay="6000"/>
                            </p:stCondLst>
                            <p:childTnLst>
                              <p:par>
                                <p:cTn id="90" presetID="42" presetClass="entr" presetSubtype="0" fill="hold" grpId="0" nodeType="afterEffect">
                                  <p:stCondLst>
                                    <p:cond delay="0"/>
                                  </p:stCondLst>
                                  <p:childTnLst>
                                    <p:set>
                                      <p:cBhvr>
                                        <p:cTn id="91" dur="1" fill="hold">
                                          <p:stCondLst>
                                            <p:cond delay="0"/>
                                          </p:stCondLst>
                                        </p:cTn>
                                        <p:tgtEl>
                                          <p:spTgt spid="90"/>
                                        </p:tgtEl>
                                        <p:attrNameLst>
                                          <p:attrName>style.visibility</p:attrName>
                                        </p:attrNameLst>
                                      </p:cBhvr>
                                      <p:to>
                                        <p:strVal val="visible"/>
                                      </p:to>
                                    </p:set>
                                    <p:animEffect transition="in" filter="fade">
                                      <p:cBhvr>
                                        <p:cTn id="92" dur="500"/>
                                        <p:tgtEl>
                                          <p:spTgt spid="90"/>
                                        </p:tgtEl>
                                      </p:cBhvr>
                                    </p:animEffect>
                                    <p:anim calcmode="lin" valueType="num">
                                      <p:cBhvr>
                                        <p:cTn id="93" dur="500" fill="hold"/>
                                        <p:tgtEl>
                                          <p:spTgt spid="90"/>
                                        </p:tgtEl>
                                        <p:attrNameLst>
                                          <p:attrName>ppt_x</p:attrName>
                                        </p:attrNameLst>
                                      </p:cBhvr>
                                      <p:tavLst>
                                        <p:tav tm="0">
                                          <p:val>
                                            <p:strVal val="#ppt_x"/>
                                          </p:val>
                                        </p:tav>
                                        <p:tav tm="100000">
                                          <p:val>
                                            <p:strVal val="#ppt_x"/>
                                          </p:val>
                                        </p:tav>
                                      </p:tavLst>
                                    </p:anim>
                                    <p:anim calcmode="lin" valueType="num">
                                      <p:cBhvr>
                                        <p:cTn id="94" dur="5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36" grpId="0" animBg="1"/>
      <p:bldP spid="37" grpId="0" animBg="1"/>
      <p:bldP spid="86" grpId="0"/>
      <p:bldP spid="87" grpId="0"/>
      <p:bldP spid="88" grpId="0"/>
      <p:bldP spid="89" grpId="0"/>
      <p:bldP spid="90" grpId="0"/>
      <p:bldP spid="9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grpSp>
        <p:nvGrpSpPr>
          <p:cNvPr id="58" name="组合 57"/>
          <p:cNvGrpSpPr/>
          <p:nvPr/>
        </p:nvGrpSpPr>
        <p:grpSpPr>
          <a:xfrm>
            <a:off x="4282875" y="1881303"/>
            <a:ext cx="3663801" cy="3671942"/>
            <a:chOff x="3218020" y="2137420"/>
            <a:chExt cx="2752869" cy="2753319"/>
          </a:xfrm>
        </p:grpSpPr>
        <p:sp>
          <p:nvSpPr>
            <p:cNvPr id="59"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0"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1"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2"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A6A6A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3" name="椭圆 62"/>
            <p:cNvSpPr/>
            <p:nvPr/>
          </p:nvSpPr>
          <p:spPr>
            <a:xfrm>
              <a:off x="4268518" y="3214227"/>
              <a:ext cx="651872" cy="651872"/>
            </a:xfrm>
            <a:prstGeom prst="ellips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4" name="TextBox 63"/>
            <p:cNvSpPr txBox="1"/>
            <p:nvPr/>
          </p:nvSpPr>
          <p:spPr>
            <a:xfrm>
              <a:off x="4442746" y="3401664"/>
              <a:ext cx="303417" cy="276999"/>
            </a:xfrm>
            <a:prstGeom prst="rect">
              <a:avLst/>
            </a:prstGeom>
            <a:solidFill>
              <a:srgbClr val="0070C0"/>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E7E6E6"/>
                  </a:solidFill>
                  <a:effectLst/>
                  <a:uLnTx/>
                  <a:uFillTx/>
                  <a:latin typeface="微软雅黑" panose="020B0503020204020204" pitchFamily="34" charset="-122"/>
                  <a:ea typeface="微软雅黑" panose="020B0503020204020204" pitchFamily="34" charset="-122"/>
                </a:rPr>
                <a:t>4R</a:t>
              </a:r>
              <a:endParaRPr kumimoji="0" lang="zh-CN" altLang="en-US" sz="1800" b="1" i="0" u="none" strike="noStrike" kern="0" cap="none" spc="0" normalizeH="0" baseline="0" noProof="0" dirty="0">
                <a:ln>
                  <a:noFill/>
                </a:ln>
                <a:solidFill>
                  <a:srgbClr val="E7E6E6"/>
                </a:solidFill>
                <a:effectLst/>
                <a:uLnTx/>
                <a:uFillTx/>
                <a:latin typeface="微软雅黑" panose="020B0503020204020204" pitchFamily="34" charset="-122"/>
                <a:ea typeface="微软雅黑" panose="020B0503020204020204" pitchFamily="34" charset="-122"/>
              </a:endParaRPr>
            </a:p>
          </p:txBody>
        </p:sp>
        <p:sp>
          <p:nvSpPr>
            <p:cNvPr id="65" name="TextBox 64"/>
            <p:cNvSpPr txBox="1"/>
            <p:nvPr/>
          </p:nvSpPr>
          <p:spPr>
            <a:xfrm>
              <a:off x="3463304" y="2655410"/>
              <a:ext cx="884467" cy="492443"/>
            </a:xfrm>
            <a:prstGeom prst="rect">
              <a:avLst/>
            </a:prstGeom>
            <a:solidFill>
              <a:srgbClr val="0070C0"/>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1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存在不足之处一</a:t>
              </a:r>
            </a:p>
          </p:txBody>
        </p:sp>
        <p:sp>
          <p:nvSpPr>
            <p:cNvPr id="66" name="TextBox 65"/>
            <p:cNvSpPr txBox="1"/>
            <p:nvPr/>
          </p:nvSpPr>
          <p:spPr>
            <a:xfrm>
              <a:off x="4784238" y="2569468"/>
              <a:ext cx="815013"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1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存在不足之处二</a:t>
              </a:r>
            </a:p>
          </p:txBody>
        </p:sp>
        <p:sp>
          <p:nvSpPr>
            <p:cNvPr id="67" name="TextBox 66"/>
            <p:cNvSpPr txBox="1"/>
            <p:nvPr/>
          </p:nvSpPr>
          <p:spPr>
            <a:xfrm>
              <a:off x="3506168" y="3943238"/>
              <a:ext cx="911515"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1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存在不足之处三</a:t>
              </a:r>
            </a:p>
          </p:txBody>
        </p:sp>
        <p:sp>
          <p:nvSpPr>
            <p:cNvPr id="68" name="TextBox 67"/>
            <p:cNvSpPr txBox="1"/>
            <p:nvPr/>
          </p:nvSpPr>
          <p:spPr>
            <a:xfrm>
              <a:off x="4881641" y="3886086"/>
              <a:ext cx="842487" cy="492443"/>
            </a:xfrm>
            <a:prstGeom prst="rect">
              <a:avLst/>
            </a:prstGeom>
            <a:solidFill>
              <a:srgbClr val="0070C0"/>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1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存在不足之处四</a:t>
              </a:r>
            </a:p>
          </p:txBody>
        </p:sp>
        <p:sp>
          <p:nvSpPr>
            <p:cNvPr id="69" name="椭圆 68"/>
            <p:cNvSpPr/>
            <p:nvPr/>
          </p:nvSpPr>
          <p:spPr>
            <a:xfrm>
              <a:off x="4305758" y="3251467"/>
              <a:ext cx="577392" cy="577392"/>
            </a:xfrm>
            <a:prstGeom prst="ellipse">
              <a:avLst/>
            </a:prstGeom>
            <a:solidFill>
              <a:srgbClr val="0070C0"/>
            </a:solidFill>
            <a:ln w="12700" cap="flat" cmpd="sng" algn="ctr">
              <a:solidFill>
                <a:srgbClr val="E7E6E6">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0" name="组合 69"/>
          <p:cNvGrpSpPr/>
          <p:nvPr/>
        </p:nvGrpSpPr>
        <p:grpSpPr>
          <a:xfrm>
            <a:off x="430584" y="1635023"/>
            <a:ext cx="3402195" cy="1635112"/>
            <a:chOff x="323528" y="1423693"/>
            <a:chExt cx="2556306" cy="1226050"/>
          </a:xfrm>
        </p:grpSpPr>
        <p:sp>
          <p:nvSpPr>
            <p:cNvPr id="71" name="TextBox 70"/>
            <p:cNvSpPr txBox="1"/>
            <p:nvPr/>
          </p:nvSpPr>
          <p:spPr>
            <a:xfrm>
              <a:off x="323528" y="1851536"/>
              <a:ext cx="2556306" cy="798207"/>
            </a:xfrm>
            <a:prstGeom prst="rect">
              <a:avLst/>
            </a:prstGeom>
            <a:noFill/>
          </p:spPr>
          <p:txBody>
            <a:bodyPr wrap="square" lIns="0" tIns="0" rIns="0" bIns="0" rtlCol="0">
              <a:spAutoFit/>
            </a:bodyPr>
            <a:lstStyle/>
            <a:p>
              <a:pPr lvl="0">
                <a:lnSpc>
                  <a:spcPct val="150000"/>
                </a:lnSpc>
              </a:pPr>
              <a:r>
                <a:rPr lang="zh-CN" altLang="en-US" sz="1600" dirty="0">
                  <a:solidFill>
                    <a:srgbClr val="414455"/>
                  </a:solidFill>
                  <a:latin typeface="微软雅黑" panose="020B0503020204020204" pitchFamily="34" charset="-122"/>
                  <a:ea typeface="微软雅黑" panose="020B0503020204020204" pitchFamily="34" charset="-122"/>
                  <a:sym typeface="宋体" panose="02010600030101010101" pitchFamily="2" charset="-122"/>
                </a:rPr>
                <a:t>点击输入简要文字内容，文字内容需概括精炼，不用多余的文字修饰，言简意赅的说明分项内容。</a:t>
              </a:r>
            </a:p>
          </p:txBody>
        </p:sp>
        <p:sp>
          <p:nvSpPr>
            <p:cNvPr id="72" name="矩形 71"/>
            <p:cNvSpPr/>
            <p:nvPr/>
          </p:nvSpPr>
          <p:spPr>
            <a:xfrm>
              <a:off x="726109" y="1423693"/>
              <a:ext cx="1988784" cy="346169"/>
            </a:xfrm>
            <a:prstGeom prst="rect">
              <a:avLst/>
            </a:prstGeom>
          </p:spPr>
          <p:txBody>
            <a:bodyPr wrap="none">
              <a:spAutoFit/>
            </a:bodyPr>
            <a:lstStyle/>
            <a:p>
              <a:pPr algn="r"/>
              <a:r>
                <a:rPr lang="zh-CN" altLang="en-US" b="1" dirty="0">
                  <a:latin typeface="微软雅黑" panose="020B0503020204020204" pitchFamily="34" charset="-122"/>
                  <a:ea typeface="微软雅黑" panose="020B0503020204020204" pitchFamily="34" charset="-122"/>
                </a:rPr>
                <a:t>此处添加文本标题</a:t>
              </a:r>
            </a:p>
          </p:txBody>
        </p:sp>
      </p:grpSp>
      <p:grpSp>
        <p:nvGrpSpPr>
          <p:cNvPr id="73" name="组合 72"/>
          <p:cNvGrpSpPr/>
          <p:nvPr/>
        </p:nvGrpSpPr>
        <p:grpSpPr>
          <a:xfrm>
            <a:off x="718091" y="3827721"/>
            <a:ext cx="3306359" cy="1666138"/>
            <a:chOff x="539552" y="3067833"/>
            <a:chExt cx="2484298" cy="1249314"/>
          </a:xfrm>
        </p:grpSpPr>
        <p:sp>
          <p:nvSpPr>
            <p:cNvPr id="74" name="TextBox 73"/>
            <p:cNvSpPr txBox="1"/>
            <p:nvPr/>
          </p:nvSpPr>
          <p:spPr>
            <a:xfrm>
              <a:off x="539552" y="3518940"/>
              <a:ext cx="2484298" cy="798207"/>
            </a:xfrm>
            <a:prstGeom prst="rect">
              <a:avLst/>
            </a:prstGeom>
            <a:noFill/>
          </p:spPr>
          <p:txBody>
            <a:bodyPr wrap="square" lIns="0" tIns="0" rIns="0" bIns="0" rtlCol="0">
              <a:spAutoFit/>
            </a:bodyPr>
            <a:lstStyle/>
            <a:p>
              <a:pPr lvl="0">
                <a:lnSpc>
                  <a:spcPct val="150000"/>
                </a:lnSpc>
              </a:pPr>
              <a:r>
                <a:rPr lang="zh-CN" altLang="en-US" sz="1600" dirty="0">
                  <a:solidFill>
                    <a:srgbClr val="414455"/>
                  </a:solidFill>
                  <a:latin typeface="微软雅黑" panose="020B0503020204020204" pitchFamily="34" charset="-122"/>
                  <a:ea typeface="微软雅黑" panose="020B0503020204020204" pitchFamily="34" charset="-122"/>
                  <a:sym typeface="宋体" panose="02010600030101010101" pitchFamily="2" charset="-122"/>
                </a:rPr>
                <a:t>点击输入简要文字内容，文字内容需概括精炼，不用多余的文字修饰，言简意赅的说明分项内容。</a:t>
              </a:r>
            </a:p>
          </p:txBody>
        </p:sp>
        <p:sp>
          <p:nvSpPr>
            <p:cNvPr id="75" name="矩形 74"/>
            <p:cNvSpPr/>
            <p:nvPr/>
          </p:nvSpPr>
          <p:spPr>
            <a:xfrm>
              <a:off x="870124" y="3067833"/>
              <a:ext cx="1988784" cy="346169"/>
            </a:xfrm>
            <a:prstGeom prst="rect">
              <a:avLst/>
            </a:prstGeom>
          </p:spPr>
          <p:txBody>
            <a:bodyPr wrap="none">
              <a:spAutoFit/>
            </a:bodyPr>
            <a:lstStyle/>
            <a:p>
              <a:pPr algn="r"/>
              <a:r>
                <a:rPr lang="zh-CN" altLang="en-US" b="1" dirty="0">
                  <a:latin typeface="微软雅黑" panose="020B0503020204020204" pitchFamily="34" charset="-122"/>
                  <a:ea typeface="微软雅黑" panose="020B0503020204020204" pitchFamily="34" charset="-122"/>
                </a:rPr>
                <a:t>此处添加文本标题</a:t>
              </a:r>
            </a:p>
          </p:txBody>
        </p:sp>
      </p:grpSp>
      <p:grpSp>
        <p:nvGrpSpPr>
          <p:cNvPr id="76" name="组合 75"/>
          <p:cNvGrpSpPr/>
          <p:nvPr/>
        </p:nvGrpSpPr>
        <p:grpSpPr>
          <a:xfrm>
            <a:off x="8340682" y="1629594"/>
            <a:ext cx="3302677" cy="1640541"/>
            <a:chOff x="6266933" y="1419622"/>
            <a:chExt cx="2481531" cy="1230121"/>
          </a:xfrm>
        </p:grpSpPr>
        <p:sp>
          <p:nvSpPr>
            <p:cNvPr id="77" name="TextBox 76"/>
            <p:cNvSpPr txBox="1"/>
            <p:nvPr/>
          </p:nvSpPr>
          <p:spPr>
            <a:xfrm>
              <a:off x="6266933" y="1851536"/>
              <a:ext cx="2481531" cy="798207"/>
            </a:xfrm>
            <a:prstGeom prst="rect">
              <a:avLst/>
            </a:prstGeom>
            <a:noFill/>
          </p:spPr>
          <p:txBody>
            <a:bodyPr wrap="square" lIns="0" tIns="0" rIns="0" bIns="0" rtlCol="0">
              <a:spAutoFit/>
            </a:bodyPr>
            <a:lstStyle/>
            <a:p>
              <a:pPr lvl="0">
                <a:lnSpc>
                  <a:spcPct val="150000"/>
                </a:lnSpc>
              </a:pPr>
              <a:r>
                <a:rPr lang="zh-CN" altLang="en-US" sz="1600" dirty="0">
                  <a:solidFill>
                    <a:srgbClr val="414455"/>
                  </a:solidFill>
                  <a:latin typeface="微软雅黑" panose="020B0503020204020204" pitchFamily="34" charset="-122"/>
                  <a:ea typeface="微软雅黑" panose="020B0503020204020204" pitchFamily="34" charset="-122"/>
                  <a:sym typeface="宋体" panose="02010600030101010101" pitchFamily="2" charset="-122"/>
                </a:rPr>
                <a:t>点击输入简要文字内容，文字内容需概括精炼，不用多余的文字修饰，言简意赅的说明分项内容。</a:t>
              </a:r>
            </a:p>
          </p:txBody>
        </p:sp>
        <p:sp>
          <p:nvSpPr>
            <p:cNvPr id="78" name="矩形 77"/>
            <p:cNvSpPr/>
            <p:nvPr/>
          </p:nvSpPr>
          <p:spPr>
            <a:xfrm>
              <a:off x="6687672" y="1419622"/>
              <a:ext cx="1988784" cy="346169"/>
            </a:xfrm>
            <a:prstGeom prst="rect">
              <a:avLst/>
            </a:prstGeom>
          </p:spPr>
          <p:txBody>
            <a:bodyPr wrap="none">
              <a:spAutoFit/>
            </a:bodyPr>
            <a:lstStyle/>
            <a:p>
              <a:pPr algn="r"/>
              <a:r>
                <a:rPr lang="zh-CN" altLang="en-US" b="1" dirty="0">
                  <a:latin typeface="微软雅黑" panose="020B0503020204020204" pitchFamily="34" charset="-122"/>
                  <a:ea typeface="微软雅黑" panose="020B0503020204020204" pitchFamily="34" charset="-122"/>
                </a:rPr>
                <a:t>此处添加文本标题</a:t>
              </a:r>
            </a:p>
          </p:txBody>
        </p:sp>
      </p:grpSp>
      <p:grpSp>
        <p:nvGrpSpPr>
          <p:cNvPr id="79" name="组合 78"/>
          <p:cNvGrpSpPr/>
          <p:nvPr/>
        </p:nvGrpSpPr>
        <p:grpSpPr>
          <a:xfrm>
            <a:off x="8340680" y="3703092"/>
            <a:ext cx="3302675" cy="1709376"/>
            <a:chOff x="6266934" y="2974384"/>
            <a:chExt cx="2481530" cy="1281735"/>
          </a:xfrm>
        </p:grpSpPr>
        <p:sp>
          <p:nvSpPr>
            <p:cNvPr id="80" name="TextBox 79"/>
            <p:cNvSpPr txBox="1"/>
            <p:nvPr/>
          </p:nvSpPr>
          <p:spPr>
            <a:xfrm>
              <a:off x="6266934" y="3457912"/>
              <a:ext cx="2481530" cy="798207"/>
            </a:xfrm>
            <a:prstGeom prst="rect">
              <a:avLst/>
            </a:prstGeom>
            <a:noFill/>
          </p:spPr>
          <p:txBody>
            <a:bodyPr wrap="square" lIns="0" tIns="0" rIns="0" bIns="0" rtlCol="0">
              <a:spAutoFit/>
            </a:bodyPr>
            <a:lstStyle/>
            <a:p>
              <a:pPr lvl="0">
                <a:lnSpc>
                  <a:spcPct val="150000"/>
                </a:lnSpc>
              </a:pPr>
              <a:r>
                <a:rPr lang="zh-CN" altLang="en-US" sz="1600" dirty="0">
                  <a:solidFill>
                    <a:srgbClr val="414455"/>
                  </a:solidFill>
                  <a:latin typeface="微软雅黑" panose="020B0503020204020204" pitchFamily="34" charset="-122"/>
                  <a:ea typeface="微软雅黑" panose="020B0503020204020204" pitchFamily="34" charset="-122"/>
                  <a:sym typeface="宋体" panose="02010600030101010101" pitchFamily="2" charset="-122"/>
                </a:rPr>
                <a:t>点击输入简要文字内容，文字内容需概括精炼，不用多余的文字修饰，言简意赅的说明分项内容。</a:t>
              </a:r>
            </a:p>
          </p:txBody>
        </p:sp>
        <p:sp>
          <p:nvSpPr>
            <p:cNvPr id="81" name="矩形 80"/>
            <p:cNvSpPr/>
            <p:nvPr/>
          </p:nvSpPr>
          <p:spPr>
            <a:xfrm>
              <a:off x="6414741" y="2974384"/>
              <a:ext cx="1988784" cy="346169"/>
            </a:xfrm>
            <a:prstGeom prst="rect">
              <a:avLst/>
            </a:prstGeom>
          </p:spPr>
          <p:txBody>
            <a:bodyPr wrap="none">
              <a:spAutoFit/>
            </a:bodyPr>
            <a:lstStyle/>
            <a:p>
              <a:pPr algn="r"/>
              <a:r>
                <a:rPr lang="zh-CN" altLang="en-US" b="1" dirty="0">
                  <a:latin typeface="微软雅黑" panose="020B0503020204020204" pitchFamily="34" charset="-122"/>
                  <a:ea typeface="微软雅黑" panose="020B0503020204020204" pitchFamily="34" charset="-122"/>
                </a:rPr>
                <a:t>此处添加文本标题</a:t>
              </a:r>
            </a:p>
          </p:txBody>
        </p:sp>
      </p:gr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2000"/>
                                        <p:tgtEl>
                                          <p:spTgt spid="51"/>
                                        </p:tgtEl>
                                      </p:cBhvr>
                                    </p:animEffect>
                                  </p:childTnLst>
                                </p:cTn>
                              </p:par>
                            </p:childTnLst>
                          </p:cTn>
                        </p:par>
                        <p:par>
                          <p:cTn id="29" fill="hold">
                            <p:stCondLst>
                              <p:cond delay="3500"/>
                            </p:stCondLst>
                            <p:childTnLst>
                              <p:par>
                                <p:cTn id="30" presetID="53" presetClass="entr" presetSubtype="16"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p:cTn id="32" dur="1000" fill="hold"/>
                                        <p:tgtEl>
                                          <p:spTgt spid="58"/>
                                        </p:tgtEl>
                                        <p:attrNameLst>
                                          <p:attrName>ppt_w</p:attrName>
                                        </p:attrNameLst>
                                      </p:cBhvr>
                                      <p:tavLst>
                                        <p:tav tm="0">
                                          <p:val>
                                            <p:fltVal val="0"/>
                                          </p:val>
                                        </p:tav>
                                        <p:tav tm="100000">
                                          <p:val>
                                            <p:strVal val="#ppt_w"/>
                                          </p:val>
                                        </p:tav>
                                      </p:tavLst>
                                    </p:anim>
                                    <p:anim calcmode="lin" valueType="num">
                                      <p:cBhvr>
                                        <p:cTn id="33" dur="1000" fill="hold"/>
                                        <p:tgtEl>
                                          <p:spTgt spid="58"/>
                                        </p:tgtEl>
                                        <p:attrNameLst>
                                          <p:attrName>ppt_h</p:attrName>
                                        </p:attrNameLst>
                                      </p:cBhvr>
                                      <p:tavLst>
                                        <p:tav tm="0">
                                          <p:val>
                                            <p:fltVal val="0"/>
                                          </p:val>
                                        </p:tav>
                                        <p:tav tm="100000">
                                          <p:val>
                                            <p:strVal val="#ppt_h"/>
                                          </p:val>
                                        </p:tav>
                                      </p:tavLst>
                                    </p:anim>
                                    <p:animEffect transition="in" filter="fade">
                                      <p:cBhvr>
                                        <p:cTn id="34" dur="1000"/>
                                        <p:tgtEl>
                                          <p:spTgt spid="58"/>
                                        </p:tgtEl>
                                      </p:cBhvr>
                                    </p:animEffect>
                                  </p:childTnLst>
                                </p:cTn>
                              </p:par>
                              <p:par>
                                <p:cTn id="35" presetID="8" presetClass="emph" presetSubtype="0" fill="hold" nodeType="withEffect">
                                  <p:stCondLst>
                                    <p:cond delay="0"/>
                                  </p:stCondLst>
                                  <p:childTnLst>
                                    <p:animRot by="21600000">
                                      <p:cBhvr>
                                        <p:cTn id="36" dur="1000" fill="hold"/>
                                        <p:tgtEl>
                                          <p:spTgt spid="58"/>
                                        </p:tgtEl>
                                        <p:attrNameLst>
                                          <p:attrName>r</p:attrName>
                                        </p:attrNameLst>
                                      </p:cBhvr>
                                    </p:animRot>
                                  </p:childTnLst>
                                </p:cTn>
                              </p:par>
                            </p:childTnLst>
                          </p:cTn>
                        </p:par>
                        <p:par>
                          <p:cTn id="37" fill="hold">
                            <p:stCondLst>
                              <p:cond delay="4500"/>
                            </p:stCondLst>
                            <p:childTnLst>
                              <p:par>
                                <p:cTn id="38" presetID="42"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1000"/>
                                        <p:tgtEl>
                                          <p:spTgt spid="70"/>
                                        </p:tgtEl>
                                      </p:cBhvr>
                                    </p:animEffect>
                                    <p:anim calcmode="lin" valueType="num">
                                      <p:cBhvr>
                                        <p:cTn id="41" dur="1000" fill="hold"/>
                                        <p:tgtEl>
                                          <p:spTgt spid="70"/>
                                        </p:tgtEl>
                                        <p:attrNameLst>
                                          <p:attrName>ppt_x</p:attrName>
                                        </p:attrNameLst>
                                      </p:cBhvr>
                                      <p:tavLst>
                                        <p:tav tm="0">
                                          <p:val>
                                            <p:strVal val="#ppt_x"/>
                                          </p:val>
                                        </p:tav>
                                        <p:tav tm="100000">
                                          <p:val>
                                            <p:strVal val="#ppt_x"/>
                                          </p:val>
                                        </p:tav>
                                      </p:tavLst>
                                    </p:anim>
                                    <p:anim calcmode="lin" valueType="num">
                                      <p:cBhvr>
                                        <p:cTn id="42" dur="1000" fill="hold"/>
                                        <p:tgtEl>
                                          <p:spTgt spid="70"/>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nodeType="after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1000"/>
                                        <p:tgtEl>
                                          <p:spTgt spid="76"/>
                                        </p:tgtEl>
                                      </p:cBhvr>
                                    </p:animEffect>
                                    <p:anim calcmode="lin" valueType="num">
                                      <p:cBhvr>
                                        <p:cTn id="47" dur="1000" fill="hold"/>
                                        <p:tgtEl>
                                          <p:spTgt spid="76"/>
                                        </p:tgtEl>
                                        <p:attrNameLst>
                                          <p:attrName>ppt_x</p:attrName>
                                        </p:attrNameLst>
                                      </p:cBhvr>
                                      <p:tavLst>
                                        <p:tav tm="0">
                                          <p:val>
                                            <p:strVal val="#ppt_x"/>
                                          </p:val>
                                        </p:tav>
                                        <p:tav tm="100000">
                                          <p:val>
                                            <p:strVal val="#ppt_x"/>
                                          </p:val>
                                        </p:tav>
                                      </p:tavLst>
                                    </p:anim>
                                    <p:anim calcmode="lin" valueType="num">
                                      <p:cBhvr>
                                        <p:cTn id="48" dur="1000" fill="hold"/>
                                        <p:tgtEl>
                                          <p:spTgt spid="76"/>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47" presetClass="entr" presetSubtype="0" fill="hold" nodeType="after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1000"/>
                                        <p:tgtEl>
                                          <p:spTgt spid="73"/>
                                        </p:tgtEl>
                                      </p:cBhvr>
                                    </p:animEffect>
                                    <p:anim calcmode="lin" valueType="num">
                                      <p:cBhvr>
                                        <p:cTn id="53" dur="1000" fill="hold"/>
                                        <p:tgtEl>
                                          <p:spTgt spid="73"/>
                                        </p:tgtEl>
                                        <p:attrNameLst>
                                          <p:attrName>ppt_x</p:attrName>
                                        </p:attrNameLst>
                                      </p:cBhvr>
                                      <p:tavLst>
                                        <p:tav tm="0">
                                          <p:val>
                                            <p:strVal val="#ppt_x"/>
                                          </p:val>
                                        </p:tav>
                                        <p:tav tm="100000">
                                          <p:val>
                                            <p:strVal val="#ppt_x"/>
                                          </p:val>
                                        </p:tav>
                                      </p:tavLst>
                                    </p:anim>
                                    <p:anim calcmode="lin" valueType="num">
                                      <p:cBhvr>
                                        <p:cTn id="54" dur="1000" fill="hold"/>
                                        <p:tgtEl>
                                          <p:spTgt spid="73"/>
                                        </p:tgtEl>
                                        <p:attrNameLst>
                                          <p:attrName>ppt_y</p:attrName>
                                        </p:attrNameLst>
                                      </p:cBhvr>
                                      <p:tavLst>
                                        <p:tav tm="0">
                                          <p:val>
                                            <p:strVal val="#ppt_y-.1"/>
                                          </p:val>
                                        </p:tav>
                                        <p:tav tm="100000">
                                          <p:val>
                                            <p:strVal val="#ppt_y"/>
                                          </p:val>
                                        </p:tav>
                                      </p:tavLst>
                                    </p:anim>
                                  </p:childTnLst>
                                </p:cTn>
                              </p:par>
                            </p:childTnLst>
                          </p:cTn>
                        </p:par>
                        <p:par>
                          <p:cTn id="55" fill="hold">
                            <p:stCondLst>
                              <p:cond delay="7500"/>
                            </p:stCondLst>
                            <p:childTnLst>
                              <p:par>
                                <p:cTn id="56" presetID="47" presetClass="entr" presetSubtype="0"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fade">
                                      <p:cBhvr>
                                        <p:cTn id="58" dur="1000"/>
                                        <p:tgtEl>
                                          <p:spTgt spid="79"/>
                                        </p:tgtEl>
                                      </p:cBhvr>
                                    </p:animEffect>
                                    <p:anim calcmode="lin" valueType="num">
                                      <p:cBhvr>
                                        <p:cTn id="59" dur="1000" fill="hold"/>
                                        <p:tgtEl>
                                          <p:spTgt spid="79"/>
                                        </p:tgtEl>
                                        <p:attrNameLst>
                                          <p:attrName>ppt_x</p:attrName>
                                        </p:attrNameLst>
                                      </p:cBhvr>
                                      <p:tavLst>
                                        <p:tav tm="0">
                                          <p:val>
                                            <p:strVal val="#ppt_x"/>
                                          </p:val>
                                        </p:tav>
                                        <p:tav tm="100000">
                                          <p:val>
                                            <p:strVal val="#ppt_x"/>
                                          </p:val>
                                        </p:tav>
                                      </p:tavLst>
                                    </p:anim>
                                    <p:anim calcmode="lin" valueType="num">
                                      <p:cBhvr>
                                        <p:cTn id="6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979738" y="4255667"/>
            <a:ext cx="1121172" cy="584862"/>
          </a:xfrm>
          <a:prstGeom prst="rect">
            <a:avLst/>
          </a:prstGeom>
          <a:noFill/>
        </p:spPr>
        <p:txBody>
          <a:bodyPr wrap="square" lIns="91271" tIns="45635" rIns="91271" bIns="45635"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添加文本添加文本</a:t>
            </a:r>
          </a:p>
        </p:txBody>
      </p:sp>
      <p:sp>
        <p:nvSpPr>
          <p:cNvPr id="39" name="TextBox 38"/>
          <p:cNvSpPr txBox="1"/>
          <p:nvPr/>
        </p:nvSpPr>
        <p:spPr>
          <a:xfrm>
            <a:off x="2440792" y="2924938"/>
            <a:ext cx="1588326" cy="625909"/>
          </a:xfrm>
          <a:prstGeom prst="rect">
            <a:avLst/>
          </a:prstGeom>
          <a:noFill/>
        </p:spPr>
        <p:txBody>
          <a:bodyPr wrap="square" lIns="91271" tIns="45635" rIns="91271" bIns="45635" rtlCol="0" anchor="ctr">
            <a:spAutoFit/>
          </a:bodyPr>
          <a:lstStyle/>
          <a:p>
            <a:pPr algn="ctr"/>
            <a:r>
              <a:rPr lang="zh-CN" altLang="en-US" sz="1700" dirty="0">
                <a:latin typeface="微软雅黑" panose="020B0503020204020204" pitchFamily="34" charset="-122"/>
                <a:ea typeface="微软雅黑" panose="020B0503020204020204" pitchFamily="34" charset="-122"/>
              </a:rPr>
              <a:t>添加文本</a:t>
            </a:r>
            <a:endParaRPr lang="en-US" altLang="zh-CN" sz="1700" dirty="0">
              <a:latin typeface="微软雅黑" panose="020B0503020204020204" pitchFamily="34" charset="-122"/>
              <a:ea typeface="微软雅黑" panose="020B0503020204020204" pitchFamily="34" charset="-122"/>
            </a:endParaRPr>
          </a:p>
          <a:p>
            <a:pPr algn="ctr"/>
            <a:r>
              <a:rPr lang="zh-CN" altLang="en-US" sz="1700" dirty="0">
                <a:latin typeface="微软雅黑" panose="020B0503020204020204" pitchFamily="34" charset="-122"/>
                <a:ea typeface="微软雅黑" panose="020B0503020204020204" pitchFamily="34" charset="-122"/>
              </a:rPr>
              <a:t>添加文本</a:t>
            </a:r>
          </a:p>
        </p:txBody>
      </p:sp>
      <p:sp>
        <p:nvSpPr>
          <p:cNvPr id="40" name="TextBox 39"/>
          <p:cNvSpPr txBox="1"/>
          <p:nvPr/>
        </p:nvSpPr>
        <p:spPr>
          <a:xfrm>
            <a:off x="4416072" y="3971537"/>
            <a:ext cx="1121172" cy="584604"/>
          </a:xfrm>
          <a:prstGeom prst="rect">
            <a:avLst/>
          </a:prstGeom>
          <a:noFill/>
        </p:spPr>
        <p:txBody>
          <a:bodyPr wrap="square" lIns="91271" tIns="45635" rIns="91271" bIns="45635"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添加文本</a:t>
            </a:r>
            <a:endParaRPr kumimoji="0" lang="en-US" altLang="zh-CN"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添加文本</a:t>
            </a:r>
          </a:p>
        </p:txBody>
      </p:sp>
      <p:sp>
        <p:nvSpPr>
          <p:cNvPr id="41" name="TextBox 40"/>
          <p:cNvSpPr txBox="1"/>
          <p:nvPr/>
        </p:nvSpPr>
        <p:spPr>
          <a:xfrm>
            <a:off x="5855462" y="2958682"/>
            <a:ext cx="1588326" cy="625901"/>
          </a:xfrm>
          <a:prstGeom prst="rect">
            <a:avLst/>
          </a:prstGeom>
          <a:noFill/>
        </p:spPr>
        <p:txBody>
          <a:bodyPr wrap="square" lIns="91271" tIns="45635" rIns="91271" bIns="45635" rtlCol="0" anchor="ctr">
            <a:spAutoFit/>
          </a:bodyPr>
          <a:lstStyle/>
          <a:p>
            <a:pPr algn="ctr"/>
            <a:r>
              <a:rPr lang="zh-CN" altLang="en-US" sz="1700" dirty="0">
                <a:latin typeface="微软雅黑" panose="020B0503020204020204" pitchFamily="34" charset="-122"/>
                <a:ea typeface="微软雅黑" panose="020B0503020204020204" pitchFamily="34" charset="-122"/>
              </a:rPr>
              <a:t>添加文本</a:t>
            </a:r>
            <a:endParaRPr lang="en-US" altLang="zh-CN" sz="1700" dirty="0">
              <a:latin typeface="微软雅黑" panose="020B0503020204020204" pitchFamily="34" charset="-122"/>
              <a:ea typeface="微软雅黑" panose="020B0503020204020204" pitchFamily="34" charset="-122"/>
            </a:endParaRPr>
          </a:p>
          <a:p>
            <a:pPr algn="ctr"/>
            <a:r>
              <a:rPr lang="zh-CN" altLang="en-US" sz="1700" dirty="0">
                <a:latin typeface="微软雅黑" panose="020B0503020204020204" pitchFamily="34" charset="-122"/>
                <a:ea typeface="微软雅黑" panose="020B0503020204020204" pitchFamily="34" charset="-122"/>
              </a:rPr>
              <a:t>添加文本</a:t>
            </a:r>
          </a:p>
        </p:txBody>
      </p:sp>
      <p:sp>
        <p:nvSpPr>
          <p:cNvPr id="42" name="矩形 41"/>
          <p:cNvSpPr/>
          <p:nvPr/>
        </p:nvSpPr>
        <p:spPr>
          <a:xfrm>
            <a:off x="8356221" y="2897717"/>
            <a:ext cx="3134162" cy="3003343"/>
          </a:xfrm>
          <a:prstGeom prst="rect">
            <a:avLst/>
          </a:prstGeom>
        </p:spPr>
        <p:txBody>
          <a:bodyPr wrap="square" lIns="91271" tIns="45635" rIns="91271" bIns="45635">
            <a:spAutoFit/>
          </a:bodyPr>
          <a:lstStyle/>
          <a:p>
            <a:pPr>
              <a:lnSpc>
                <a:spcPct val="150000"/>
              </a:lnSpc>
            </a:pPr>
            <a:r>
              <a:rPr lang="zh-CN" altLang="en-US" sz="1600" dirty="0">
                <a:solidFill>
                  <a:srgbClr val="414455"/>
                </a:solidFill>
                <a:latin typeface="微软雅黑" panose="020B0503020204020204" pitchFamily="34" charset="-122"/>
                <a:ea typeface="微软雅黑" panose="020B0503020204020204" pitchFamily="34" charset="-122"/>
              </a:rPr>
              <a:t>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a:t>
            </a:r>
          </a:p>
          <a:p>
            <a:pPr>
              <a:lnSpc>
                <a:spcPct val="150000"/>
              </a:lnSpc>
            </a:pPr>
            <a:endParaRPr lang="zh-CN" altLang="en-US" sz="1600" dirty="0">
              <a:solidFill>
                <a:srgbClr val="414455"/>
              </a:solidFill>
              <a:latin typeface="微软雅黑" panose="020B0503020204020204" pitchFamily="34" charset="-122"/>
              <a:ea typeface="微软雅黑" panose="020B0503020204020204" pitchFamily="34" charset="-122"/>
            </a:endParaRPr>
          </a:p>
        </p:txBody>
      </p:sp>
      <p:sp>
        <p:nvSpPr>
          <p:cNvPr id="43" name="Freeform 4"/>
          <p:cNvSpPr/>
          <p:nvPr/>
        </p:nvSpPr>
        <p:spPr bwMode="auto">
          <a:xfrm>
            <a:off x="2061280" y="2083996"/>
            <a:ext cx="2324828" cy="2330371"/>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0070C0"/>
          </a:solidFill>
          <a:ln w="3175" cap="flat" cmpd="sng" algn="ctr">
            <a:noFill/>
            <a:prstDash val="solid"/>
          </a:ln>
          <a:effectLst/>
        </p:spPr>
        <p:txBody>
          <a:bodyPr lIns="0" tIns="45635" rIns="0" bIns="45635" anchor="ctr"/>
          <a:lstStyle/>
          <a:p>
            <a:pPr algn="ctr" defTabSz="912495" fontAlgn="base">
              <a:lnSpc>
                <a:spcPct val="120000"/>
              </a:lnSpc>
              <a:spcBef>
                <a:spcPts val="600"/>
              </a:spcBef>
              <a:spcAft>
                <a:spcPts val="600"/>
              </a:spcAft>
              <a:defRPr/>
            </a:pPr>
            <a:endParaRPr lang="en-US" sz="2800" kern="0" dirty="0">
              <a:latin typeface="微软雅黑" panose="020B0503020204020204" pitchFamily="34" charset="-122"/>
              <a:ea typeface="微软雅黑" panose="020B0503020204020204" pitchFamily="34" charset="-122"/>
            </a:endParaRPr>
          </a:p>
        </p:txBody>
      </p:sp>
      <p:sp>
        <p:nvSpPr>
          <p:cNvPr id="44" name="Freeform 6"/>
          <p:cNvSpPr/>
          <p:nvPr/>
        </p:nvSpPr>
        <p:spPr bwMode="auto">
          <a:xfrm>
            <a:off x="4046603" y="3354143"/>
            <a:ext cx="1837583"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ysClr val="windowText" lastClr="000000">
              <a:lumMod val="50000"/>
              <a:lumOff val="50000"/>
            </a:sysClr>
          </a:solidFill>
          <a:ln w="3175" cap="flat" cmpd="sng" algn="ctr">
            <a:noFill/>
            <a:prstDash val="solid"/>
          </a:ln>
          <a:effectLst/>
        </p:spPr>
        <p:txBody>
          <a:bodyPr lIns="0" tIns="45635" rIns="0" bIns="45635" anchor="ctr"/>
          <a:lstStyle/>
          <a:p>
            <a:pPr marL="0" marR="0" lvl="0" indent="0" algn="ctr" defTabSz="912495"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5" name="Freeform 8"/>
          <p:cNvSpPr/>
          <p:nvPr/>
        </p:nvSpPr>
        <p:spPr bwMode="auto">
          <a:xfrm>
            <a:off x="526745" y="3532196"/>
            <a:ext cx="2028172"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ysClr val="windowText" lastClr="000000">
              <a:lumMod val="50000"/>
              <a:lumOff val="50000"/>
            </a:sysClr>
          </a:solidFill>
          <a:ln w="3175" cap="flat" cmpd="sng" algn="ctr">
            <a:noFill/>
            <a:prstDash val="solid"/>
          </a:ln>
          <a:effectLst/>
        </p:spPr>
        <p:txBody>
          <a:bodyPr lIns="0" tIns="45635" rIns="0" bIns="45635" anchor="ctr"/>
          <a:lstStyle/>
          <a:p>
            <a:pPr marL="0" marR="0" lvl="0" indent="0" algn="ctr" defTabSz="912495"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Freeform 6"/>
          <p:cNvSpPr/>
          <p:nvPr/>
        </p:nvSpPr>
        <p:spPr bwMode="auto">
          <a:xfrm>
            <a:off x="5528513" y="2157384"/>
            <a:ext cx="2219698"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0070C0"/>
          </a:solidFill>
          <a:ln w="3175" cap="flat" cmpd="sng" algn="ctr">
            <a:noFill/>
            <a:prstDash val="solid"/>
          </a:ln>
          <a:effectLst/>
        </p:spPr>
        <p:txBody>
          <a:bodyPr lIns="0" tIns="45635" rIns="0" bIns="45635" anchor="ctr"/>
          <a:lstStyle/>
          <a:p>
            <a:pPr algn="ctr" defTabSz="912495" fontAlgn="base">
              <a:lnSpc>
                <a:spcPct val="120000"/>
              </a:lnSpc>
              <a:spcBef>
                <a:spcPts val="600"/>
              </a:spcBef>
              <a:spcAft>
                <a:spcPts val="600"/>
              </a:spcAft>
              <a:defRPr/>
            </a:pPr>
            <a:endParaRPr lang="en-US" sz="2800" kern="0" dirty="0">
              <a:latin typeface="微软雅黑" panose="020B0503020204020204" pitchFamily="34" charset="-122"/>
              <a:ea typeface="微软雅黑" panose="020B0503020204020204" pitchFamily="34" charset="-122"/>
            </a:endParaRPr>
          </a:p>
        </p:txBody>
      </p:sp>
      <p:sp>
        <p:nvSpPr>
          <p:cNvPr id="47" name="矩形 46"/>
          <p:cNvSpPr/>
          <p:nvPr/>
        </p:nvSpPr>
        <p:spPr>
          <a:xfrm>
            <a:off x="8356221" y="2131007"/>
            <a:ext cx="3053405" cy="666956"/>
          </a:xfrm>
          <a:prstGeom prst="rect">
            <a:avLst/>
          </a:prstGeom>
        </p:spPr>
        <p:txBody>
          <a:bodyPr wrap="square" lIns="91271" tIns="45635" rIns="91271" bIns="45635">
            <a:spAutoFit/>
          </a:bodyPr>
          <a:lstStyle/>
          <a:p>
            <a:pPr algn="ctr"/>
            <a:r>
              <a:rPr lang="zh-CN" altLang="en-US" sz="3700" b="1" dirty="0">
                <a:latin typeface="微软雅黑" panose="020B0503020204020204" pitchFamily="34" charset="-122"/>
                <a:ea typeface="微软雅黑" panose="020B0503020204020204" pitchFamily="34" charset="-122"/>
              </a:rPr>
              <a:t>单击添加标题</a:t>
            </a:r>
            <a:endParaRPr lang="en-US" altLang="zh-CN" sz="37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8" presetClass="emph" presetSubtype="0" repeatCount="indefinite" fill="hold" grpId="1" nodeType="withEffect">
                                  <p:stCondLst>
                                    <p:cond delay="0"/>
                                  </p:stCondLst>
                                  <p:childTnLst>
                                    <p:animRot by="-86400000">
                                      <p:cBhvr>
                                        <p:cTn id="30" dur="8000" fill="hold"/>
                                        <p:tgtEl>
                                          <p:spTgt spid="45"/>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8" presetClass="emph" presetSubtype="0" repeatCount="indefinite" fill="hold" grpId="1" nodeType="withEffect">
                                  <p:stCondLst>
                                    <p:cond delay="1500"/>
                                  </p:stCondLst>
                                  <p:childTnLst>
                                    <p:animRot by="64800000">
                                      <p:cBhvr>
                                        <p:cTn id="40" dur="7500" fill="hold"/>
                                        <p:tgtEl>
                                          <p:spTgt spid="43"/>
                                        </p:tgtEl>
                                        <p:attrNameLst>
                                          <p:attrName>r</p:attrName>
                                        </p:attrNameLst>
                                      </p:cBhvr>
                                    </p:animRot>
                                  </p:childTnLst>
                                </p:cTn>
                              </p:par>
                              <p:par>
                                <p:cTn id="41" presetID="53" presetClass="entr" presetSubtype="16" fill="hold" grpId="0" nodeType="withEffect">
                                  <p:stCondLst>
                                    <p:cond delay="200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8" presetClass="emph" presetSubtype="0" repeatCount="indefinite" fill="hold" grpId="1" nodeType="withEffect">
                                  <p:stCondLst>
                                    <p:cond delay="3000"/>
                                  </p:stCondLst>
                                  <p:childTnLst>
                                    <p:animRot by="-108000000">
                                      <p:cBhvr>
                                        <p:cTn id="50" dur="7500" fill="hold"/>
                                        <p:tgtEl>
                                          <p:spTgt spid="44"/>
                                        </p:tgtEl>
                                        <p:attrNameLst>
                                          <p:attrName>r</p:attrName>
                                        </p:attrNameLst>
                                      </p:cBhvr>
                                    </p:animRot>
                                  </p:childTnLst>
                                </p:cTn>
                              </p:par>
                              <p:par>
                                <p:cTn id="51" presetID="53" presetClass="entr" presetSubtype="16" fill="hold" grpId="0" nodeType="withEffect">
                                  <p:stCondLst>
                                    <p:cond delay="400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par>
                                <p:cTn id="56" presetID="10" presetClass="entr" presetSubtype="0" fill="hold" grpId="0" nodeType="withEffect">
                                  <p:stCondLst>
                                    <p:cond delay="450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8" presetClass="emph" presetSubtype="0" repeatCount="indefinite" fill="hold" grpId="1" nodeType="withEffect">
                                  <p:stCondLst>
                                    <p:cond delay="4500"/>
                                  </p:stCondLst>
                                  <p:childTnLst>
                                    <p:animRot by="86400000">
                                      <p:cBhvr>
                                        <p:cTn id="60" dur="7000" fill="hold"/>
                                        <p:tgtEl>
                                          <p:spTgt spid="46"/>
                                        </p:tgtEl>
                                        <p:attrNameLst>
                                          <p:attrName>r</p:attrName>
                                        </p:attrNameLst>
                                      </p:cBhvr>
                                    </p:animRot>
                                  </p:childTnLst>
                                </p:cTn>
                              </p:par>
                              <p:par>
                                <p:cTn id="61" presetID="53" presetClass="entr" presetSubtype="16" fill="hold" grpId="0" nodeType="withEffect">
                                  <p:stCondLst>
                                    <p:cond delay="500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par>
                                <p:cTn id="66" presetID="22" presetClass="entr" presetSubtype="8" fill="hold" grpId="0" nodeType="withEffect">
                                  <p:stCondLst>
                                    <p:cond delay="6500"/>
                                  </p:stCondLst>
                                  <p:childTnLst>
                                    <p:set>
                                      <p:cBhvr>
                                        <p:cTn id="67" dur="1" fill="hold">
                                          <p:stCondLst>
                                            <p:cond delay="0"/>
                                          </p:stCondLst>
                                        </p:cTn>
                                        <p:tgtEl>
                                          <p:spTgt spid="42"/>
                                        </p:tgtEl>
                                        <p:attrNameLst>
                                          <p:attrName>style.visibility</p:attrName>
                                        </p:attrNameLst>
                                      </p:cBhvr>
                                      <p:to>
                                        <p:strVal val="visible"/>
                                      </p:to>
                                    </p:set>
                                    <p:animEffect transition="in" filter="wipe(left)">
                                      <p:cBhvr>
                                        <p:cTn id="68" dur="500"/>
                                        <p:tgtEl>
                                          <p:spTgt spid="42"/>
                                        </p:tgtEl>
                                      </p:cBhvr>
                                    </p:animEffect>
                                  </p:childTnLst>
                                </p:cTn>
                              </p:par>
                              <p:par>
                                <p:cTn id="69" presetID="22" presetClass="entr" presetSubtype="8" fill="hold" grpId="0" nodeType="withEffect">
                                  <p:stCondLst>
                                    <p:cond delay="6500"/>
                                  </p:stCondLst>
                                  <p:childTnLst>
                                    <p:set>
                                      <p:cBhvr>
                                        <p:cTn id="70" dur="1" fill="hold">
                                          <p:stCondLst>
                                            <p:cond delay="0"/>
                                          </p:stCondLst>
                                        </p:cTn>
                                        <p:tgtEl>
                                          <p:spTgt spid="47"/>
                                        </p:tgtEl>
                                        <p:attrNameLst>
                                          <p:attrName>style.visibility</p:attrName>
                                        </p:attrNameLst>
                                      </p:cBhvr>
                                      <p:to>
                                        <p:strVal val="visible"/>
                                      </p:to>
                                    </p:set>
                                    <p:animEffect transition="in" filter="wipe(left)">
                                      <p:cBhvr>
                                        <p:cTn id="7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38" grpId="0"/>
      <p:bldP spid="39" grpId="0"/>
      <p:bldP spid="40" grpId="0"/>
      <p:bldP spid="41" grpId="0"/>
      <p:bldP spid="42" grpId="0"/>
      <p:bldP spid="43" grpId="0" animBg="1"/>
      <p:bldP spid="43" grpId="1" animBg="1"/>
      <p:bldP spid="44" grpId="0" animBg="1"/>
      <p:bldP spid="44" grpId="1" animBg="1"/>
      <p:bldP spid="45" grpId="0" animBg="1"/>
      <p:bldP spid="45" grpId="1" animBg="1"/>
      <p:bldP spid="46" grpId="0" animBg="1"/>
      <p:bldP spid="46" grpId="1"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五边形 7"/>
          <p:cNvSpPr/>
          <p:nvPr/>
        </p:nvSpPr>
        <p:spPr>
          <a:xfrm>
            <a:off x="0" y="452774"/>
            <a:ext cx="1871287"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91" name="标题 1"/>
          <p:cNvSpPr txBox="1"/>
          <p:nvPr/>
        </p:nvSpPr>
        <p:spPr>
          <a:xfrm>
            <a:off x="307737" y="404758"/>
            <a:ext cx="1440403"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过渡页</a:t>
            </a:r>
          </a:p>
        </p:txBody>
      </p:sp>
      <p:sp>
        <p:nvSpPr>
          <p:cNvPr id="10" name="燕尾形 9"/>
          <p:cNvSpPr/>
          <p:nvPr/>
        </p:nvSpPr>
        <p:spPr>
          <a:xfrm>
            <a:off x="1748140"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sp>
        <p:nvSpPr>
          <p:cNvPr id="94" name="燕尾形 93"/>
          <p:cNvSpPr/>
          <p:nvPr/>
        </p:nvSpPr>
        <p:spPr>
          <a:xfrm>
            <a:off x="2036134"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endParaRPr>
          </a:p>
        </p:txBody>
      </p:sp>
      <p:grpSp>
        <p:nvGrpSpPr>
          <p:cNvPr id="39" name="组合 38"/>
          <p:cNvGrpSpPr/>
          <p:nvPr/>
        </p:nvGrpSpPr>
        <p:grpSpPr>
          <a:xfrm>
            <a:off x="2955954" y="2804529"/>
            <a:ext cx="7459170" cy="746662"/>
            <a:chOff x="3203848" y="1942036"/>
            <a:chExt cx="4123615" cy="412624"/>
          </a:xfrm>
          <a:solidFill>
            <a:schemeClr val="accent1"/>
          </a:solidFill>
        </p:grpSpPr>
        <p:sp>
          <p:nvSpPr>
            <p:cNvPr id="40" name="圆角矩形 39"/>
            <p:cNvSpPr/>
            <p:nvPr/>
          </p:nvSpPr>
          <p:spPr>
            <a:xfrm>
              <a:off x="3203848" y="1942036"/>
              <a:ext cx="4123615" cy="41262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1" name="矩形 40"/>
            <p:cNvSpPr/>
            <p:nvPr/>
          </p:nvSpPr>
          <p:spPr>
            <a:xfrm>
              <a:off x="4119059" y="2012303"/>
              <a:ext cx="1824822" cy="280640"/>
            </a:xfrm>
            <a:prstGeom prst="rect">
              <a:avLst/>
            </a:prstGeom>
            <a:noFill/>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grpSp>
        <p:nvGrpSpPr>
          <p:cNvPr id="42" name="组合 41"/>
          <p:cNvGrpSpPr/>
          <p:nvPr/>
        </p:nvGrpSpPr>
        <p:grpSpPr>
          <a:xfrm>
            <a:off x="2955954" y="5083955"/>
            <a:ext cx="7459170" cy="746656"/>
            <a:chOff x="3203848" y="3311254"/>
            <a:chExt cx="4123615" cy="412621"/>
          </a:xfrm>
          <a:solidFill>
            <a:schemeClr val="accent1"/>
          </a:solidFill>
        </p:grpSpPr>
        <p:sp>
          <p:nvSpPr>
            <p:cNvPr id="43" name="圆角矩形 42"/>
            <p:cNvSpPr/>
            <p:nvPr/>
          </p:nvSpPr>
          <p:spPr>
            <a:xfrm>
              <a:off x="3203848" y="3311254"/>
              <a:ext cx="4123615" cy="41262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矩形 43"/>
            <p:cNvSpPr/>
            <p:nvPr/>
          </p:nvSpPr>
          <p:spPr>
            <a:xfrm>
              <a:off x="4112076" y="3381519"/>
              <a:ext cx="1824822" cy="280640"/>
            </a:xfrm>
            <a:prstGeom prst="rect">
              <a:avLst/>
            </a:prstGeom>
            <a:noFill/>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grpSp>
        <p:nvGrpSpPr>
          <p:cNvPr id="45" name="组合 44"/>
          <p:cNvGrpSpPr/>
          <p:nvPr/>
        </p:nvGrpSpPr>
        <p:grpSpPr>
          <a:xfrm>
            <a:off x="2955954" y="3931565"/>
            <a:ext cx="7459170" cy="746657"/>
            <a:chOff x="3203848" y="2626644"/>
            <a:chExt cx="4123615" cy="412621"/>
          </a:xfrm>
          <a:solidFill>
            <a:schemeClr val="bg1">
              <a:lumMod val="50000"/>
            </a:schemeClr>
          </a:solidFill>
        </p:grpSpPr>
        <p:sp>
          <p:nvSpPr>
            <p:cNvPr id="46" name="圆角矩形 45"/>
            <p:cNvSpPr/>
            <p:nvPr/>
          </p:nvSpPr>
          <p:spPr>
            <a:xfrm>
              <a:off x="3203848" y="2626644"/>
              <a:ext cx="4123615" cy="41262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7" name="矩形 46"/>
            <p:cNvSpPr/>
            <p:nvPr/>
          </p:nvSpPr>
          <p:spPr>
            <a:xfrm>
              <a:off x="4119059" y="2696911"/>
              <a:ext cx="1824822" cy="280640"/>
            </a:xfrm>
            <a:prstGeom prst="rect">
              <a:avLst/>
            </a:prstGeom>
            <a:noFill/>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grpSp>
        <p:nvGrpSpPr>
          <p:cNvPr id="48" name="组合 47"/>
          <p:cNvGrpSpPr/>
          <p:nvPr/>
        </p:nvGrpSpPr>
        <p:grpSpPr>
          <a:xfrm>
            <a:off x="2063286" y="1626771"/>
            <a:ext cx="8351839" cy="746661"/>
            <a:chOff x="2195736" y="1500982"/>
            <a:chExt cx="6264695" cy="559866"/>
          </a:xfrm>
        </p:grpSpPr>
        <p:grpSp>
          <p:nvGrpSpPr>
            <p:cNvPr id="50" name="组合 49"/>
            <p:cNvGrpSpPr/>
            <p:nvPr/>
          </p:nvGrpSpPr>
          <p:grpSpPr>
            <a:xfrm>
              <a:off x="2865325" y="1500982"/>
              <a:ext cx="5595106" cy="559866"/>
              <a:chOff x="3203848" y="1257430"/>
              <a:chExt cx="4123615" cy="412624"/>
            </a:xfrm>
          </p:grpSpPr>
          <p:sp>
            <p:nvSpPr>
              <p:cNvPr id="52" name="圆角矩形 51"/>
              <p:cNvSpPr/>
              <p:nvPr/>
            </p:nvSpPr>
            <p:spPr>
              <a:xfrm>
                <a:off x="3203848" y="1257430"/>
                <a:ext cx="4123615" cy="41262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3" name="矩形 52"/>
              <p:cNvSpPr/>
              <p:nvPr/>
            </p:nvSpPr>
            <p:spPr>
              <a:xfrm>
                <a:off x="4112076" y="1326728"/>
                <a:ext cx="1824822" cy="280640"/>
              </a:xfrm>
              <a:prstGeom prst="rect">
                <a:avLst/>
              </a:prstGeom>
            </p:spPr>
            <p:txBody>
              <a:bodyPr wrap="none">
                <a:spAutoFit/>
              </a:bodyPr>
              <a:lstStyle/>
              <a:p>
                <a:r>
                  <a:rPr lang="zh-CN" altLang="en-US" sz="2700" b="1" dirty="0">
                    <a:latin typeface="微软雅黑" panose="020B0503020204020204" pitchFamily="34" charset="-122"/>
                    <a:ea typeface="微软雅黑" panose="020B0503020204020204" pitchFamily="34" charset="-122"/>
                  </a:rPr>
                  <a:t>单击填加文本或标题</a:t>
                </a:r>
              </a:p>
            </p:txBody>
          </p:sp>
        </p:grpSp>
        <p:sp>
          <p:nvSpPr>
            <p:cNvPr id="51" name="圆角矩形 10"/>
            <p:cNvSpPr/>
            <p:nvPr/>
          </p:nvSpPr>
          <p:spPr>
            <a:xfrm>
              <a:off x="2195736" y="1500982"/>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dirty="0">
                  <a:latin typeface="微软雅黑" panose="020B0503020204020204" pitchFamily="34" charset="-122"/>
                  <a:ea typeface="微软雅黑" panose="020B0503020204020204" pitchFamily="34" charset="-122"/>
                </a:rPr>
                <a:t>1.</a:t>
              </a:r>
              <a:endParaRPr lang="zh-CN" altLang="en-US" sz="2700" b="1" dirty="0">
                <a:latin typeface="微软雅黑" panose="020B0503020204020204" pitchFamily="34" charset="-122"/>
                <a:ea typeface="微软雅黑" panose="020B0503020204020204" pitchFamily="34" charset="-122"/>
              </a:endParaRPr>
            </a:p>
          </p:txBody>
        </p:sp>
      </p:grpSp>
      <p:sp>
        <p:nvSpPr>
          <p:cNvPr id="54" name="圆角矩形 10"/>
          <p:cNvSpPr/>
          <p:nvPr/>
        </p:nvSpPr>
        <p:spPr>
          <a:xfrm>
            <a:off x="2063285" y="2804525"/>
            <a:ext cx="1375676" cy="746661"/>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2700" b="1" dirty="0">
                <a:latin typeface="微软雅黑" panose="020B0503020204020204" pitchFamily="34" charset="-122"/>
                <a:ea typeface="微软雅黑" panose="020B0503020204020204" pitchFamily="34" charset="-122"/>
              </a:rPr>
              <a:t>2.</a:t>
            </a:r>
            <a:endParaRPr lang="zh-CN" altLang="en-US" sz="2700" b="1" dirty="0">
              <a:latin typeface="微软雅黑" panose="020B0503020204020204" pitchFamily="34" charset="-122"/>
              <a:ea typeface="微软雅黑" panose="020B0503020204020204" pitchFamily="34" charset="-122"/>
            </a:endParaRPr>
          </a:p>
        </p:txBody>
      </p:sp>
      <p:sp>
        <p:nvSpPr>
          <p:cNvPr id="55" name="圆角矩形 10"/>
          <p:cNvSpPr/>
          <p:nvPr/>
        </p:nvSpPr>
        <p:spPr>
          <a:xfrm>
            <a:off x="2063285" y="5083956"/>
            <a:ext cx="1375676" cy="746661"/>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2700" b="1" dirty="0">
                <a:latin typeface="微软雅黑" panose="020B0503020204020204" pitchFamily="34" charset="-122"/>
                <a:ea typeface="微软雅黑" panose="020B0503020204020204" pitchFamily="34" charset="-122"/>
              </a:rPr>
              <a:t>4.</a:t>
            </a:r>
            <a:endParaRPr lang="zh-CN" altLang="en-US" sz="2700" b="1" dirty="0">
              <a:latin typeface="微软雅黑" panose="020B0503020204020204" pitchFamily="34" charset="-122"/>
              <a:ea typeface="微软雅黑" panose="020B0503020204020204" pitchFamily="34" charset="-122"/>
            </a:endParaRPr>
          </a:p>
        </p:txBody>
      </p:sp>
      <p:sp>
        <p:nvSpPr>
          <p:cNvPr id="56" name="圆角矩形 10"/>
          <p:cNvSpPr/>
          <p:nvPr/>
        </p:nvSpPr>
        <p:spPr>
          <a:xfrm>
            <a:off x="2063285" y="3931561"/>
            <a:ext cx="1375676" cy="746661"/>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rgbClr val="0070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2700" b="1" dirty="0">
                <a:latin typeface="微软雅黑" panose="020B0503020204020204" pitchFamily="34" charset="-122"/>
                <a:ea typeface="微软雅黑" panose="020B0503020204020204" pitchFamily="34" charset="-122"/>
              </a:rPr>
              <a:t>3.</a:t>
            </a:r>
            <a:endParaRPr lang="zh-CN" altLang="en-US" sz="2700" b="1"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0-#ppt_w/2"/>
                                          </p:val>
                                        </p:tav>
                                        <p:tav tm="100000">
                                          <p:val>
                                            <p:strVal val="#ppt_x"/>
                                          </p:val>
                                        </p:tav>
                                      </p:tavLst>
                                    </p:anim>
                                    <p:anim calcmode="lin" valueType="num">
                                      <p:cBhvr additive="base">
                                        <p:cTn id="8" dur="500" fill="hold"/>
                                        <p:tgtEl>
                                          <p:spTgt spid="9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3" presetClass="path" presetSubtype="0" accel="50000" decel="50000" fill="hold" grpId="0" nodeType="afterEffect">
                                  <p:stCondLst>
                                    <p:cond delay="0"/>
                                  </p:stCondLst>
                                  <p:childTnLst>
                                    <p:animMotion origin="layout" path="M -4.44444E-6 -9.57677E-7 L 0.62865 -9.57677E-7 " pathEditMode="relative" rAng="0" ptsTypes="AA">
                                      <p:cBhvr>
                                        <p:cTn id="11" dur="1000" fill="hold"/>
                                        <p:tgtEl>
                                          <p:spTgt spid="54"/>
                                        </p:tgtEl>
                                        <p:attrNameLst>
                                          <p:attrName>ppt_x</p:attrName>
                                          <p:attrName>ppt_y</p:attrName>
                                        </p:attrNameLst>
                                      </p:cBhvr>
                                      <p:rCtr x="31424" y="0"/>
                                    </p:animMotion>
                                  </p:childTnLst>
                                </p:cTn>
                              </p:par>
                              <p:par>
                                <p:cTn id="12" presetID="63" presetClass="path" presetSubtype="0" accel="50000" decel="50000" fill="hold" grpId="0" nodeType="withEffect">
                                  <p:stCondLst>
                                    <p:cond delay="0"/>
                                  </p:stCondLst>
                                  <p:childTnLst>
                                    <p:animMotion origin="layout" path="M -4.44444E-6 -1.384E-6 L 0.62865 -1.384E-6 " pathEditMode="relative" rAng="0" ptsTypes="AA">
                                      <p:cBhvr>
                                        <p:cTn id="13" dur="1000" fill="hold"/>
                                        <p:tgtEl>
                                          <p:spTgt spid="56"/>
                                        </p:tgtEl>
                                        <p:attrNameLst>
                                          <p:attrName>ppt_x</p:attrName>
                                          <p:attrName>ppt_y</p:attrName>
                                        </p:attrNameLst>
                                      </p:cBhvr>
                                      <p:rCtr x="31424" y="0"/>
                                    </p:animMotion>
                                  </p:childTnLst>
                                </p:cTn>
                              </p:par>
                              <p:par>
                                <p:cTn id="14" presetID="63" presetClass="path" presetSubtype="0" accel="50000" decel="50000" fill="hold" grpId="0" nodeType="withEffect">
                                  <p:stCondLst>
                                    <p:cond delay="0"/>
                                  </p:stCondLst>
                                  <p:childTnLst>
                                    <p:animMotion origin="layout" path="M -4.44444E-6 1.77325E-6 L 0.62865 1.77325E-6 " pathEditMode="relative" rAng="0" ptsTypes="AA">
                                      <p:cBhvr>
                                        <p:cTn id="15" dur="1000" fill="hold"/>
                                        <p:tgtEl>
                                          <p:spTgt spid="55"/>
                                        </p:tgtEl>
                                        <p:attrNameLst>
                                          <p:attrName>ppt_x</p:attrName>
                                          <p:attrName>ppt_y</p:attrName>
                                        </p:attrNameLst>
                                      </p:cBhvr>
                                      <p:rCtr x="31424" y="0"/>
                                    </p:animMotion>
                                  </p:childTnLst>
                                </p:cTn>
                              </p:par>
                            </p:childTnLst>
                          </p:cTn>
                        </p:par>
                        <p:par>
                          <p:cTn id="16" fill="hold">
                            <p:stCondLst>
                              <p:cond delay="1500"/>
                            </p:stCondLst>
                            <p:childTnLst>
                              <p:par>
                                <p:cTn id="17" presetID="2" presetClass="exit" presetSubtype="2" fill="hold" grpId="1" nodeType="afterEffect">
                                  <p:stCondLst>
                                    <p:cond delay="0"/>
                                  </p:stCondLst>
                                  <p:childTnLst>
                                    <p:anim calcmode="lin" valueType="num">
                                      <p:cBhvr additive="base">
                                        <p:cTn id="18" dur="500"/>
                                        <p:tgtEl>
                                          <p:spTgt spid="54"/>
                                        </p:tgtEl>
                                        <p:attrNameLst>
                                          <p:attrName>ppt_x</p:attrName>
                                        </p:attrNameLst>
                                      </p:cBhvr>
                                      <p:tavLst>
                                        <p:tav tm="0">
                                          <p:val>
                                            <p:strVal val="ppt_x"/>
                                          </p:val>
                                        </p:tav>
                                        <p:tav tm="100000">
                                          <p:val>
                                            <p:strVal val="1+ppt_w/2"/>
                                          </p:val>
                                        </p:tav>
                                      </p:tavLst>
                                    </p:anim>
                                    <p:anim calcmode="lin" valueType="num">
                                      <p:cBhvr additive="base">
                                        <p:cTn id="19" dur="500"/>
                                        <p:tgtEl>
                                          <p:spTgt spid="54"/>
                                        </p:tgtEl>
                                        <p:attrNameLst>
                                          <p:attrName>ppt_y</p:attrName>
                                        </p:attrNameLst>
                                      </p:cBhvr>
                                      <p:tavLst>
                                        <p:tav tm="0">
                                          <p:val>
                                            <p:strVal val="ppt_y"/>
                                          </p:val>
                                        </p:tav>
                                        <p:tav tm="100000">
                                          <p:val>
                                            <p:strVal val="ppt_y"/>
                                          </p:val>
                                        </p:tav>
                                      </p:tavLst>
                                    </p:anim>
                                    <p:set>
                                      <p:cBhvr>
                                        <p:cTn id="20" dur="1" fill="hold">
                                          <p:stCondLst>
                                            <p:cond delay="499"/>
                                          </p:stCondLst>
                                        </p:cTn>
                                        <p:tgtEl>
                                          <p:spTgt spid="54"/>
                                        </p:tgtEl>
                                        <p:attrNameLst>
                                          <p:attrName>style.visibility</p:attrName>
                                        </p:attrNameLst>
                                      </p:cBhvr>
                                      <p:to>
                                        <p:strVal val="hidden"/>
                                      </p:to>
                                    </p:set>
                                  </p:childTnLst>
                                </p:cTn>
                              </p:par>
                              <p:par>
                                <p:cTn id="21" presetID="2" presetClass="exit" presetSubtype="2" fill="hold" nodeType="withEffect">
                                  <p:stCondLst>
                                    <p:cond delay="0"/>
                                  </p:stCondLst>
                                  <p:childTnLst>
                                    <p:anim calcmode="lin" valueType="num">
                                      <p:cBhvr additive="base">
                                        <p:cTn id="22" dur="500"/>
                                        <p:tgtEl>
                                          <p:spTgt spid="39"/>
                                        </p:tgtEl>
                                        <p:attrNameLst>
                                          <p:attrName>ppt_x</p:attrName>
                                        </p:attrNameLst>
                                      </p:cBhvr>
                                      <p:tavLst>
                                        <p:tav tm="0">
                                          <p:val>
                                            <p:strVal val="ppt_x"/>
                                          </p:val>
                                        </p:tav>
                                        <p:tav tm="100000">
                                          <p:val>
                                            <p:strVal val="1+ppt_w/2"/>
                                          </p:val>
                                        </p:tav>
                                      </p:tavLst>
                                    </p:anim>
                                    <p:anim calcmode="lin" valueType="num">
                                      <p:cBhvr additive="base">
                                        <p:cTn id="23" dur="500"/>
                                        <p:tgtEl>
                                          <p:spTgt spid="39"/>
                                        </p:tgtEl>
                                        <p:attrNameLst>
                                          <p:attrName>ppt_y</p:attrName>
                                        </p:attrNameLst>
                                      </p:cBhvr>
                                      <p:tavLst>
                                        <p:tav tm="0">
                                          <p:val>
                                            <p:strVal val="ppt_y"/>
                                          </p:val>
                                        </p:tav>
                                        <p:tav tm="100000">
                                          <p:val>
                                            <p:strVal val="ppt_y"/>
                                          </p:val>
                                        </p:tav>
                                      </p:tavLst>
                                    </p:anim>
                                    <p:set>
                                      <p:cBhvr>
                                        <p:cTn id="24" dur="1" fill="hold">
                                          <p:stCondLst>
                                            <p:cond delay="499"/>
                                          </p:stCondLst>
                                        </p:cTn>
                                        <p:tgtEl>
                                          <p:spTgt spid="39"/>
                                        </p:tgtEl>
                                        <p:attrNameLst>
                                          <p:attrName>style.visibility</p:attrName>
                                        </p:attrNameLst>
                                      </p:cBhvr>
                                      <p:to>
                                        <p:strVal val="hidden"/>
                                      </p:to>
                                    </p:set>
                                  </p:childTnLst>
                                </p:cTn>
                              </p:par>
                              <p:par>
                                <p:cTn id="25" presetID="2" presetClass="exit" presetSubtype="2" fill="hold" grpId="1" nodeType="withEffect">
                                  <p:stCondLst>
                                    <p:cond delay="0"/>
                                  </p:stCondLst>
                                  <p:childTnLst>
                                    <p:anim calcmode="lin" valueType="num">
                                      <p:cBhvr additive="base">
                                        <p:cTn id="26" dur="500"/>
                                        <p:tgtEl>
                                          <p:spTgt spid="56"/>
                                        </p:tgtEl>
                                        <p:attrNameLst>
                                          <p:attrName>ppt_x</p:attrName>
                                        </p:attrNameLst>
                                      </p:cBhvr>
                                      <p:tavLst>
                                        <p:tav tm="0">
                                          <p:val>
                                            <p:strVal val="ppt_x"/>
                                          </p:val>
                                        </p:tav>
                                        <p:tav tm="100000">
                                          <p:val>
                                            <p:strVal val="1+ppt_w/2"/>
                                          </p:val>
                                        </p:tav>
                                      </p:tavLst>
                                    </p:anim>
                                    <p:anim calcmode="lin" valueType="num">
                                      <p:cBhvr additive="base">
                                        <p:cTn id="27" dur="500"/>
                                        <p:tgtEl>
                                          <p:spTgt spid="56"/>
                                        </p:tgtEl>
                                        <p:attrNameLst>
                                          <p:attrName>ppt_y</p:attrName>
                                        </p:attrNameLst>
                                      </p:cBhvr>
                                      <p:tavLst>
                                        <p:tav tm="0">
                                          <p:val>
                                            <p:strVal val="ppt_y"/>
                                          </p:val>
                                        </p:tav>
                                        <p:tav tm="100000">
                                          <p:val>
                                            <p:strVal val="ppt_y"/>
                                          </p:val>
                                        </p:tav>
                                      </p:tavLst>
                                    </p:anim>
                                    <p:set>
                                      <p:cBhvr>
                                        <p:cTn id="28" dur="1" fill="hold">
                                          <p:stCondLst>
                                            <p:cond delay="499"/>
                                          </p:stCondLst>
                                        </p:cTn>
                                        <p:tgtEl>
                                          <p:spTgt spid="56"/>
                                        </p:tgtEl>
                                        <p:attrNameLst>
                                          <p:attrName>style.visibility</p:attrName>
                                        </p:attrNameLst>
                                      </p:cBhvr>
                                      <p:to>
                                        <p:strVal val="hidden"/>
                                      </p:to>
                                    </p:set>
                                  </p:childTnLst>
                                </p:cTn>
                              </p:par>
                              <p:par>
                                <p:cTn id="29" presetID="2" presetClass="exit" presetSubtype="2" fill="hold" nodeType="withEffect">
                                  <p:stCondLst>
                                    <p:cond delay="0"/>
                                  </p:stCondLst>
                                  <p:childTnLst>
                                    <p:anim calcmode="lin" valueType="num">
                                      <p:cBhvr additive="base">
                                        <p:cTn id="30" dur="500"/>
                                        <p:tgtEl>
                                          <p:spTgt spid="45"/>
                                        </p:tgtEl>
                                        <p:attrNameLst>
                                          <p:attrName>ppt_x</p:attrName>
                                        </p:attrNameLst>
                                      </p:cBhvr>
                                      <p:tavLst>
                                        <p:tav tm="0">
                                          <p:val>
                                            <p:strVal val="ppt_x"/>
                                          </p:val>
                                        </p:tav>
                                        <p:tav tm="100000">
                                          <p:val>
                                            <p:strVal val="1+ppt_w/2"/>
                                          </p:val>
                                        </p:tav>
                                      </p:tavLst>
                                    </p:anim>
                                    <p:anim calcmode="lin" valueType="num">
                                      <p:cBhvr additive="base">
                                        <p:cTn id="31" dur="500"/>
                                        <p:tgtEl>
                                          <p:spTgt spid="45"/>
                                        </p:tgtEl>
                                        <p:attrNameLst>
                                          <p:attrName>ppt_y</p:attrName>
                                        </p:attrNameLst>
                                      </p:cBhvr>
                                      <p:tavLst>
                                        <p:tav tm="0">
                                          <p:val>
                                            <p:strVal val="ppt_y"/>
                                          </p:val>
                                        </p:tav>
                                        <p:tav tm="100000">
                                          <p:val>
                                            <p:strVal val="ppt_y"/>
                                          </p:val>
                                        </p:tav>
                                      </p:tavLst>
                                    </p:anim>
                                    <p:set>
                                      <p:cBhvr>
                                        <p:cTn id="32" dur="1" fill="hold">
                                          <p:stCondLst>
                                            <p:cond delay="499"/>
                                          </p:stCondLst>
                                        </p:cTn>
                                        <p:tgtEl>
                                          <p:spTgt spid="45"/>
                                        </p:tgtEl>
                                        <p:attrNameLst>
                                          <p:attrName>style.visibility</p:attrName>
                                        </p:attrNameLst>
                                      </p:cBhvr>
                                      <p:to>
                                        <p:strVal val="hidden"/>
                                      </p:to>
                                    </p:set>
                                  </p:childTnLst>
                                </p:cTn>
                              </p:par>
                              <p:par>
                                <p:cTn id="33" presetID="2" presetClass="exit" presetSubtype="2" fill="hold" grpId="1" nodeType="withEffect">
                                  <p:stCondLst>
                                    <p:cond delay="0"/>
                                  </p:stCondLst>
                                  <p:childTnLst>
                                    <p:anim calcmode="lin" valueType="num">
                                      <p:cBhvr additive="base">
                                        <p:cTn id="34" dur="500"/>
                                        <p:tgtEl>
                                          <p:spTgt spid="55"/>
                                        </p:tgtEl>
                                        <p:attrNameLst>
                                          <p:attrName>ppt_x</p:attrName>
                                        </p:attrNameLst>
                                      </p:cBhvr>
                                      <p:tavLst>
                                        <p:tav tm="0">
                                          <p:val>
                                            <p:strVal val="ppt_x"/>
                                          </p:val>
                                        </p:tav>
                                        <p:tav tm="100000">
                                          <p:val>
                                            <p:strVal val="1+ppt_w/2"/>
                                          </p:val>
                                        </p:tav>
                                      </p:tavLst>
                                    </p:anim>
                                    <p:anim calcmode="lin" valueType="num">
                                      <p:cBhvr additive="base">
                                        <p:cTn id="35" dur="500"/>
                                        <p:tgtEl>
                                          <p:spTgt spid="55"/>
                                        </p:tgtEl>
                                        <p:attrNameLst>
                                          <p:attrName>ppt_y</p:attrName>
                                        </p:attrNameLst>
                                      </p:cBhvr>
                                      <p:tavLst>
                                        <p:tav tm="0">
                                          <p:val>
                                            <p:strVal val="ppt_y"/>
                                          </p:val>
                                        </p:tav>
                                        <p:tav tm="100000">
                                          <p:val>
                                            <p:strVal val="ppt_y"/>
                                          </p:val>
                                        </p:tav>
                                      </p:tavLst>
                                    </p:anim>
                                    <p:set>
                                      <p:cBhvr>
                                        <p:cTn id="36" dur="1" fill="hold">
                                          <p:stCondLst>
                                            <p:cond delay="499"/>
                                          </p:stCondLst>
                                        </p:cTn>
                                        <p:tgtEl>
                                          <p:spTgt spid="55"/>
                                        </p:tgtEl>
                                        <p:attrNameLst>
                                          <p:attrName>style.visibility</p:attrName>
                                        </p:attrNameLst>
                                      </p:cBhvr>
                                      <p:to>
                                        <p:strVal val="hidden"/>
                                      </p:to>
                                    </p:set>
                                  </p:childTnLst>
                                </p:cTn>
                              </p:par>
                              <p:par>
                                <p:cTn id="37" presetID="2" presetClass="exit" presetSubtype="2" fill="hold" nodeType="withEffect">
                                  <p:stCondLst>
                                    <p:cond delay="0"/>
                                  </p:stCondLst>
                                  <p:childTnLst>
                                    <p:anim calcmode="lin" valueType="num">
                                      <p:cBhvr additive="base">
                                        <p:cTn id="38" dur="500"/>
                                        <p:tgtEl>
                                          <p:spTgt spid="42"/>
                                        </p:tgtEl>
                                        <p:attrNameLst>
                                          <p:attrName>ppt_x</p:attrName>
                                        </p:attrNameLst>
                                      </p:cBhvr>
                                      <p:tavLst>
                                        <p:tav tm="0">
                                          <p:val>
                                            <p:strVal val="ppt_x"/>
                                          </p:val>
                                        </p:tav>
                                        <p:tav tm="100000">
                                          <p:val>
                                            <p:strVal val="1+ppt_w/2"/>
                                          </p:val>
                                        </p:tav>
                                      </p:tavLst>
                                    </p:anim>
                                    <p:anim calcmode="lin" valueType="num">
                                      <p:cBhvr additive="base">
                                        <p:cTn id="39" dur="500"/>
                                        <p:tgtEl>
                                          <p:spTgt spid="42"/>
                                        </p:tgtEl>
                                        <p:attrNameLst>
                                          <p:attrName>ppt_y</p:attrName>
                                        </p:attrNameLst>
                                      </p:cBhvr>
                                      <p:tavLst>
                                        <p:tav tm="0">
                                          <p:val>
                                            <p:strVal val="ppt_y"/>
                                          </p:val>
                                        </p:tav>
                                        <p:tav tm="100000">
                                          <p:val>
                                            <p:strVal val="ppt_y"/>
                                          </p:val>
                                        </p:tav>
                                      </p:tavLst>
                                    </p:anim>
                                    <p:set>
                                      <p:cBhvr>
                                        <p:cTn id="40" dur="1" fill="hold">
                                          <p:stCondLst>
                                            <p:cond delay="499"/>
                                          </p:stCondLst>
                                        </p:cTn>
                                        <p:tgtEl>
                                          <p:spTgt spid="42"/>
                                        </p:tgtEl>
                                        <p:attrNameLst>
                                          <p:attrName>style.visibility</p:attrName>
                                        </p:attrNameLst>
                                      </p:cBhvr>
                                      <p:to>
                                        <p:strVal val="hidden"/>
                                      </p:to>
                                    </p:set>
                                  </p:childTnLst>
                                </p:cTn>
                              </p:par>
                            </p:childTnLst>
                          </p:cTn>
                        </p:par>
                        <p:par>
                          <p:cTn id="41" fill="hold">
                            <p:stCondLst>
                              <p:cond delay="2000"/>
                            </p:stCondLst>
                            <p:childTnLst>
                              <p:par>
                                <p:cTn id="42" presetID="42" presetClass="path" presetSubtype="0" accel="50000" decel="50000" fill="hold" nodeType="afterEffect">
                                  <p:stCondLst>
                                    <p:cond delay="0"/>
                                  </p:stCondLst>
                                  <p:childTnLst>
                                    <p:animMotion origin="layout" path="M 4.44444E-6 -1.98473E-6 L 4.44444E-6 0.19824 " pathEditMode="relative" rAng="0" ptsTypes="AA">
                                      <p:cBhvr>
                                        <p:cTn id="43" dur="500" fill="hold"/>
                                        <p:tgtEl>
                                          <p:spTgt spid="48"/>
                                        </p:tgtEl>
                                        <p:attrNameLst>
                                          <p:attrName>ppt_x</p:attrName>
                                          <p:attrName>ppt_y</p:attrName>
                                        </p:attrNameLst>
                                      </p:cBhvr>
                                      <p:rCtr x="0" y="99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54" grpId="0" animBg="1"/>
      <p:bldP spid="54" grpId="1" animBg="1"/>
      <p:bldP spid="55" grpId="0" animBg="1"/>
      <p:bldP spid="55" grpId="1" animBg="1"/>
      <p:bldP spid="56" grpId="0" animBg="1"/>
      <p:bldP spid="5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3" name="任意多边形 22"/>
          <p:cNvSpPr/>
          <p:nvPr/>
        </p:nvSpPr>
        <p:spPr>
          <a:xfrm>
            <a:off x="1512942" y="3900366"/>
            <a:ext cx="2532253" cy="1940933"/>
          </a:xfrm>
          <a:custGeom>
            <a:avLst/>
            <a:gdLst>
              <a:gd name="connsiteX0" fmla="*/ 0 w 1988820"/>
              <a:gd name="connsiteY0" fmla="*/ 0 h 1524000"/>
              <a:gd name="connsiteX1" fmla="*/ 1074420 w 1988820"/>
              <a:gd name="connsiteY1" fmla="*/ 1524000 h 1524000"/>
              <a:gd name="connsiteX2" fmla="*/ 1988820 w 1988820"/>
              <a:gd name="connsiteY2" fmla="*/ 1524000 h 1524000"/>
              <a:gd name="connsiteX3" fmla="*/ 914400 w 1988820"/>
              <a:gd name="connsiteY3" fmla="*/ 7620 h 1524000"/>
              <a:gd name="connsiteX4" fmla="*/ 0 w 198882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524000">
                <a:moveTo>
                  <a:pt x="0" y="0"/>
                </a:moveTo>
                <a:lnTo>
                  <a:pt x="1074420" y="1524000"/>
                </a:lnTo>
                <a:lnTo>
                  <a:pt x="1988820" y="1524000"/>
                </a:lnTo>
                <a:lnTo>
                  <a:pt x="914400" y="7620"/>
                </a:lnTo>
                <a:lnTo>
                  <a:pt x="0" y="0"/>
                </a:lnTo>
                <a:close/>
              </a:path>
            </a:pathLst>
          </a:custGeom>
          <a:gradFill flip="none" rotWithShape="1">
            <a:gsLst>
              <a:gs pos="100000">
                <a:schemeClr val="tx2"/>
              </a:gs>
              <a:gs pos="0">
                <a:schemeClr val="tx2">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418" tIns="58209" rIns="116418" bIns="58209"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任意多边形 23"/>
          <p:cNvSpPr/>
          <p:nvPr/>
        </p:nvSpPr>
        <p:spPr>
          <a:xfrm>
            <a:off x="3258875" y="3911484"/>
            <a:ext cx="2532253" cy="1917652"/>
          </a:xfrm>
          <a:custGeom>
            <a:avLst/>
            <a:gdLst>
              <a:gd name="connsiteX0" fmla="*/ 0 w 1988820"/>
              <a:gd name="connsiteY0" fmla="*/ 0 h 1524000"/>
              <a:gd name="connsiteX1" fmla="*/ 1074420 w 1988820"/>
              <a:gd name="connsiteY1" fmla="*/ 1524000 h 1524000"/>
              <a:gd name="connsiteX2" fmla="*/ 1988820 w 1988820"/>
              <a:gd name="connsiteY2" fmla="*/ 1524000 h 1524000"/>
              <a:gd name="connsiteX3" fmla="*/ 914400 w 1988820"/>
              <a:gd name="connsiteY3" fmla="*/ 7620 h 1524000"/>
              <a:gd name="connsiteX4" fmla="*/ 0 w 198882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524000">
                <a:moveTo>
                  <a:pt x="0" y="0"/>
                </a:moveTo>
                <a:lnTo>
                  <a:pt x="1074420" y="1524000"/>
                </a:lnTo>
                <a:lnTo>
                  <a:pt x="1988820" y="1524000"/>
                </a:lnTo>
                <a:lnTo>
                  <a:pt x="914400" y="7620"/>
                </a:lnTo>
                <a:lnTo>
                  <a:pt x="0" y="0"/>
                </a:lnTo>
                <a:close/>
              </a:path>
            </a:pathLst>
          </a:custGeom>
          <a:gradFill flip="none" rotWithShape="1">
            <a:gsLst>
              <a:gs pos="100000">
                <a:schemeClr val="tx2"/>
              </a:gs>
              <a:gs pos="0">
                <a:schemeClr val="tx2">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418" tIns="58209" rIns="116418" bIns="58209"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任意多边形 24"/>
          <p:cNvSpPr/>
          <p:nvPr/>
        </p:nvSpPr>
        <p:spPr>
          <a:xfrm>
            <a:off x="5037249" y="3899845"/>
            <a:ext cx="2532253" cy="1940933"/>
          </a:xfrm>
          <a:custGeom>
            <a:avLst/>
            <a:gdLst>
              <a:gd name="connsiteX0" fmla="*/ 0 w 1988820"/>
              <a:gd name="connsiteY0" fmla="*/ 0 h 1524000"/>
              <a:gd name="connsiteX1" fmla="*/ 1074420 w 1988820"/>
              <a:gd name="connsiteY1" fmla="*/ 1524000 h 1524000"/>
              <a:gd name="connsiteX2" fmla="*/ 1988820 w 1988820"/>
              <a:gd name="connsiteY2" fmla="*/ 1524000 h 1524000"/>
              <a:gd name="connsiteX3" fmla="*/ 914400 w 1988820"/>
              <a:gd name="connsiteY3" fmla="*/ 7620 h 1524000"/>
              <a:gd name="connsiteX4" fmla="*/ 0 w 198882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524000">
                <a:moveTo>
                  <a:pt x="0" y="0"/>
                </a:moveTo>
                <a:lnTo>
                  <a:pt x="1074420" y="1524000"/>
                </a:lnTo>
                <a:lnTo>
                  <a:pt x="1988820" y="1524000"/>
                </a:lnTo>
                <a:lnTo>
                  <a:pt x="914400" y="7620"/>
                </a:lnTo>
                <a:lnTo>
                  <a:pt x="0" y="0"/>
                </a:lnTo>
                <a:close/>
              </a:path>
            </a:pathLst>
          </a:custGeom>
          <a:gradFill flip="none" rotWithShape="1">
            <a:gsLst>
              <a:gs pos="100000">
                <a:schemeClr val="tx2"/>
              </a:gs>
              <a:gs pos="0">
                <a:schemeClr val="tx2">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418" tIns="58209" rIns="116418" bIns="58209"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任意多边形 25"/>
          <p:cNvSpPr/>
          <p:nvPr/>
        </p:nvSpPr>
        <p:spPr>
          <a:xfrm>
            <a:off x="6834540" y="3911484"/>
            <a:ext cx="2532253" cy="1917653"/>
          </a:xfrm>
          <a:custGeom>
            <a:avLst/>
            <a:gdLst>
              <a:gd name="connsiteX0" fmla="*/ 0 w 1988820"/>
              <a:gd name="connsiteY0" fmla="*/ 0 h 1524000"/>
              <a:gd name="connsiteX1" fmla="*/ 1074420 w 1988820"/>
              <a:gd name="connsiteY1" fmla="*/ 1524000 h 1524000"/>
              <a:gd name="connsiteX2" fmla="*/ 1988820 w 1988820"/>
              <a:gd name="connsiteY2" fmla="*/ 1524000 h 1524000"/>
              <a:gd name="connsiteX3" fmla="*/ 914400 w 1988820"/>
              <a:gd name="connsiteY3" fmla="*/ 7620 h 1524000"/>
              <a:gd name="connsiteX4" fmla="*/ 0 w 198882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524000">
                <a:moveTo>
                  <a:pt x="0" y="0"/>
                </a:moveTo>
                <a:lnTo>
                  <a:pt x="1074420" y="1524000"/>
                </a:lnTo>
                <a:lnTo>
                  <a:pt x="1988820" y="1524000"/>
                </a:lnTo>
                <a:lnTo>
                  <a:pt x="914400" y="7620"/>
                </a:lnTo>
                <a:lnTo>
                  <a:pt x="0" y="0"/>
                </a:lnTo>
                <a:close/>
              </a:path>
            </a:pathLst>
          </a:custGeom>
          <a:gradFill flip="none" rotWithShape="1">
            <a:gsLst>
              <a:gs pos="100000">
                <a:schemeClr val="tx2"/>
              </a:gs>
              <a:gs pos="0">
                <a:schemeClr val="tx2">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418" tIns="58209" rIns="116418" bIns="58209"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a:off x="1460108" y="1702284"/>
            <a:ext cx="2696978" cy="487003"/>
          </a:xfrm>
          <a:prstGeom prst="rect">
            <a:avLst/>
          </a:prstGeom>
        </p:spPr>
        <p:txBody>
          <a:bodyPr wrap="none" lIns="116418" tIns="58209" rIns="116418" bIns="58209">
            <a:spAutoFit/>
          </a:bodyPr>
          <a:lstStyle/>
          <a:p>
            <a:r>
              <a:rPr lang="zh-CN" altLang="en-US" b="1" dirty="0">
                <a:solidFill>
                  <a:schemeClr val="tx2"/>
                </a:solidFill>
                <a:latin typeface="微软雅黑" panose="020B0503020204020204" pitchFamily="34" charset="-122"/>
                <a:ea typeface="微软雅黑" panose="020B0503020204020204" pitchFamily="34" charset="-122"/>
              </a:rPr>
              <a:t>单击此处添加标题</a:t>
            </a:r>
          </a:p>
        </p:txBody>
      </p:sp>
      <p:cxnSp>
        <p:nvCxnSpPr>
          <p:cNvPr id="28" name="直接连接符 27"/>
          <p:cNvCxnSpPr/>
          <p:nvPr/>
        </p:nvCxnSpPr>
        <p:spPr>
          <a:xfrm>
            <a:off x="1532842" y="2253764"/>
            <a:ext cx="4770534" cy="0"/>
          </a:xfrm>
          <a:prstGeom prst="line">
            <a:avLst/>
          </a:prstGeom>
          <a:noFill/>
          <a:ln w="12700" cap="flat" cmpd="sng" algn="ctr">
            <a:solidFill>
              <a:schemeClr val="tx2"/>
            </a:solidFill>
            <a:prstDash val="dash"/>
            <a:headEnd type="none" w="med" len="med"/>
            <a:tailEnd type="none" w="med" len="med"/>
          </a:ln>
          <a:effectLst/>
        </p:spPr>
      </p:cxnSp>
      <p:sp>
        <p:nvSpPr>
          <p:cNvPr id="29" name="TextBox 28"/>
          <p:cNvSpPr txBox="1"/>
          <p:nvPr/>
        </p:nvSpPr>
        <p:spPr>
          <a:xfrm>
            <a:off x="1448486" y="2344239"/>
            <a:ext cx="6524159" cy="702330"/>
          </a:xfrm>
          <a:prstGeom prst="rect">
            <a:avLst/>
          </a:prstGeom>
          <a:noFill/>
        </p:spPr>
        <p:txBody>
          <a:bodyPr wrap="square" lIns="116418" tIns="58209" rIns="116418" bIns="58209" rtlCol="0">
            <a:spAutoFit/>
          </a:bodyPr>
          <a:lstStyle/>
          <a:p>
            <a:r>
              <a:rPr lang="zh-CN" altLang="en-US" sz="19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grpSp>
        <p:nvGrpSpPr>
          <p:cNvPr id="30" name="组合 29"/>
          <p:cNvGrpSpPr/>
          <p:nvPr/>
        </p:nvGrpSpPr>
        <p:grpSpPr>
          <a:xfrm>
            <a:off x="2885674" y="3919571"/>
            <a:ext cx="1548457" cy="1921728"/>
            <a:chOff x="2190657" y="2872581"/>
            <a:chExt cx="1216152" cy="1508919"/>
          </a:xfrm>
          <a:solidFill>
            <a:schemeClr val="accent2"/>
          </a:solidFill>
        </p:grpSpPr>
        <p:sp>
          <p:nvSpPr>
            <p:cNvPr id="31" name="平行四边形 30"/>
            <p:cNvSpPr/>
            <p:nvPr/>
          </p:nvSpPr>
          <p:spPr>
            <a:xfrm>
              <a:off x="2190657" y="2872581"/>
              <a:ext cx="1216152" cy="150891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TextBox 31"/>
            <p:cNvSpPr txBox="1"/>
            <p:nvPr/>
          </p:nvSpPr>
          <p:spPr>
            <a:xfrm>
              <a:off x="2444959" y="3439145"/>
              <a:ext cx="707548" cy="362494"/>
            </a:xfrm>
            <a:prstGeom prst="rect">
              <a:avLst/>
            </a:prstGeom>
            <a:grp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文本</a:t>
              </a:r>
            </a:p>
          </p:txBody>
        </p:sp>
      </p:grpSp>
      <p:grpSp>
        <p:nvGrpSpPr>
          <p:cNvPr id="33" name="组合 32"/>
          <p:cNvGrpSpPr/>
          <p:nvPr/>
        </p:nvGrpSpPr>
        <p:grpSpPr>
          <a:xfrm>
            <a:off x="4654930" y="3911485"/>
            <a:ext cx="1548457" cy="1917652"/>
            <a:chOff x="3580223" y="2866231"/>
            <a:chExt cx="1216152" cy="1505719"/>
          </a:xfrm>
          <a:solidFill>
            <a:schemeClr val="accent2"/>
          </a:solidFill>
        </p:grpSpPr>
        <p:sp>
          <p:nvSpPr>
            <p:cNvPr id="34" name="平行四边形 33"/>
            <p:cNvSpPr/>
            <p:nvPr/>
          </p:nvSpPr>
          <p:spPr>
            <a:xfrm>
              <a:off x="3580223" y="2866231"/>
              <a:ext cx="1216152" cy="150571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TextBox 34"/>
            <p:cNvSpPr txBox="1"/>
            <p:nvPr/>
          </p:nvSpPr>
          <p:spPr>
            <a:xfrm>
              <a:off x="3834525" y="3439145"/>
              <a:ext cx="707548" cy="362494"/>
            </a:xfrm>
            <a:prstGeom prst="rect">
              <a:avLst/>
            </a:prstGeom>
            <a:grp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文本</a:t>
              </a:r>
            </a:p>
          </p:txBody>
        </p:sp>
      </p:grpSp>
      <p:grpSp>
        <p:nvGrpSpPr>
          <p:cNvPr id="36" name="组合 35"/>
          <p:cNvGrpSpPr/>
          <p:nvPr/>
        </p:nvGrpSpPr>
        <p:grpSpPr>
          <a:xfrm>
            <a:off x="6424185" y="3919571"/>
            <a:ext cx="1548457" cy="1917652"/>
            <a:chOff x="4969789" y="2872581"/>
            <a:chExt cx="1216152" cy="1505719"/>
          </a:xfrm>
          <a:solidFill>
            <a:schemeClr val="accent2"/>
          </a:solidFill>
        </p:grpSpPr>
        <p:sp>
          <p:nvSpPr>
            <p:cNvPr id="37" name="平行四边形 36"/>
            <p:cNvSpPr/>
            <p:nvPr/>
          </p:nvSpPr>
          <p:spPr>
            <a:xfrm>
              <a:off x="4969789" y="2872581"/>
              <a:ext cx="1216152" cy="150571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TextBox 37"/>
            <p:cNvSpPr txBox="1"/>
            <p:nvPr/>
          </p:nvSpPr>
          <p:spPr>
            <a:xfrm>
              <a:off x="5224091" y="3439145"/>
              <a:ext cx="707548" cy="362494"/>
            </a:xfrm>
            <a:prstGeom prst="rect">
              <a:avLst/>
            </a:prstGeom>
            <a:grp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文本</a:t>
              </a:r>
            </a:p>
          </p:txBody>
        </p:sp>
      </p:grpSp>
      <p:grpSp>
        <p:nvGrpSpPr>
          <p:cNvPr id="39" name="组合 38"/>
          <p:cNvGrpSpPr/>
          <p:nvPr/>
        </p:nvGrpSpPr>
        <p:grpSpPr>
          <a:xfrm>
            <a:off x="8788295" y="1512190"/>
            <a:ext cx="1914824" cy="4798591"/>
            <a:chOff x="6826550" y="982331"/>
            <a:chExt cx="1503894" cy="3767801"/>
          </a:xfrm>
          <a:solidFill>
            <a:schemeClr val="accent2"/>
          </a:solidFill>
        </p:grpSpPr>
        <p:sp>
          <p:nvSpPr>
            <p:cNvPr id="40" name="等腰三角形 3"/>
            <p:cNvSpPr/>
            <p:nvPr/>
          </p:nvSpPr>
          <p:spPr>
            <a:xfrm rot="1530055">
              <a:off x="6826550" y="982331"/>
              <a:ext cx="1503894" cy="3767801"/>
            </a:xfrm>
            <a:custGeom>
              <a:avLst/>
              <a:gdLst/>
              <a:ahLst/>
              <a:cxnLst/>
              <a:rect l="l" t="t" r="r" b="b"/>
              <a:pathLst>
                <a:path w="1503894" h="3767801">
                  <a:moveTo>
                    <a:pt x="751947" y="0"/>
                  </a:moveTo>
                  <a:lnTo>
                    <a:pt x="1503894" y="1296461"/>
                  </a:lnTo>
                  <a:lnTo>
                    <a:pt x="1188146" y="1296461"/>
                  </a:lnTo>
                  <a:lnTo>
                    <a:pt x="1170187" y="3352644"/>
                  </a:lnTo>
                  <a:lnTo>
                    <a:pt x="299827" y="3767801"/>
                  </a:lnTo>
                  <a:lnTo>
                    <a:pt x="321413" y="1296461"/>
                  </a:lnTo>
                  <a:lnTo>
                    <a:pt x="0" y="12964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TextBox 40"/>
            <p:cNvSpPr txBox="1"/>
            <p:nvPr/>
          </p:nvSpPr>
          <p:spPr>
            <a:xfrm rot="17637637">
              <a:off x="6248451" y="2589945"/>
              <a:ext cx="2762492" cy="362590"/>
            </a:xfrm>
            <a:prstGeom prst="rect">
              <a:avLst/>
            </a:prstGeom>
            <a:grp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单击此处添加文本</a:t>
              </a:r>
            </a:p>
          </p:txBody>
        </p:sp>
      </p:grpSp>
      <p:grpSp>
        <p:nvGrpSpPr>
          <p:cNvPr id="42" name="组合 41"/>
          <p:cNvGrpSpPr/>
          <p:nvPr/>
        </p:nvGrpSpPr>
        <p:grpSpPr>
          <a:xfrm>
            <a:off x="1116417" y="3911485"/>
            <a:ext cx="1548457" cy="1917652"/>
            <a:chOff x="801091" y="2866231"/>
            <a:chExt cx="1216152" cy="1505719"/>
          </a:xfrm>
          <a:solidFill>
            <a:schemeClr val="accent2"/>
          </a:solidFill>
        </p:grpSpPr>
        <p:sp>
          <p:nvSpPr>
            <p:cNvPr id="43" name="平行四边形 42"/>
            <p:cNvSpPr/>
            <p:nvPr/>
          </p:nvSpPr>
          <p:spPr>
            <a:xfrm>
              <a:off x="801091" y="2866231"/>
              <a:ext cx="1216152" cy="150571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4" name="TextBox 43"/>
            <p:cNvSpPr txBox="1"/>
            <p:nvPr/>
          </p:nvSpPr>
          <p:spPr>
            <a:xfrm>
              <a:off x="1055393" y="3439145"/>
              <a:ext cx="707548" cy="362494"/>
            </a:xfrm>
            <a:prstGeom prst="rect">
              <a:avLst/>
            </a:prstGeom>
            <a:grp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文本</a:t>
              </a:r>
            </a:p>
          </p:txBody>
        </p:sp>
      </p:grpSp>
      <p:sp>
        <p:nvSpPr>
          <p:cNvPr id="45" name="TextBox 44"/>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200"/>
                                        <p:tgtEl>
                                          <p:spTgt spid="42"/>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200"/>
                                        <p:tgtEl>
                                          <p:spTgt spid="2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200"/>
                                        <p:tgtEl>
                                          <p:spTgt spid="30"/>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200"/>
                                        <p:tgtEl>
                                          <p:spTgt spid="24"/>
                                        </p:tgtEl>
                                      </p:cBhvr>
                                    </p:animEffect>
                                  </p:childTnLst>
                                </p:cTn>
                              </p:par>
                            </p:childTnLst>
                          </p:cTn>
                        </p:par>
                        <p:par>
                          <p:cTn id="41" fill="hold">
                            <p:stCondLst>
                              <p:cond delay="3500"/>
                            </p:stCondLst>
                            <p:childTnLst>
                              <p:par>
                                <p:cTn id="42" presetID="22" presetClass="entr" presetSubtype="4"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200"/>
                                        <p:tgtEl>
                                          <p:spTgt spid="33"/>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up)">
                                      <p:cBhvr>
                                        <p:cTn id="48" dur="200"/>
                                        <p:tgtEl>
                                          <p:spTgt spid="25"/>
                                        </p:tgtEl>
                                      </p:cBhvr>
                                    </p:animEffect>
                                  </p:childTnLst>
                                </p:cTn>
                              </p:par>
                            </p:childTnLst>
                          </p:cTn>
                        </p:par>
                        <p:par>
                          <p:cTn id="49" fill="hold">
                            <p:stCondLst>
                              <p:cond delay="4500"/>
                            </p:stCondLst>
                            <p:childTnLst>
                              <p:par>
                                <p:cTn id="50" presetID="22" presetClass="entr" presetSubtype="4"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200"/>
                                        <p:tgtEl>
                                          <p:spTgt spid="36"/>
                                        </p:tgtEl>
                                      </p:cBhvr>
                                    </p:animEffect>
                                  </p:childTnLst>
                                </p:cTn>
                              </p:par>
                            </p:childTnLst>
                          </p:cTn>
                        </p:par>
                        <p:par>
                          <p:cTn id="53" fill="hold">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200"/>
                                        <p:tgtEl>
                                          <p:spTgt spid="26"/>
                                        </p:tgtEl>
                                      </p:cBhvr>
                                    </p:animEffect>
                                  </p:childTnLst>
                                </p:cTn>
                              </p:par>
                            </p:childTnLst>
                          </p:cTn>
                        </p:par>
                        <p:par>
                          <p:cTn id="57" fill="hold">
                            <p:stCondLst>
                              <p:cond delay="5500"/>
                            </p:stCondLst>
                            <p:childTnLst>
                              <p:par>
                                <p:cTn id="58" presetID="22" presetClass="entr" presetSubtype="4" fill="hold"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down)">
                                      <p:cBhvr>
                                        <p:cTn id="60" dur="300"/>
                                        <p:tgtEl>
                                          <p:spTgt spid="39"/>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22" presetClass="entr" presetSubtype="8" fill="hold" grpId="0" nodeType="withEffect">
                                  <p:stCondLst>
                                    <p:cond delay="50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par>
                                <p:cTn id="67" presetID="22" presetClass="entr" presetSubtype="8" fill="hold" nodeType="withEffect">
                                  <p:stCondLst>
                                    <p:cond delay="50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23" grpId="0" animBg="1"/>
      <p:bldP spid="24" grpId="0" animBg="1"/>
      <p:bldP spid="25" grpId="0" animBg="1"/>
      <p:bldP spid="26" grpId="0" animBg="1"/>
      <p:bldP spid="27" grpId="0"/>
      <p:bldP spid="29"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7" name="矩形 4"/>
          <p:cNvSpPr>
            <a:spLocks noChangeArrowheads="1"/>
          </p:cNvSpPr>
          <p:nvPr/>
        </p:nvSpPr>
        <p:spPr bwMode="auto">
          <a:xfrm>
            <a:off x="0" y="3457184"/>
            <a:ext cx="12190413" cy="3429795"/>
          </a:xfrm>
          <a:prstGeom prst="rect">
            <a:avLst/>
          </a:prstGeom>
          <a:solidFill>
            <a:srgbClr val="0272BC"/>
          </a:solidFill>
          <a:ln>
            <a:noFill/>
          </a:ln>
        </p:spPr>
        <p:txBody>
          <a:bodyPr lIns="121917" tIns="60958" rIns="121917" bIns="60958"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a:solidFill>
                <a:srgbClr val="FFFFFF"/>
              </a:solidFill>
              <a:sym typeface="微软雅黑" panose="020B0503020204020204" pitchFamily="34" charset="-122"/>
            </a:endParaRPr>
          </a:p>
        </p:txBody>
      </p:sp>
      <p:sp>
        <p:nvSpPr>
          <p:cNvPr id="38" name="等腰三角形 15"/>
          <p:cNvSpPr>
            <a:spLocks noChangeArrowheads="1"/>
          </p:cNvSpPr>
          <p:nvPr/>
        </p:nvSpPr>
        <p:spPr bwMode="auto">
          <a:xfrm flipV="1">
            <a:off x="1949280" y="4294090"/>
            <a:ext cx="287829" cy="192661"/>
          </a:xfrm>
          <a:prstGeom prst="triangle">
            <a:avLst>
              <a:gd name="adj" fmla="val 50000"/>
            </a:avLst>
          </a:prstGeom>
          <a:solidFill>
            <a:schemeClr val="accent1">
              <a:lumMod val="60000"/>
              <a:lumOff val="40000"/>
            </a:schemeClr>
          </a:solidFill>
          <a:ln>
            <a:noFill/>
          </a:ln>
        </p:spPr>
        <p:txBody>
          <a:bodyPr lIns="121917" tIns="60958" rIns="121917" bIns="60958"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a:solidFill>
                <a:srgbClr val="FFFFFF"/>
              </a:solidFill>
              <a:sym typeface="微软雅黑" panose="020B0503020204020204" pitchFamily="34" charset="-122"/>
            </a:endParaRPr>
          </a:p>
        </p:txBody>
      </p:sp>
      <p:sp>
        <p:nvSpPr>
          <p:cNvPr id="39" name="等腰三角形 26"/>
          <p:cNvSpPr>
            <a:spLocks noChangeArrowheads="1"/>
          </p:cNvSpPr>
          <p:nvPr/>
        </p:nvSpPr>
        <p:spPr bwMode="auto">
          <a:xfrm flipV="1">
            <a:off x="4672143" y="4294090"/>
            <a:ext cx="287829" cy="192661"/>
          </a:xfrm>
          <a:prstGeom prst="triangle">
            <a:avLst>
              <a:gd name="adj" fmla="val 50000"/>
            </a:avLst>
          </a:prstGeom>
          <a:solidFill>
            <a:schemeClr val="accent1">
              <a:lumMod val="60000"/>
              <a:lumOff val="40000"/>
            </a:schemeClr>
          </a:solidFill>
          <a:ln>
            <a:noFill/>
          </a:ln>
        </p:spPr>
        <p:txBody>
          <a:bodyPr lIns="121917" tIns="60958" rIns="121917" bIns="60958"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a:solidFill>
                <a:srgbClr val="FFFFFF"/>
              </a:solidFill>
              <a:sym typeface="微软雅黑" panose="020B0503020204020204" pitchFamily="34" charset="-122"/>
            </a:endParaRPr>
          </a:p>
        </p:txBody>
      </p:sp>
      <p:sp>
        <p:nvSpPr>
          <p:cNvPr id="40" name="等腰三角形 32"/>
          <p:cNvSpPr>
            <a:spLocks noChangeArrowheads="1"/>
          </p:cNvSpPr>
          <p:nvPr/>
        </p:nvSpPr>
        <p:spPr bwMode="auto">
          <a:xfrm flipV="1">
            <a:off x="7312381" y="4294090"/>
            <a:ext cx="287829" cy="192661"/>
          </a:xfrm>
          <a:prstGeom prst="triangle">
            <a:avLst>
              <a:gd name="adj" fmla="val 50000"/>
            </a:avLst>
          </a:prstGeom>
          <a:solidFill>
            <a:schemeClr val="accent1">
              <a:lumMod val="60000"/>
              <a:lumOff val="40000"/>
            </a:schemeClr>
          </a:solidFill>
          <a:ln>
            <a:noFill/>
          </a:ln>
        </p:spPr>
        <p:txBody>
          <a:bodyPr lIns="121917" tIns="60958" rIns="121917" bIns="60958"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a:solidFill>
                <a:srgbClr val="FFFFFF"/>
              </a:solidFill>
              <a:sym typeface="微软雅黑" panose="020B0503020204020204" pitchFamily="34" charset="-122"/>
            </a:endParaRPr>
          </a:p>
        </p:txBody>
      </p:sp>
      <p:sp>
        <p:nvSpPr>
          <p:cNvPr id="41" name="等腰三角形 38"/>
          <p:cNvSpPr>
            <a:spLocks noChangeArrowheads="1"/>
          </p:cNvSpPr>
          <p:nvPr/>
        </p:nvSpPr>
        <p:spPr bwMode="auto">
          <a:xfrm flipV="1">
            <a:off x="10059275" y="4294090"/>
            <a:ext cx="287829" cy="192661"/>
          </a:xfrm>
          <a:prstGeom prst="triangle">
            <a:avLst>
              <a:gd name="adj" fmla="val 50000"/>
            </a:avLst>
          </a:prstGeom>
          <a:solidFill>
            <a:schemeClr val="accent1">
              <a:lumMod val="60000"/>
              <a:lumOff val="40000"/>
            </a:schemeClr>
          </a:solidFill>
          <a:ln>
            <a:noFill/>
          </a:ln>
        </p:spPr>
        <p:txBody>
          <a:bodyPr lIns="121917" tIns="60958" rIns="121917" bIns="60958"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a:solidFill>
                <a:srgbClr val="FFFFFF"/>
              </a:solidFill>
              <a:sym typeface="微软雅黑" panose="020B0503020204020204" pitchFamily="34" charset="-122"/>
            </a:endParaRPr>
          </a:p>
        </p:txBody>
      </p:sp>
      <p:grpSp>
        <p:nvGrpSpPr>
          <p:cNvPr id="42" name="组合 41"/>
          <p:cNvGrpSpPr/>
          <p:nvPr/>
        </p:nvGrpSpPr>
        <p:grpSpPr>
          <a:xfrm>
            <a:off x="6411514" y="1728393"/>
            <a:ext cx="2110041" cy="2112922"/>
            <a:chOff x="4805363" y="1257300"/>
            <a:chExt cx="1582737" cy="1584325"/>
          </a:xfrm>
        </p:grpSpPr>
        <p:sp>
          <p:nvSpPr>
            <p:cNvPr id="43" name="椭圆 30"/>
            <p:cNvSpPr>
              <a:spLocks noChangeArrowheads="1"/>
            </p:cNvSpPr>
            <p:nvPr/>
          </p:nvSpPr>
          <p:spPr bwMode="auto">
            <a:xfrm>
              <a:off x="4805363" y="1257300"/>
              <a:ext cx="1582737" cy="1584325"/>
            </a:xfrm>
            <a:prstGeom prst="ellipse">
              <a:avLst/>
            </a:prstGeom>
            <a:solidFill>
              <a:srgbClr val="0272BC"/>
            </a:solidFill>
            <a:ln w="57150">
              <a:solidFill>
                <a:srgbClr val="FFFFFF"/>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a:solidFill>
                  <a:srgbClr val="FFFFFF"/>
                </a:solidFill>
                <a:sym typeface="微软雅黑" panose="020B0503020204020204" pitchFamily="34" charset="-122"/>
              </a:endParaRPr>
            </a:p>
          </p:txBody>
        </p:sp>
        <p:sp>
          <p:nvSpPr>
            <p:cNvPr id="44" name="椭圆 25"/>
            <p:cNvSpPr>
              <a:spLocks noChangeArrowheads="1"/>
            </p:cNvSpPr>
            <p:nvPr/>
          </p:nvSpPr>
          <p:spPr bwMode="auto">
            <a:xfrm>
              <a:off x="4913313" y="1365250"/>
              <a:ext cx="1366837" cy="1368425"/>
            </a:xfrm>
            <a:prstGeom prst="ellipse">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a:solidFill>
                  <a:srgbClr val="FFFFFF"/>
                </a:solidFill>
                <a:sym typeface="微软雅黑" panose="020B0503020204020204" pitchFamily="34" charset="-122"/>
              </a:endParaRPr>
            </a:p>
          </p:txBody>
        </p:sp>
      </p:grpSp>
      <p:sp>
        <p:nvSpPr>
          <p:cNvPr id="45" name="Rectangle 59"/>
          <p:cNvSpPr>
            <a:spLocks noChangeArrowheads="1"/>
          </p:cNvSpPr>
          <p:nvPr/>
        </p:nvSpPr>
        <p:spPr bwMode="auto">
          <a:xfrm>
            <a:off x="1007304" y="5734584"/>
            <a:ext cx="217178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主要职能及成绩</a:t>
            </a:r>
            <a:endParaRPr lang="en-US" altLang="zh-CN" sz="19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6" name="Rectangle 60"/>
          <p:cNvSpPr/>
          <p:nvPr/>
        </p:nvSpPr>
        <p:spPr>
          <a:xfrm>
            <a:off x="1086852" y="4550973"/>
            <a:ext cx="2012686" cy="567554"/>
          </a:xfrm>
          <a:prstGeom prst="rect">
            <a:avLst/>
          </a:prstGeom>
        </p:spPr>
        <p:txBody>
          <a:bodyPr wrap="square" lIns="121917" tIns="60958" rIns="121917" bIns="60958">
            <a:spAutoFit/>
          </a:bodyPr>
          <a:lstStyle/>
          <a:p>
            <a:pPr algn="ctr">
              <a:defRPr/>
            </a:pPr>
            <a:r>
              <a:rPr lang="en-US" altLang="zh-CN" sz="2800" b="1" dirty="0">
                <a:solidFill>
                  <a:schemeClr val="bg1">
                    <a:lumMod val="95000"/>
                  </a:schemeClr>
                </a:solidFill>
                <a:latin typeface="Calibri" panose="020F0502020204030204" pitchFamily="34" charset="0"/>
                <a:cs typeface="Calibri" panose="020F0502020204030204" pitchFamily="34" charset="0"/>
              </a:rPr>
              <a:t>Nickel Lee</a:t>
            </a:r>
          </a:p>
        </p:txBody>
      </p:sp>
      <p:sp>
        <p:nvSpPr>
          <p:cNvPr id="47" name="矩形 46"/>
          <p:cNvSpPr/>
          <p:nvPr/>
        </p:nvSpPr>
        <p:spPr>
          <a:xfrm>
            <a:off x="1386512" y="4968197"/>
            <a:ext cx="1413365" cy="369418"/>
          </a:xfrm>
          <a:prstGeom prst="rect">
            <a:avLst/>
          </a:prstGeom>
        </p:spPr>
        <p:txBody>
          <a:bodyPr wrap="square" lIns="121917" tIns="60958" rIns="121917" bIns="60958">
            <a:spAutoFit/>
          </a:bodyPr>
          <a:lstStyle/>
          <a:p>
            <a:pPr algn="ctr">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rPr>
              <a:t>公司职务</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49" name="Rectangle 59"/>
          <p:cNvSpPr>
            <a:spLocks noChangeArrowheads="1"/>
          </p:cNvSpPr>
          <p:nvPr/>
        </p:nvSpPr>
        <p:spPr bwMode="auto">
          <a:xfrm>
            <a:off x="3791251" y="5734584"/>
            <a:ext cx="2049613"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主要职能及成绩</a:t>
            </a:r>
            <a:endParaRPr lang="en-US" altLang="zh-CN" sz="19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0" name="Rectangle 60"/>
          <p:cNvSpPr/>
          <p:nvPr/>
        </p:nvSpPr>
        <p:spPr>
          <a:xfrm>
            <a:off x="3809715" y="4550973"/>
            <a:ext cx="2012686" cy="567554"/>
          </a:xfrm>
          <a:prstGeom prst="rect">
            <a:avLst/>
          </a:prstGeom>
        </p:spPr>
        <p:txBody>
          <a:bodyPr wrap="square" lIns="121917" tIns="60958" rIns="121917" bIns="60958">
            <a:spAutoFit/>
          </a:bodyPr>
          <a:lstStyle/>
          <a:p>
            <a:pPr algn="ctr">
              <a:defRPr/>
            </a:pPr>
            <a:r>
              <a:rPr lang="en-US" altLang="zh-CN" sz="2800" b="1" dirty="0">
                <a:solidFill>
                  <a:schemeClr val="bg1">
                    <a:lumMod val="95000"/>
                  </a:schemeClr>
                </a:solidFill>
                <a:latin typeface="Calibri" panose="020F0502020204030204" pitchFamily="34" charset="0"/>
                <a:cs typeface="Calibri" panose="020F0502020204030204" pitchFamily="34" charset="0"/>
              </a:rPr>
              <a:t>Nickel Lee</a:t>
            </a:r>
          </a:p>
        </p:txBody>
      </p:sp>
      <p:sp>
        <p:nvSpPr>
          <p:cNvPr id="51" name="矩形 50"/>
          <p:cNvSpPr/>
          <p:nvPr/>
        </p:nvSpPr>
        <p:spPr>
          <a:xfrm>
            <a:off x="4255120" y="4968197"/>
            <a:ext cx="1121877" cy="369418"/>
          </a:xfrm>
          <a:prstGeom prst="rect">
            <a:avLst/>
          </a:prstGeom>
        </p:spPr>
        <p:txBody>
          <a:bodyPr wrap="square" lIns="121917" tIns="60958" rIns="121917" bIns="60958">
            <a:spAutoFit/>
          </a:bodyPr>
          <a:lstStyle/>
          <a:p>
            <a:pPr algn="ctr">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rPr>
              <a:t>公司职务</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53" name="Rectangle 59"/>
          <p:cNvSpPr>
            <a:spLocks noChangeArrowheads="1"/>
          </p:cNvSpPr>
          <p:nvPr/>
        </p:nvSpPr>
        <p:spPr bwMode="auto">
          <a:xfrm>
            <a:off x="6417433" y="5734584"/>
            <a:ext cx="2077728"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主要职能及成绩</a:t>
            </a:r>
            <a:endParaRPr lang="en-US" altLang="zh-CN" sz="19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4" name="Rectangle 60"/>
          <p:cNvSpPr/>
          <p:nvPr/>
        </p:nvSpPr>
        <p:spPr>
          <a:xfrm>
            <a:off x="6449954" y="4550973"/>
            <a:ext cx="2012686" cy="567554"/>
          </a:xfrm>
          <a:prstGeom prst="rect">
            <a:avLst/>
          </a:prstGeom>
        </p:spPr>
        <p:txBody>
          <a:bodyPr wrap="square" lIns="121917" tIns="60958" rIns="121917" bIns="60958">
            <a:spAutoFit/>
          </a:bodyPr>
          <a:lstStyle/>
          <a:p>
            <a:pPr algn="ctr">
              <a:defRPr/>
            </a:pPr>
            <a:r>
              <a:rPr lang="en-US" altLang="zh-CN" sz="2800" b="1" dirty="0">
                <a:solidFill>
                  <a:schemeClr val="bg1">
                    <a:lumMod val="95000"/>
                  </a:schemeClr>
                </a:solidFill>
                <a:latin typeface="Calibri" panose="020F0502020204030204" pitchFamily="34" charset="0"/>
                <a:cs typeface="Calibri" panose="020F0502020204030204" pitchFamily="34" charset="0"/>
              </a:rPr>
              <a:t>Nickel Lee</a:t>
            </a:r>
          </a:p>
        </p:txBody>
      </p:sp>
      <p:sp>
        <p:nvSpPr>
          <p:cNvPr id="55" name="矩形 54"/>
          <p:cNvSpPr/>
          <p:nvPr/>
        </p:nvSpPr>
        <p:spPr>
          <a:xfrm>
            <a:off x="6854146" y="4968197"/>
            <a:ext cx="1204303" cy="369418"/>
          </a:xfrm>
          <a:prstGeom prst="rect">
            <a:avLst/>
          </a:prstGeom>
        </p:spPr>
        <p:txBody>
          <a:bodyPr wrap="square" lIns="121917" tIns="60958" rIns="121917" bIns="60958">
            <a:spAutoFit/>
          </a:bodyPr>
          <a:lstStyle/>
          <a:p>
            <a:pPr algn="ctr">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rPr>
              <a:t>公司职务</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57" name="Rectangle 59"/>
          <p:cNvSpPr>
            <a:spLocks noChangeArrowheads="1"/>
          </p:cNvSpPr>
          <p:nvPr/>
        </p:nvSpPr>
        <p:spPr bwMode="auto">
          <a:xfrm>
            <a:off x="9031272" y="5734584"/>
            <a:ext cx="2343834"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主要职能及成绩</a:t>
            </a:r>
            <a:endParaRPr lang="en-US" altLang="zh-CN" sz="19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8" name="Rectangle 60"/>
          <p:cNvSpPr/>
          <p:nvPr/>
        </p:nvSpPr>
        <p:spPr>
          <a:xfrm>
            <a:off x="9196847" y="4550973"/>
            <a:ext cx="2012686" cy="567554"/>
          </a:xfrm>
          <a:prstGeom prst="rect">
            <a:avLst/>
          </a:prstGeom>
        </p:spPr>
        <p:txBody>
          <a:bodyPr wrap="square" lIns="121917" tIns="60958" rIns="121917" bIns="60958">
            <a:spAutoFit/>
          </a:bodyPr>
          <a:lstStyle/>
          <a:p>
            <a:pPr algn="ctr">
              <a:defRPr/>
            </a:pPr>
            <a:r>
              <a:rPr lang="en-US" altLang="zh-CN" sz="2800" b="1" dirty="0">
                <a:solidFill>
                  <a:schemeClr val="bg1">
                    <a:lumMod val="95000"/>
                  </a:schemeClr>
                </a:solidFill>
                <a:latin typeface="Calibri" panose="020F0502020204030204" pitchFamily="34" charset="0"/>
                <a:cs typeface="Calibri" panose="020F0502020204030204" pitchFamily="34" charset="0"/>
              </a:rPr>
              <a:t>Nickel Lee</a:t>
            </a:r>
          </a:p>
        </p:txBody>
      </p:sp>
      <p:sp>
        <p:nvSpPr>
          <p:cNvPr id="59" name="矩形 58"/>
          <p:cNvSpPr/>
          <p:nvPr/>
        </p:nvSpPr>
        <p:spPr>
          <a:xfrm>
            <a:off x="9601039" y="4968197"/>
            <a:ext cx="1204303" cy="369418"/>
          </a:xfrm>
          <a:prstGeom prst="rect">
            <a:avLst/>
          </a:prstGeom>
        </p:spPr>
        <p:txBody>
          <a:bodyPr wrap="square" lIns="121917" tIns="60958" rIns="121917" bIns="60958">
            <a:spAutoFit/>
          </a:bodyPr>
          <a:lstStyle/>
          <a:p>
            <a:pPr algn="ctr">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rPr>
              <a:t>公司职务</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grpSp>
        <p:nvGrpSpPr>
          <p:cNvPr id="61" name="组合 60"/>
          <p:cNvGrpSpPr/>
          <p:nvPr/>
        </p:nvGrpSpPr>
        <p:grpSpPr>
          <a:xfrm>
            <a:off x="1103303" y="1728393"/>
            <a:ext cx="2110041" cy="2112922"/>
            <a:chOff x="819151" y="1676401"/>
            <a:chExt cx="2110316" cy="2112433"/>
          </a:xfrm>
        </p:grpSpPr>
        <p:sp>
          <p:nvSpPr>
            <p:cNvPr id="62" name="椭圆 9"/>
            <p:cNvSpPr>
              <a:spLocks noChangeArrowheads="1"/>
            </p:cNvSpPr>
            <p:nvPr/>
          </p:nvSpPr>
          <p:spPr bwMode="auto">
            <a:xfrm>
              <a:off x="819151" y="1676401"/>
              <a:ext cx="2110316" cy="2112433"/>
            </a:xfrm>
            <a:prstGeom prst="ellipse">
              <a:avLst/>
            </a:prstGeom>
            <a:solidFill>
              <a:srgbClr val="0272BC"/>
            </a:solidFill>
            <a:ln w="57150">
              <a:solidFill>
                <a:srgbClr val="FFFFFF"/>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a:solidFill>
                  <a:srgbClr val="FFFFFF"/>
                </a:solidFill>
                <a:sym typeface="微软雅黑" panose="020B0503020204020204" pitchFamily="34" charset="-122"/>
              </a:endParaRPr>
            </a:p>
          </p:txBody>
        </p:sp>
        <p:pic>
          <p:nvPicPr>
            <p:cNvPr id="63" name="Picture 2" descr="G:\PPT模板\2016\元素\头像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153" y="1824461"/>
              <a:ext cx="1816312" cy="18163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组合 63"/>
          <p:cNvGrpSpPr/>
          <p:nvPr/>
        </p:nvGrpSpPr>
        <p:grpSpPr>
          <a:xfrm>
            <a:off x="3756350" y="1728394"/>
            <a:ext cx="2112157" cy="2112921"/>
            <a:chOff x="3604684" y="1676401"/>
            <a:chExt cx="2112433" cy="2112433"/>
          </a:xfrm>
        </p:grpSpPr>
        <p:sp>
          <p:nvSpPr>
            <p:cNvPr id="65" name="椭圆 24"/>
            <p:cNvSpPr>
              <a:spLocks noChangeArrowheads="1"/>
            </p:cNvSpPr>
            <p:nvPr/>
          </p:nvSpPr>
          <p:spPr bwMode="auto">
            <a:xfrm>
              <a:off x="3604684" y="1676401"/>
              <a:ext cx="2112433" cy="2112433"/>
            </a:xfrm>
            <a:prstGeom prst="ellipse">
              <a:avLst/>
            </a:prstGeom>
            <a:solidFill>
              <a:srgbClr val="0272BC"/>
            </a:solidFill>
            <a:ln w="57150">
              <a:solidFill>
                <a:srgbClr val="FFFFFF"/>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a:solidFill>
                  <a:srgbClr val="FFFFFF"/>
                </a:solidFill>
                <a:sym typeface="微软雅黑" panose="020B0503020204020204" pitchFamily="34" charset="-122"/>
              </a:endParaRPr>
            </a:p>
          </p:txBody>
        </p:sp>
        <p:pic>
          <p:nvPicPr>
            <p:cNvPr id="66" name="Picture 3" descr="G:\PPT模板\2016\元素\头像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2268" y="1818528"/>
              <a:ext cx="1817265" cy="18281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 name="组合 66"/>
          <p:cNvGrpSpPr/>
          <p:nvPr/>
        </p:nvGrpSpPr>
        <p:grpSpPr>
          <a:xfrm>
            <a:off x="9064561" y="1728394"/>
            <a:ext cx="2112157" cy="2112921"/>
            <a:chOff x="9177868" y="1676401"/>
            <a:chExt cx="2112433" cy="2112433"/>
          </a:xfrm>
        </p:grpSpPr>
        <p:sp>
          <p:nvSpPr>
            <p:cNvPr id="68" name="椭圆 36"/>
            <p:cNvSpPr>
              <a:spLocks noChangeArrowheads="1"/>
            </p:cNvSpPr>
            <p:nvPr/>
          </p:nvSpPr>
          <p:spPr bwMode="auto">
            <a:xfrm>
              <a:off x="9177868" y="1676401"/>
              <a:ext cx="2112433" cy="2112433"/>
            </a:xfrm>
            <a:prstGeom prst="ellipse">
              <a:avLst/>
            </a:prstGeom>
            <a:solidFill>
              <a:srgbClr val="0272BC"/>
            </a:solidFill>
            <a:ln w="57150">
              <a:solidFill>
                <a:srgbClr val="FFFFFF"/>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a:solidFill>
                  <a:srgbClr val="FFFFFF"/>
                </a:solidFill>
                <a:sym typeface="微软雅黑" panose="020B0503020204020204" pitchFamily="34" charset="-122"/>
              </a:endParaRPr>
            </a:p>
          </p:txBody>
        </p:sp>
        <p:pic>
          <p:nvPicPr>
            <p:cNvPr id="69" name="Picture 4" descr="G:\PPT模板\2016\元素\头像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31350" y="1824461"/>
              <a:ext cx="1805468" cy="1816312"/>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TextBox 69"/>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ppt_x"/>
                                          </p:val>
                                        </p:tav>
                                        <p:tav tm="100000">
                                          <p:val>
                                            <p:strVal val="#ppt_x"/>
                                          </p:val>
                                        </p:tav>
                                      </p:tavLst>
                                    </p:anim>
                                    <p:anim calcmode="lin" valueType="num">
                                      <p:cBhvr additive="base">
                                        <p:cTn id="29" dur="500" fill="hold"/>
                                        <p:tgtEl>
                                          <p:spTgt spid="37"/>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53" presetClass="entr" presetSubtype="528"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500" fill="hold"/>
                                        <p:tgtEl>
                                          <p:spTgt spid="61"/>
                                        </p:tgtEl>
                                        <p:attrNameLst>
                                          <p:attrName>ppt_w</p:attrName>
                                        </p:attrNameLst>
                                      </p:cBhvr>
                                      <p:tavLst>
                                        <p:tav tm="0">
                                          <p:val>
                                            <p:fltVal val="0"/>
                                          </p:val>
                                        </p:tav>
                                        <p:tav tm="100000">
                                          <p:val>
                                            <p:strVal val="#ppt_w"/>
                                          </p:val>
                                        </p:tav>
                                      </p:tavLst>
                                    </p:anim>
                                    <p:anim calcmode="lin" valueType="num">
                                      <p:cBhvr>
                                        <p:cTn id="34" dur="500" fill="hold"/>
                                        <p:tgtEl>
                                          <p:spTgt spid="61"/>
                                        </p:tgtEl>
                                        <p:attrNameLst>
                                          <p:attrName>ppt_h</p:attrName>
                                        </p:attrNameLst>
                                      </p:cBhvr>
                                      <p:tavLst>
                                        <p:tav tm="0">
                                          <p:val>
                                            <p:fltVal val="0"/>
                                          </p:val>
                                        </p:tav>
                                        <p:tav tm="100000">
                                          <p:val>
                                            <p:strVal val="#ppt_h"/>
                                          </p:val>
                                        </p:tav>
                                      </p:tavLst>
                                    </p:anim>
                                    <p:animEffect transition="in" filter="fade">
                                      <p:cBhvr>
                                        <p:cTn id="35" dur="500"/>
                                        <p:tgtEl>
                                          <p:spTgt spid="61"/>
                                        </p:tgtEl>
                                      </p:cBhvr>
                                    </p:animEffect>
                                    <p:anim calcmode="lin" valueType="num">
                                      <p:cBhvr>
                                        <p:cTn id="36" dur="500" fill="hold"/>
                                        <p:tgtEl>
                                          <p:spTgt spid="61"/>
                                        </p:tgtEl>
                                        <p:attrNameLst>
                                          <p:attrName>ppt_x</p:attrName>
                                        </p:attrNameLst>
                                      </p:cBhvr>
                                      <p:tavLst>
                                        <p:tav tm="0">
                                          <p:val>
                                            <p:fltVal val="0.5"/>
                                          </p:val>
                                        </p:tav>
                                        <p:tav tm="100000">
                                          <p:val>
                                            <p:strVal val="#ppt_x"/>
                                          </p:val>
                                        </p:tav>
                                      </p:tavLst>
                                    </p:anim>
                                    <p:anim calcmode="lin" valueType="num">
                                      <p:cBhvr>
                                        <p:cTn id="37" dur="500" fill="hold"/>
                                        <p:tgtEl>
                                          <p:spTgt spid="61"/>
                                        </p:tgtEl>
                                        <p:attrNameLst>
                                          <p:attrName>ppt_y</p:attrName>
                                        </p:attrNameLst>
                                      </p:cBhvr>
                                      <p:tavLst>
                                        <p:tav tm="0">
                                          <p:val>
                                            <p:fltVal val="0.5"/>
                                          </p:val>
                                        </p:tav>
                                        <p:tav tm="100000">
                                          <p:val>
                                            <p:strVal val="#ppt_y"/>
                                          </p:val>
                                        </p:tav>
                                      </p:tavLst>
                                    </p:anim>
                                  </p:childTnLst>
                                </p:cTn>
                              </p:par>
                            </p:childTnLst>
                          </p:cTn>
                        </p:par>
                        <p:par>
                          <p:cTn id="38" fill="hold">
                            <p:stCondLst>
                              <p:cond delay="2500"/>
                            </p:stCondLst>
                            <p:childTnLst>
                              <p:par>
                                <p:cTn id="39" presetID="53" presetClass="entr" presetSubtype="528" fill="hold" nodeType="afterEffect">
                                  <p:stCondLst>
                                    <p:cond delay="300"/>
                                  </p:stCondLst>
                                  <p:childTnLst>
                                    <p:set>
                                      <p:cBhvr>
                                        <p:cTn id="40" dur="1" fill="hold">
                                          <p:stCondLst>
                                            <p:cond delay="0"/>
                                          </p:stCondLst>
                                        </p:cTn>
                                        <p:tgtEl>
                                          <p:spTgt spid="64"/>
                                        </p:tgtEl>
                                        <p:attrNameLst>
                                          <p:attrName>style.visibility</p:attrName>
                                        </p:attrNameLst>
                                      </p:cBhvr>
                                      <p:to>
                                        <p:strVal val="visible"/>
                                      </p:to>
                                    </p:set>
                                    <p:anim calcmode="lin" valueType="num">
                                      <p:cBhvr>
                                        <p:cTn id="41" dur="500" fill="hold"/>
                                        <p:tgtEl>
                                          <p:spTgt spid="64"/>
                                        </p:tgtEl>
                                        <p:attrNameLst>
                                          <p:attrName>ppt_w</p:attrName>
                                        </p:attrNameLst>
                                      </p:cBhvr>
                                      <p:tavLst>
                                        <p:tav tm="0">
                                          <p:val>
                                            <p:fltVal val="0"/>
                                          </p:val>
                                        </p:tav>
                                        <p:tav tm="100000">
                                          <p:val>
                                            <p:strVal val="#ppt_w"/>
                                          </p:val>
                                        </p:tav>
                                      </p:tavLst>
                                    </p:anim>
                                    <p:anim calcmode="lin" valueType="num">
                                      <p:cBhvr>
                                        <p:cTn id="42" dur="500" fill="hold"/>
                                        <p:tgtEl>
                                          <p:spTgt spid="64"/>
                                        </p:tgtEl>
                                        <p:attrNameLst>
                                          <p:attrName>ppt_h</p:attrName>
                                        </p:attrNameLst>
                                      </p:cBhvr>
                                      <p:tavLst>
                                        <p:tav tm="0">
                                          <p:val>
                                            <p:fltVal val="0"/>
                                          </p:val>
                                        </p:tav>
                                        <p:tav tm="100000">
                                          <p:val>
                                            <p:strVal val="#ppt_h"/>
                                          </p:val>
                                        </p:tav>
                                      </p:tavLst>
                                    </p:anim>
                                    <p:animEffect transition="in" filter="fade">
                                      <p:cBhvr>
                                        <p:cTn id="43" dur="500"/>
                                        <p:tgtEl>
                                          <p:spTgt spid="64"/>
                                        </p:tgtEl>
                                      </p:cBhvr>
                                    </p:animEffect>
                                    <p:anim calcmode="lin" valueType="num">
                                      <p:cBhvr>
                                        <p:cTn id="44" dur="500" fill="hold"/>
                                        <p:tgtEl>
                                          <p:spTgt spid="64"/>
                                        </p:tgtEl>
                                        <p:attrNameLst>
                                          <p:attrName>ppt_x</p:attrName>
                                        </p:attrNameLst>
                                      </p:cBhvr>
                                      <p:tavLst>
                                        <p:tav tm="0">
                                          <p:val>
                                            <p:fltVal val="0.5"/>
                                          </p:val>
                                        </p:tav>
                                        <p:tav tm="100000">
                                          <p:val>
                                            <p:strVal val="#ppt_x"/>
                                          </p:val>
                                        </p:tav>
                                      </p:tavLst>
                                    </p:anim>
                                    <p:anim calcmode="lin" valueType="num">
                                      <p:cBhvr>
                                        <p:cTn id="45" dur="500" fill="hold"/>
                                        <p:tgtEl>
                                          <p:spTgt spid="64"/>
                                        </p:tgtEl>
                                        <p:attrNameLst>
                                          <p:attrName>ppt_y</p:attrName>
                                        </p:attrNameLst>
                                      </p:cBhvr>
                                      <p:tavLst>
                                        <p:tav tm="0">
                                          <p:val>
                                            <p:fltVal val="0.5"/>
                                          </p:val>
                                        </p:tav>
                                        <p:tav tm="100000">
                                          <p:val>
                                            <p:strVal val="#ppt_y"/>
                                          </p:val>
                                        </p:tav>
                                      </p:tavLst>
                                    </p:anim>
                                  </p:childTnLst>
                                </p:cTn>
                              </p:par>
                            </p:childTnLst>
                          </p:cTn>
                        </p:par>
                        <p:par>
                          <p:cTn id="46" fill="hold">
                            <p:stCondLst>
                              <p:cond delay="3300"/>
                            </p:stCondLst>
                            <p:childTnLst>
                              <p:par>
                                <p:cTn id="47" presetID="53" presetClass="entr" presetSubtype="528" fill="hold" nodeType="afterEffect">
                                  <p:stCondLst>
                                    <p:cond delay="30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4100"/>
                            </p:stCondLst>
                            <p:childTnLst>
                              <p:par>
                                <p:cTn id="55" presetID="53" presetClass="entr" presetSubtype="528" fill="hold" nodeType="afterEffect">
                                  <p:stCondLst>
                                    <p:cond delay="30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anim calcmode="lin" valueType="num">
                                      <p:cBhvr>
                                        <p:cTn id="60" dur="500" fill="hold"/>
                                        <p:tgtEl>
                                          <p:spTgt spid="67"/>
                                        </p:tgtEl>
                                        <p:attrNameLst>
                                          <p:attrName>ppt_x</p:attrName>
                                        </p:attrNameLst>
                                      </p:cBhvr>
                                      <p:tavLst>
                                        <p:tav tm="0">
                                          <p:val>
                                            <p:fltVal val="0.5"/>
                                          </p:val>
                                        </p:tav>
                                        <p:tav tm="100000">
                                          <p:val>
                                            <p:strVal val="#ppt_x"/>
                                          </p:val>
                                        </p:tav>
                                      </p:tavLst>
                                    </p:anim>
                                    <p:anim calcmode="lin" valueType="num">
                                      <p:cBhvr>
                                        <p:cTn id="61" dur="500" fill="hold"/>
                                        <p:tgtEl>
                                          <p:spTgt spid="67"/>
                                        </p:tgtEl>
                                        <p:attrNameLst>
                                          <p:attrName>ppt_y</p:attrName>
                                        </p:attrNameLst>
                                      </p:cBhvr>
                                      <p:tavLst>
                                        <p:tav tm="0">
                                          <p:val>
                                            <p:fltVal val="0.5"/>
                                          </p:val>
                                        </p:tav>
                                        <p:tav tm="100000">
                                          <p:val>
                                            <p:strVal val="#ppt_y"/>
                                          </p:val>
                                        </p:tav>
                                      </p:tavLst>
                                    </p:anim>
                                  </p:childTnLst>
                                </p:cTn>
                              </p:par>
                            </p:childTnLst>
                          </p:cTn>
                        </p:par>
                        <p:par>
                          <p:cTn id="62" fill="hold">
                            <p:stCondLst>
                              <p:cond delay="4900"/>
                            </p:stCondLst>
                            <p:childTnLst>
                              <p:par>
                                <p:cTn id="63" presetID="22" presetClass="entr" presetSubtype="1"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up)">
                                      <p:cBhvr>
                                        <p:cTn id="65" dur="250"/>
                                        <p:tgtEl>
                                          <p:spTgt spid="38"/>
                                        </p:tgtEl>
                                      </p:cBhvr>
                                    </p:animEffect>
                                  </p:childTnLst>
                                </p:cTn>
                              </p:par>
                            </p:childTnLst>
                          </p:cTn>
                        </p:par>
                        <p:par>
                          <p:cTn id="66" fill="hold">
                            <p:stCondLst>
                              <p:cond delay="5400"/>
                            </p:stCondLst>
                            <p:childTnLst>
                              <p:par>
                                <p:cTn id="67" presetID="22" presetClass="entr" presetSubtype="1"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up)">
                                      <p:cBhvr>
                                        <p:cTn id="69" dur="250"/>
                                        <p:tgtEl>
                                          <p:spTgt spid="46"/>
                                        </p:tgtEl>
                                      </p:cBhvr>
                                    </p:animEffect>
                                  </p:childTnLst>
                                </p:cTn>
                              </p:par>
                            </p:childTnLst>
                          </p:cTn>
                        </p:par>
                        <p:par>
                          <p:cTn id="70" fill="hold">
                            <p:stCondLst>
                              <p:cond delay="5900"/>
                            </p:stCondLst>
                            <p:childTnLst>
                              <p:par>
                                <p:cTn id="71" presetID="22" presetClass="entr" presetSubtype="1"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up)">
                                      <p:cBhvr>
                                        <p:cTn id="73" dur="250"/>
                                        <p:tgtEl>
                                          <p:spTgt spid="47"/>
                                        </p:tgtEl>
                                      </p:cBhvr>
                                    </p:animEffect>
                                  </p:childTnLst>
                                </p:cTn>
                              </p:par>
                            </p:childTnLst>
                          </p:cTn>
                        </p:par>
                        <p:par>
                          <p:cTn id="74" fill="hold">
                            <p:stCondLst>
                              <p:cond delay="6400"/>
                            </p:stCondLst>
                            <p:childTnLst>
                              <p:par>
                                <p:cTn id="75" presetID="22" presetClass="entr" presetSubtype="1"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up)">
                                      <p:cBhvr>
                                        <p:cTn id="77" dur="250"/>
                                        <p:tgtEl>
                                          <p:spTgt spid="45"/>
                                        </p:tgtEl>
                                      </p:cBhvr>
                                    </p:animEffect>
                                  </p:childTnLst>
                                </p:cTn>
                              </p:par>
                            </p:childTnLst>
                          </p:cTn>
                        </p:par>
                        <p:par>
                          <p:cTn id="78" fill="hold">
                            <p:stCondLst>
                              <p:cond delay="6900"/>
                            </p:stCondLst>
                            <p:childTnLst>
                              <p:par>
                                <p:cTn id="79" presetID="22" presetClass="entr" presetSubtype="1"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up)">
                                      <p:cBhvr>
                                        <p:cTn id="81" dur="250"/>
                                        <p:tgtEl>
                                          <p:spTgt spid="39"/>
                                        </p:tgtEl>
                                      </p:cBhvr>
                                    </p:animEffect>
                                  </p:childTnLst>
                                </p:cTn>
                              </p:par>
                            </p:childTnLst>
                          </p:cTn>
                        </p:par>
                        <p:par>
                          <p:cTn id="82" fill="hold">
                            <p:stCondLst>
                              <p:cond delay="7400"/>
                            </p:stCondLst>
                            <p:childTnLst>
                              <p:par>
                                <p:cTn id="83" presetID="22" presetClass="entr" presetSubtype="1"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up)">
                                      <p:cBhvr>
                                        <p:cTn id="85" dur="250"/>
                                        <p:tgtEl>
                                          <p:spTgt spid="50"/>
                                        </p:tgtEl>
                                      </p:cBhvr>
                                    </p:animEffect>
                                  </p:childTnLst>
                                </p:cTn>
                              </p:par>
                            </p:childTnLst>
                          </p:cTn>
                        </p:par>
                        <p:par>
                          <p:cTn id="86" fill="hold">
                            <p:stCondLst>
                              <p:cond delay="7900"/>
                            </p:stCondLst>
                            <p:childTnLst>
                              <p:par>
                                <p:cTn id="87" presetID="22" presetClass="entr" presetSubtype="1" fill="hold" grpId="0"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wipe(up)">
                                      <p:cBhvr>
                                        <p:cTn id="89" dur="250"/>
                                        <p:tgtEl>
                                          <p:spTgt spid="51"/>
                                        </p:tgtEl>
                                      </p:cBhvr>
                                    </p:animEffect>
                                  </p:childTnLst>
                                </p:cTn>
                              </p:par>
                            </p:childTnLst>
                          </p:cTn>
                        </p:par>
                        <p:par>
                          <p:cTn id="90" fill="hold">
                            <p:stCondLst>
                              <p:cond delay="8400"/>
                            </p:stCondLst>
                            <p:childTnLst>
                              <p:par>
                                <p:cTn id="91" presetID="22" presetClass="entr" presetSubtype="1"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wipe(up)">
                                      <p:cBhvr>
                                        <p:cTn id="93" dur="250"/>
                                        <p:tgtEl>
                                          <p:spTgt spid="49"/>
                                        </p:tgtEl>
                                      </p:cBhvr>
                                    </p:animEffect>
                                  </p:childTnLst>
                                </p:cTn>
                              </p:par>
                            </p:childTnLst>
                          </p:cTn>
                        </p:par>
                        <p:par>
                          <p:cTn id="94" fill="hold">
                            <p:stCondLst>
                              <p:cond delay="8900"/>
                            </p:stCondLst>
                            <p:childTnLst>
                              <p:par>
                                <p:cTn id="95" presetID="22" presetClass="entr" presetSubtype="1"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ipe(up)">
                                      <p:cBhvr>
                                        <p:cTn id="97" dur="250"/>
                                        <p:tgtEl>
                                          <p:spTgt spid="40"/>
                                        </p:tgtEl>
                                      </p:cBhvr>
                                    </p:animEffect>
                                  </p:childTnLst>
                                </p:cTn>
                              </p:par>
                            </p:childTnLst>
                          </p:cTn>
                        </p:par>
                        <p:par>
                          <p:cTn id="98" fill="hold">
                            <p:stCondLst>
                              <p:cond delay="9400"/>
                            </p:stCondLst>
                            <p:childTnLst>
                              <p:par>
                                <p:cTn id="99" presetID="22" presetClass="entr" presetSubtype="1" fill="hold" grpId="0" nodeType="after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wipe(up)">
                                      <p:cBhvr>
                                        <p:cTn id="101" dur="250"/>
                                        <p:tgtEl>
                                          <p:spTgt spid="54"/>
                                        </p:tgtEl>
                                      </p:cBhvr>
                                    </p:animEffect>
                                  </p:childTnLst>
                                </p:cTn>
                              </p:par>
                            </p:childTnLst>
                          </p:cTn>
                        </p:par>
                        <p:par>
                          <p:cTn id="102" fill="hold">
                            <p:stCondLst>
                              <p:cond delay="9900"/>
                            </p:stCondLst>
                            <p:childTnLst>
                              <p:par>
                                <p:cTn id="103" presetID="22" presetClass="entr" presetSubtype="1" fill="hold" grpId="0" nodeType="after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wipe(up)">
                                      <p:cBhvr>
                                        <p:cTn id="105" dur="250"/>
                                        <p:tgtEl>
                                          <p:spTgt spid="55"/>
                                        </p:tgtEl>
                                      </p:cBhvr>
                                    </p:animEffect>
                                  </p:childTnLst>
                                </p:cTn>
                              </p:par>
                            </p:childTnLst>
                          </p:cTn>
                        </p:par>
                        <p:par>
                          <p:cTn id="106" fill="hold">
                            <p:stCondLst>
                              <p:cond delay="10400"/>
                            </p:stCondLst>
                            <p:childTnLst>
                              <p:par>
                                <p:cTn id="107" presetID="22" presetClass="entr" presetSubtype="1"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up)">
                                      <p:cBhvr>
                                        <p:cTn id="109" dur="250"/>
                                        <p:tgtEl>
                                          <p:spTgt spid="53"/>
                                        </p:tgtEl>
                                      </p:cBhvr>
                                    </p:animEffect>
                                  </p:childTnLst>
                                </p:cTn>
                              </p:par>
                            </p:childTnLst>
                          </p:cTn>
                        </p:par>
                        <p:par>
                          <p:cTn id="110" fill="hold">
                            <p:stCondLst>
                              <p:cond delay="10900"/>
                            </p:stCondLst>
                            <p:childTnLst>
                              <p:par>
                                <p:cTn id="111" presetID="22" presetClass="entr" presetSubtype="1" fill="hold" grpId="0" nodeType="after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wipe(up)">
                                      <p:cBhvr>
                                        <p:cTn id="113" dur="250"/>
                                        <p:tgtEl>
                                          <p:spTgt spid="41"/>
                                        </p:tgtEl>
                                      </p:cBhvr>
                                    </p:animEffect>
                                  </p:childTnLst>
                                </p:cTn>
                              </p:par>
                            </p:childTnLst>
                          </p:cTn>
                        </p:par>
                        <p:par>
                          <p:cTn id="114" fill="hold">
                            <p:stCondLst>
                              <p:cond delay="11400"/>
                            </p:stCondLst>
                            <p:childTnLst>
                              <p:par>
                                <p:cTn id="115" presetID="22" presetClass="entr" presetSubtype="1" fill="hold" grpId="0" nodeType="after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wipe(up)">
                                      <p:cBhvr>
                                        <p:cTn id="117" dur="250"/>
                                        <p:tgtEl>
                                          <p:spTgt spid="58"/>
                                        </p:tgtEl>
                                      </p:cBhvr>
                                    </p:animEffect>
                                  </p:childTnLst>
                                </p:cTn>
                              </p:par>
                            </p:childTnLst>
                          </p:cTn>
                        </p:par>
                        <p:par>
                          <p:cTn id="118" fill="hold">
                            <p:stCondLst>
                              <p:cond delay="11900"/>
                            </p:stCondLst>
                            <p:childTnLst>
                              <p:par>
                                <p:cTn id="119" presetID="22" presetClass="entr" presetSubtype="1" fill="hold" grpId="0"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up)">
                                      <p:cBhvr>
                                        <p:cTn id="121" dur="250"/>
                                        <p:tgtEl>
                                          <p:spTgt spid="59"/>
                                        </p:tgtEl>
                                      </p:cBhvr>
                                    </p:animEffect>
                                  </p:childTnLst>
                                </p:cTn>
                              </p:par>
                            </p:childTnLst>
                          </p:cTn>
                        </p:par>
                        <p:par>
                          <p:cTn id="122" fill="hold">
                            <p:stCondLst>
                              <p:cond delay="12400"/>
                            </p:stCondLst>
                            <p:childTnLst>
                              <p:par>
                                <p:cTn id="123" presetID="22" presetClass="entr" presetSubtype="1" fill="hold" grpId="0" nodeType="after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wipe(up)">
                                      <p:cBhvr>
                                        <p:cTn id="125" dur="250"/>
                                        <p:tgtEl>
                                          <p:spTgt spid="57"/>
                                        </p:tgtEl>
                                      </p:cBhvr>
                                    </p:animEffect>
                                  </p:childTnLst>
                                </p:cTn>
                              </p:par>
                            </p:childTnLst>
                          </p:cTn>
                        </p:par>
                        <p:par>
                          <p:cTn id="126" fill="hold">
                            <p:stCondLst>
                              <p:cond delay="12900"/>
                            </p:stCondLst>
                            <p:childTnLst>
                              <p:par>
                                <p:cTn id="127" presetID="10" presetClass="entr" presetSubtype="0" fill="hold" grpId="0" nodeType="afterEffect">
                                  <p:stCondLst>
                                    <p:cond delay="0"/>
                                  </p:stCondLst>
                                  <p:childTnLst>
                                    <p:set>
                                      <p:cBhvr>
                                        <p:cTn id="128" dur="1" fill="hold">
                                          <p:stCondLst>
                                            <p:cond delay="0"/>
                                          </p:stCondLst>
                                        </p:cTn>
                                        <p:tgtEl>
                                          <p:spTgt spid="70"/>
                                        </p:tgtEl>
                                        <p:attrNameLst>
                                          <p:attrName>style.visibility</p:attrName>
                                        </p:attrNameLst>
                                      </p:cBhvr>
                                      <p:to>
                                        <p:strVal val="visible"/>
                                      </p:to>
                                    </p:set>
                                    <p:animEffect transition="in" filter="fade">
                                      <p:cBhvr>
                                        <p:cTn id="129"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37" grpId="0" animBg="1"/>
      <p:bldP spid="38" grpId="0" animBg="1"/>
      <p:bldP spid="39" grpId="0" animBg="1"/>
      <p:bldP spid="40" grpId="0" animBg="1"/>
      <p:bldP spid="41" grpId="0" animBg="1"/>
      <p:bldP spid="45" grpId="0"/>
      <p:bldP spid="46" grpId="0"/>
      <p:bldP spid="47" grpId="0"/>
      <p:bldP spid="49" grpId="0"/>
      <p:bldP spid="50" grpId="0"/>
      <p:bldP spid="51" grpId="0"/>
      <p:bldP spid="53" grpId="0"/>
      <p:bldP spid="54" grpId="0"/>
      <p:bldP spid="55" grpId="0"/>
      <p:bldP spid="57" grpId="0"/>
      <p:bldP spid="58" grpId="0"/>
      <p:bldP spid="5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五边形 18"/>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0"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21" name="燕尾形 20"/>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燕尾形 21"/>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1079142" y="1378193"/>
            <a:ext cx="5400058" cy="4752013"/>
            <a:chOff x="1248207" y="1074501"/>
            <a:chExt cx="5407191" cy="4756567"/>
          </a:xfrm>
          <a:solidFill>
            <a:schemeClr val="bg1">
              <a:lumMod val="75000"/>
              <a:alpha val="40000"/>
            </a:schemeClr>
          </a:solidFill>
        </p:grpSpPr>
        <p:sp>
          <p:nvSpPr>
            <p:cNvPr id="95" name="Freeform 3"/>
            <p:cNvSpPr/>
            <p:nvPr/>
          </p:nvSpPr>
          <p:spPr bwMode="invGray">
            <a:xfrm>
              <a:off x="4396680" y="5556888"/>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96" name="Freeform 4"/>
            <p:cNvSpPr/>
            <p:nvPr/>
          </p:nvSpPr>
          <p:spPr bwMode="invGray">
            <a:xfrm>
              <a:off x="5469992" y="1074501"/>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97" name="Freeform 5"/>
            <p:cNvSpPr/>
            <p:nvPr/>
          </p:nvSpPr>
          <p:spPr bwMode="invGray">
            <a:xfrm>
              <a:off x="5583488" y="1995624"/>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98" name="Freeform 6"/>
            <p:cNvSpPr/>
            <p:nvPr/>
          </p:nvSpPr>
          <p:spPr bwMode="gray">
            <a:xfrm>
              <a:off x="5395728" y="2376088"/>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99" name="Freeform 7"/>
            <p:cNvSpPr/>
            <p:nvPr/>
          </p:nvSpPr>
          <p:spPr bwMode="gray">
            <a:xfrm>
              <a:off x="4912318" y="2528581"/>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00" name="Freeform 8"/>
            <p:cNvSpPr/>
            <p:nvPr/>
          </p:nvSpPr>
          <p:spPr bwMode="gray">
            <a:xfrm>
              <a:off x="5084664" y="2761172"/>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01" name="Freeform 9"/>
            <p:cNvSpPr/>
            <p:nvPr/>
          </p:nvSpPr>
          <p:spPr bwMode="gray">
            <a:xfrm>
              <a:off x="5206568" y="2868996"/>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02" name="Freeform 10"/>
            <p:cNvSpPr/>
            <p:nvPr/>
          </p:nvSpPr>
          <p:spPr bwMode="gray">
            <a:xfrm>
              <a:off x="5206568" y="2882859"/>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03" name="Freeform 11"/>
            <p:cNvSpPr/>
            <p:nvPr/>
          </p:nvSpPr>
          <p:spPr bwMode="gray">
            <a:xfrm>
              <a:off x="5072054" y="3129313"/>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04" name="Freeform 12"/>
            <p:cNvSpPr/>
            <p:nvPr/>
          </p:nvSpPr>
          <p:spPr bwMode="gray">
            <a:xfrm>
              <a:off x="5221981" y="3525180"/>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05" name="Freeform 13"/>
            <p:cNvSpPr/>
            <p:nvPr/>
          </p:nvSpPr>
          <p:spPr bwMode="invGray">
            <a:xfrm>
              <a:off x="5719403" y="3962637"/>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06" name="Freeform 14"/>
            <p:cNvSpPr/>
            <p:nvPr/>
          </p:nvSpPr>
          <p:spPr bwMode="gray">
            <a:xfrm>
              <a:off x="5450375" y="4028871"/>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07" name="Freeform 15"/>
            <p:cNvSpPr/>
            <p:nvPr/>
          </p:nvSpPr>
          <p:spPr bwMode="gray">
            <a:xfrm>
              <a:off x="5247202" y="4426279"/>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08" name="Freeform 16"/>
            <p:cNvSpPr/>
            <p:nvPr/>
          </p:nvSpPr>
          <p:spPr bwMode="gray">
            <a:xfrm>
              <a:off x="4546608" y="4822146"/>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09" name="Freeform 17"/>
            <p:cNvSpPr/>
            <p:nvPr/>
          </p:nvSpPr>
          <p:spPr bwMode="gray">
            <a:xfrm>
              <a:off x="3980527" y="4698919"/>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10" name="Freeform 18"/>
            <p:cNvSpPr/>
            <p:nvPr/>
          </p:nvSpPr>
          <p:spPr bwMode="invGray">
            <a:xfrm>
              <a:off x="3900659" y="4330778"/>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11" name="Freeform 19"/>
            <p:cNvSpPr/>
            <p:nvPr/>
          </p:nvSpPr>
          <p:spPr bwMode="invGray">
            <a:xfrm>
              <a:off x="3198663" y="4289189"/>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12" name="Freeform 20"/>
            <p:cNvSpPr/>
            <p:nvPr/>
          </p:nvSpPr>
          <p:spPr bwMode="invGray">
            <a:xfrm>
              <a:off x="1409344" y="3072321"/>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13" name="Freeform 21"/>
            <p:cNvSpPr/>
            <p:nvPr/>
          </p:nvSpPr>
          <p:spPr bwMode="gray">
            <a:xfrm>
              <a:off x="3323369" y="3620681"/>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14" name="Freeform 22"/>
            <p:cNvSpPr/>
            <p:nvPr/>
          </p:nvSpPr>
          <p:spPr bwMode="invGray">
            <a:xfrm>
              <a:off x="2582140" y="2868996"/>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15" name="Freeform 23"/>
            <p:cNvSpPr/>
            <p:nvPr/>
          </p:nvSpPr>
          <p:spPr bwMode="gray">
            <a:xfrm>
              <a:off x="4978174" y="4206010"/>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16" name="Freeform 24"/>
            <p:cNvSpPr/>
            <p:nvPr/>
          </p:nvSpPr>
          <p:spPr bwMode="gray">
            <a:xfrm>
              <a:off x="4465339" y="4206010"/>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17" name="Freeform 25"/>
            <p:cNvSpPr/>
            <p:nvPr/>
          </p:nvSpPr>
          <p:spPr bwMode="gray">
            <a:xfrm>
              <a:off x="4413495" y="3799361"/>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18" name="Freeform 26"/>
            <p:cNvSpPr/>
            <p:nvPr/>
          </p:nvSpPr>
          <p:spPr bwMode="gray">
            <a:xfrm>
              <a:off x="5072054" y="3606818"/>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19" name="Freeform 27"/>
            <p:cNvSpPr/>
            <p:nvPr/>
          </p:nvSpPr>
          <p:spPr bwMode="gray">
            <a:xfrm>
              <a:off x="4615266" y="3401953"/>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20" name="Freeform 28"/>
            <p:cNvSpPr/>
            <p:nvPr/>
          </p:nvSpPr>
          <p:spPr bwMode="invGray">
            <a:xfrm>
              <a:off x="4602655" y="2842810"/>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21" name="Freeform 29"/>
            <p:cNvSpPr/>
            <p:nvPr/>
          </p:nvSpPr>
          <p:spPr bwMode="gray">
            <a:xfrm>
              <a:off x="4157077" y="2978360"/>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22" name="Freeform 30"/>
            <p:cNvSpPr/>
            <p:nvPr/>
          </p:nvSpPr>
          <p:spPr bwMode="invGray">
            <a:xfrm>
              <a:off x="4056191" y="2992223"/>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23" name="Freeform 31"/>
            <p:cNvSpPr/>
            <p:nvPr/>
          </p:nvSpPr>
          <p:spPr bwMode="invGray">
            <a:xfrm>
              <a:off x="2998293" y="2460806"/>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24" name="Freeform 32"/>
            <p:cNvSpPr/>
            <p:nvPr/>
          </p:nvSpPr>
          <p:spPr bwMode="invGray">
            <a:xfrm>
              <a:off x="3456482" y="1136115"/>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25" name="Freeform 33"/>
            <p:cNvSpPr/>
            <p:nvPr/>
          </p:nvSpPr>
          <p:spPr bwMode="invGray">
            <a:xfrm>
              <a:off x="1248207" y="1491933"/>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sp>
          <p:nvSpPr>
            <p:cNvPr id="126" name="Freeform 34"/>
            <p:cNvSpPr/>
            <p:nvPr/>
          </p:nvSpPr>
          <p:spPr bwMode="invGray">
            <a:xfrm>
              <a:off x="5706793" y="4726645"/>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600" b="1">
                <a:solidFill>
                  <a:srgbClr val="000000"/>
                </a:solidFill>
                <a:latin typeface="微软雅黑" panose="020B0503020204020204" pitchFamily="34" charset="-122"/>
                <a:ea typeface="微软雅黑" panose="020B0503020204020204" pitchFamily="34" charset="-122"/>
              </a:endParaRPr>
            </a:p>
          </p:txBody>
        </p:sp>
      </p:grpSp>
      <p:sp>
        <p:nvSpPr>
          <p:cNvPr id="127" name="矩形 126"/>
          <p:cNvSpPr/>
          <p:nvPr/>
        </p:nvSpPr>
        <p:spPr>
          <a:xfrm>
            <a:off x="8055637" y="1509136"/>
            <a:ext cx="1342552" cy="451499"/>
          </a:xfrm>
          <a:prstGeom prst="rect">
            <a:avLst/>
          </a:prstGeom>
        </p:spPr>
        <p:txBody>
          <a:bodyPr wrap="square" lIns="121905" tIns="60953" rIns="121905" bIns="60953">
            <a:spAutoFit/>
          </a:bodyPr>
          <a:lstStyle/>
          <a:p>
            <a:r>
              <a:rPr lang="zh-CN" altLang="en-US" sz="2100" b="1" dirty="0">
                <a:solidFill>
                  <a:schemeClr val="tx1">
                    <a:lumMod val="50000"/>
                  </a:schemeClr>
                </a:solidFill>
                <a:latin typeface="微软雅黑" panose="020B0503020204020204" pitchFamily="34" charset="-122"/>
                <a:ea typeface="微软雅黑" panose="020B0503020204020204" pitchFamily="34" charset="-122"/>
              </a:rPr>
              <a:t>添加标题</a:t>
            </a:r>
            <a:endParaRPr lang="en-US" altLang="zh-CN" sz="21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28" name="矩形 47"/>
          <p:cNvSpPr>
            <a:spLocks noChangeArrowheads="1"/>
          </p:cNvSpPr>
          <p:nvPr/>
        </p:nvSpPr>
        <p:spPr bwMode="auto">
          <a:xfrm>
            <a:off x="8055641" y="2005962"/>
            <a:ext cx="3223467" cy="76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5" tIns="60953" rIns="121905" bIns="6095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600" dirty="0">
                <a:solidFill>
                  <a:schemeClr val="tx1">
                    <a:lumMod val="50000"/>
                  </a:schemeClr>
                </a:solidFill>
                <a:sym typeface="微软雅黑" panose="020B0503020204020204" pitchFamily="34" charset="-122"/>
              </a:rPr>
              <a:t>在此录入上述图表的描述说明，在此录入上述图表的描述说明，</a:t>
            </a:r>
          </a:p>
        </p:txBody>
      </p:sp>
      <p:grpSp>
        <p:nvGrpSpPr>
          <p:cNvPr id="129" name="组合 128"/>
          <p:cNvGrpSpPr/>
          <p:nvPr/>
        </p:nvGrpSpPr>
        <p:grpSpPr>
          <a:xfrm>
            <a:off x="7388638" y="1543336"/>
            <a:ext cx="552925" cy="545534"/>
            <a:chOff x="1676400" y="2235200"/>
            <a:chExt cx="540821" cy="533400"/>
          </a:xfrm>
        </p:grpSpPr>
        <p:sp>
          <p:nvSpPr>
            <p:cNvPr id="130" name="椭圆 129"/>
            <p:cNvSpPr/>
            <p:nvPr/>
          </p:nvSpPr>
          <p:spPr>
            <a:xfrm>
              <a:off x="1676400" y="2235200"/>
              <a:ext cx="533400" cy="533400"/>
            </a:xfrm>
            <a:prstGeom prst="ellipse">
              <a:avLst/>
            </a:prstGeom>
            <a:solidFill>
              <a:srgbClr val="02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31" name="矩形 130"/>
            <p:cNvSpPr/>
            <p:nvPr/>
          </p:nvSpPr>
          <p:spPr>
            <a:xfrm>
              <a:off x="1701064" y="2269109"/>
              <a:ext cx="516157" cy="451396"/>
            </a:xfrm>
            <a:prstGeom prst="rect">
              <a:avLst/>
            </a:prstGeom>
          </p:spPr>
          <p:txBody>
            <a:bodyPr wrap="none">
              <a:spAutoFit/>
            </a:bodyPr>
            <a:lstStyle/>
            <a:p>
              <a:pPr algn="ctr"/>
              <a:r>
                <a:rPr lang="en-US" altLang="zh-CN" dirty="0">
                  <a:solidFill>
                    <a:schemeClr val="bg1"/>
                  </a:solidFill>
                  <a:latin typeface="Arial" panose="020B0604020202020204" pitchFamily="34" charset="0"/>
                  <a:cs typeface="Arial" panose="020B0604020202020204" pitchFamily="34" charset="0"/>
                </a:rPr>
                <a:t>01</a:t>
              </a:r>
              <a:endParaRPr lang="zh-CN" altLang="en-US" dirty="0">
                <a:solidFill>
                  <a:schemeClr val="bg1"/>
                </a:solidFill>
                <a:latin typeface="Arial" panose="020B0604020202020204" pitchFamily="34" charset="0"/>
                <a:cs typeface="Arial" panose="020B0604020202020204" pitchFamily="34" charset="0"/>
              </a:endParaRPr>
            </a:p>
          </p:txBody>
        </p:sp>
      </p:grpSp>
      <p:sp>
        <p:nvSpPr>
          <p:cNvPr id="132" name="矩形 131"/>
          <p:cNvSpPr/>
          <p:nvPr/>
        </p:nvSpPr>
        <p:spPr>
          <a:xfrm>
            <a:off x="8055637" y="2853597"/>
            <a:ext cx="1342552" cy="451499"/>
          </a:xfrm>
          <a:prstGeom prst="rect">
            <a:avLst/>
          </a:prstGeom>
        </p:spPr>
        <p:txBody>
          <a:bodyPr wrap="square" lIns="121905" tIns="60953" rIns="121905" bIns="60953">
            <a:spAutoFit/>
          </a:bodyPr>
          <a:lstStyle/>
          <a:p>
            <a:r>
              <a:rPr lang="zh-CN" altLang="en-US" sz="2100" b="1" dirty="0">
                <a:solidFill>
                  <a:schemeClr val="tx1">
                    <a:lumMod val="50000"/>
                  </a:schemeClr>
                </a:solidFill>
                <a:latin typeface="微软雅黑" panose="020B0503020204020204" pitchFamily="34" charset="-122"/>
                <a:ea typeface="微软雅黑" panose="020B0503020204020204" pitchFamily="34" charset="-122"/>
              </a:rPr>
              <a:t>添加标题</a:t>
            </a:r>
            <a:endParaRPr lang="en-US" altLang="zh-CN" sz="21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33" name="矩形 47"/>
          <p:cNvSpPr>
            <a:spLocks noChangeArrowheads="1"/>
          </p:cNvSpPr>
          <p:nvPr/>
        </p:nvSpPr>
        <p:spPr bwMode="auto">
          <a:xfrm>
            <a:off x="8055641" y="3350425"/>
            <a:ext cx="3223467" cy="76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5" tIns="60953" rIns="121905" bIns="6095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600" dirty="0">
                <a:solidFill>
                  <a:schemeClr val="tx1">
                    <a:lumMod val="50000"/>
                  </a:schemeClr>
                </a:solidFill>
                <a:sym typeface="微软雅黑" panose="020B0503020204020204" pitchFamily="34" charset="-122"/>
              </a:rPr>
              <a:t>在此录入上述图表的描述说明，在此录入上述图表的描述说明。</a:t>
            </a:r>
          </a:p>
        </p:txBody>
      </p:sp>
      <p:grpSp>
        <p:nvGrpSpPr>
          <p:cNvPr id="134" name="组合 133"/>
          <p:cNvGrpSpPr/>
          <p:nvPr/>
        </p:nvGrpSpPr>
        <p:grpSpPr>
          <a:xfrm>
            <a:off x="7387531" y="2887796"/>
            <a:ext cx="545338" cy="545536"/>
            <a:chOff x="1676400" y="2235200"/>
            <a:chExt cx="533400" cy="533400"/>
          </a:xfrm>
        </p:grpSpPr>
        <p:sp>
          <p:nvSpPr>
            <p:cNvPr id="135" name="椭圆 134"/>
            <p:cNvSpPr/>
            <p:nvPr/>
          </p:nvSpPr>
          <p:spPr>
            <a:xfrm>
              <a:off x="1676400" y="2235200"/>
              <a:ext cx="533400" cy="533400"/>
            </a:xfrm>
            <a:prstGeom prst="ellipse">
              <a:avLst/>
            </a:prstGeom>
            <a:solidFill>
              <a:srgbClr val="02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36" name="矩形 135"/>
            <p:cNvSpPr/>
            <p:nvPr/>
          </p:nvSpPr>
          <p:spPr>
            <a:xfrm>
              <a:off x="1685022" y="2269109"/>
              <a:ext cx="516157" cy="451395"/>
            </a:xfrm>
            <a:prstGeom prst="rect">
              <a:avLst/>
            </a:prstGeom>
          </p:spPr>
          <p:txBody>
            <a:bodyPr wrap="none">
              <a:spAutoFit/>
            </a:bodyPr>
            <a:lstStyle/>
            <a:p>
              <a:pPr algn="ctr"/>
              <a:r>
                <a:rPr lang="en-US" altLang="zh-CN" dirty="0">
                  <a:solidFill>
                    <a:schemeClr val="bg1"/>
                  </a:solidFill>
                  <a:latin typeface="Arial" panose="020B0604020202020204" pitchFamily="34" charset="0"/>
                  <a:cs typeface="Arial" panose="020B0604020202020204" pitchFamily="34" charset="0"/>
                </a:rPr>
                <a:t>02</a:t>
              </a:r>
              <a:endParaRPr lang="zh-CN" altLang="en-US" dirty="0">
                <a:solidFill>
                  <a:schemeClr val="bg1"/>
                </a:solidFill>
                <a:latin typeface="Arial" panose="020B0604020202020204" pitchFamily="34" charset="0"/>
                <a:cs typeface="Arial" panose="020B0604020202020204" pitchFamily="34" charset="0"/>
              </a:endParaRPr>
            </a:p>
          </p:txBody>
        </p:sp>
      </p:grpSp>
      <p:sp>
        <p:nvSpPr>
          <p:cNvPr id="137" name="矩形 136"/>
          <p:cNvSpPr/>
          <p:nvPr/>
        </p:nvSpPr>
        <p:spPr>
          <a:xfrm>
            <a:off x="8055637" y="4390123"/>
            <a:ext cx="1342552" cy="451499"/>
          </a:xfrm>
          <a:prstGeom prst="rect">
            <a:avLst/>
          </a:prstGeom>
        </p:spPr>
        <p:txBody>
          <a:bodyPr wrap="square" lIns="121905" tIns="60953" rIns="121905" bIns="60953">
            <a:spAutoFit/>
          </a:bodyPr>
          <a:lstStyle/>
          <a:p>
            <a:r>
              <a:rPr lang="zh-CN" altLang="en-US" sz="2100" b="1" dirty="0">
                <a:solidFill>
                  <a:schemeClr val="tx1">
                    <a:lumMod val="50000"/>
                  </a:schemeClr>
                </a:solidFill>
                <a:latin typeface="微软雅黑" panose="020B0503020204020204" pitchFamily="34" charset="-122"/>
                <a:ea typeface="微软雅黑" panose="020B0503020204020204" pitchFamily="34" charset="-122"/>
              </a:rPr>
              <a:t>添加标题</a:t>
            </a:r>
            <a:endParaRPr lang="en-US" altLang="zh-CN" sz="21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38" name="矩形 47"/>
          <p:cNvSpPr>
            <a:spLocks noChangeArrowheads="1"/>
          </p:cNvSpPr>
          <p:nvPr/>
        </p:nvSpPr>
        <p:spPr bwMode="auto">
          <a:xfrm>
            <a:off x="8055641" y="4886948"/>
            <a:ext cx="3223467" cy="108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5" tIns="60953" rIns="121905" bIns="6095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600" dirty="0">
                <a:solidFill>
                  <a:schemeClr val="tx1">
                    <a:lumMod val="50000"/>
                  </a:schemeClr>
                </a:solidFill>
                <a:sym typeface="微软雅黑" panose="020B0503020204020204" pitchFamily="34" charset="-122"/>
              </a:rPr>
              <a:t>在此录入上述图表的描述说明，在此录入上述图表的描述说明，在此录入上述图表的描述说明。</a:t>
            </a:r>
          </a:p>
        </p:txBody>
      </p:sp>
      <p:grpSp>
        <p:nvGrpSpPr>
          <p:cNvPr id="139" name="组合 138"/>
          <p:cNvGrpSpPr/>
          <p:nvPr/>
        </p:nvGrpSpPr>
        <p:grpSpPr>
          <a:xfrm>
            <a:off x="7387531" y="4424325"/>
            <a:ext cx="545338" cy="545536"/>
            <a:chOff x="1676400" y="2235200"/>
            <a:chExt cx="533400" cy="533400"/>
          </a:xfrm>
        </p:grpSpPr>
        <p:sp>
          <p:nvSpPr>
            <p:cNvPr id="140" name="椭圆 139"/>
            <p:cNvSpPr/>
            <p:nvPr/>
          </p:nvSpPr>
          <p:spPr>
            <a:xfrm>
              <a:off x="1676400" y="2235200"/>
              <a:ext cx="533400" cy="533400"/>
            </a:xfrm>
            <a:prstGeom prst="ellipse">
              <a:avLst/>
            </a:prstGeom>
            <a:solidFill>
              <a:srgbClr val="02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41" name="矩形 140"/>
            <p:cNvSpPr/>
            <p:nvPr/>
          </p:nvSpPr>
          <p:spPr>
            <a:xfrm>
              <a:off x="1685022" y="2269109"/>
              <a:ext cx="516157" cy="451395"/>
            </a:xfrm>
            <a:prstGeom prst="rect">
              <a:avLst/>
            </a:prstGeom>
          </p:spPr>
          <p:txBody>
            <a:bodyPr wrap="none">
              <a:spAutoFit/>
            </a:bodyPr>
            <a:lstStyle/>
            <a:p>
              <a:pPr algn="ctr"/>
              <a:r>
                <a:rPr lang="en-US" altLang="zh-CN" dirty="0">
                  <a:solidFill>
                    <a:schemeClr val="bg1"/>
                  </a:solidFill>
                  <a:latin typeface="Arial" panose="020B0604020202020204" pitchFamily="34" charset="0"/>
                  <a:cs typeface="Arial" panose="020B0604020202020204" pitchFamily="34" charset="0"/>
                </a:rPr>
                <a:t>03</a:t>
              </a:r>
              <a:endParaRPr lang="zh-CN" altLang="en-US" dirty="0">
                <a:solidFill>
                  <a:schemeClr val="bg1"/>
                </a:solidFill>
                <a:latin typeface="Arial" panose="020B0604020202020204" pitchFamily="34" charset="0"/>
                <a:cs typeface="Arial" panose="020B0604020202020204" pitchFamily="34" charset="0"/>
              </a:endParaRPr>
            </a:p>
          </p:txBody>
        </p:sp>
      </p:grpSp>
      <p:sp>
        <p:nvSpPr>
          <p:cNvPr id="142" name="流程图: 联系 8"/>
          <p:cNvSpPr/>
          <p:nvPr/>
        </p:nvSpPr>
        <p:spPr>
          <a:xfrm>
            <a:off x="4441758" y="4760183"/>
            <a:ext cx="486909" cy="724133"/>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0070B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228090">
              <a:defRPr/>
            </a:pPr>
            <a:endParaRPr lang="zh-CN" altLang="en-US"/>
          </a:p>
        </p:txBody>
      </p:sp>
      <p:sp>
        <p:nvSpPr>
          <p:cNvPr id="143" name="流程图: 联系 8"/>
          <p:cNvSpPr/>
          <p:nvPr/>
        </p:nvSpPr>
        <p:spPr>
          <a:xfrm>
            <a:off x="5294687" y="3562285"/>
            <a:ext cx="486909" cy="725756"/>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0070B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228090">
              <a:defRPr/>
            </a:pPr>
            <a:endParaRPr lang="zh-CN" altLang="en-US"/>
          </a:p>
        </p:txBody>
      </p:sp>
      <p:sp>
        <p:nvSpPr>
          <p:cNvPr id="144" name="流程图: 联系 8"/>
          <p:cNvSpPr/>
          <p:nvPr/>
        </p:nvSpPr>
        <p:spPr>
          <a:xfrm>
            <a:off x="4635150" y="2429722"/>
            <a:ext cx="486909" cy="724133"/>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0070B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228090">
              <a:defRPr/>
            </a:pPr>
            <a:endParaRPr lang="zh-CN" altLang="en-US"/>
          </a:p>
        </p:txBody>
      </p:sp>
      <p:sp>
        <p:nvSpPr>
          <p:cNvPr id="145" name="TextBox 144"/>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1+#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randombar(horizontal)">
                                      <p:cBhvr>
                                        <p:cTn id="28" dur="750"/>
                                        <p:tgtEl>
                                          <p:spTgt spid="94"/>
                                        </p:tgtEl>
                                      </p:cBhvr>
                                    </p:animEffect>
                                  </p:childTnLst>
                                </p:cTn>
                              </p:par>
                            </p:childTnLst>
                          </p:cTn>
                        </p:par>
                        <p:par>
                          <p:cTn id="29" fill="hold">
                            <p:stCondLst>
                              <p:cond delay="2500"/>
                            </p:stCondLst>
                            <p:childTnLst>
                              <p:par>
                                <p:cTn id="30" presetID="26" presetClass="entr" presetSubtype="0" fill="hold" grpId="0" nodeType="afterEffect">
                                  <p:stCondLst>
                                    <p:cond delay="0"/>
                                  </p:stCondLst>
                                  <p:childTnLst>
                                    <p:set>
                                      <p:cBhvr>
                                        <p:cTn id="31" dur="1" fill="hold">
                                          <p:stCondLst>
                                            <p:cond delay="0"/>
                                          </p:stCondLst>
                                        </p:cTn>
                                        <p:tgtEl>
                                          <p:spTgt spid="144"/>
                                        </p:tgtEl>
                                        <p:attrNameLst>
                                          <p:attrName>style.visibility</p:attrName>
                                        </p:attrNameLst>
                                      </p:cBhvr>
                                      <p:to>
                                        <p:strVal val="visible"/>
                                      </p:to>
                                    </p:set>
                                    <p:animEffect transition="in" filter="wipe(down)">
                                      <p:cBhvr>
                                        <p:cTn id="32" dur="217">
                                          <p:stCondLst>
                                            <p:cond delay="0"/>
                                          </p:stCondLst>
                                        </p:cTn>
                                        <p:tgtEl>
                                          <p:spTgt spid="144"/>
                                        </p:tgtEl>
                                      </p:cBhvr>
                                    </p:animEffect>
                                    <p:anim calcmode="lin" valueType="num">
                                      <p:cBhvr>
                                        <p:cTn id="33" dur="683"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34" dur="249"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35" dur="249" tmFilter="0, 0; 0.125,0.2665; 0.25,0.4; 0.375,0.465; 0.5,0.5;  0.625,0.535; 0.75,0.6; 0.875,0.7335; 1,1">
                                          <p:stCondLst>
                                            <p:cond delay="249"/>
                                          </p:stCondLst>
                                        </p:cTn>
                                        <p:tgtEl>
                                          <p:spTgt spid="144"/>
                                        </p:tgtEl>
                                        <p:attrNameLst>
                                          <p:attrName>ppt_y</p:attrName>
                                        </p:attrNameLst>
                                      </p:cBhvr>
                                      <p:tavLst>
                                        <p:tav tm="0" fmla="#ppt_y-sin(pi*$)/9">
                                          <p:val>
                                            <p:fltVal val="0"/>
                                          </p:val>
                                        </p:tav>
                                        <p:tav tm="100000">
                                          <p:val>
                                            <p:fltVal val="1"/>
                                          </p:val>
                                        </p:tav>
                                      </p:tavLst>
                                    </p:anim>
                                    <p:anim calcmode="lin" valueType="num">
                                      <p:cBhvr>
                                        <p:cTn id="36" dur="124" tmFilter="0, 0; 0.125,0.2665; 0.25,0.4; 0.375,0.465; 0.5,0.5;  0.625,0.535; 0.75,0.6; 0.875,0.7335; 1,1">
                                          <p:stCondLst>
                                            <p:cond delay="497"/>
                                          </p:stCondLst>
                                        </p:cTn>
                                        <p:tgtEl>
                                          <p:spTgt spid="144"/>
                                        </p:tgtEl>
                                        <p:attrNameLst>
                                          <p:attrName>ppt_y</p:attrName>
                                        </p:attrNameLst>
                                      </p:cBhvr>
                                      <p:tavLst>
                                        <p:tav tm="0" fmla="#ppt_y-sin(pi*$)/27">
                                          <p:val>
                                            <p:fltVal val="0"/>
                                          </p:val>
                                        </p:tav>
                                        <p:tav tm="100000">
                                          <p:val>
                                            <p:fltVal val="1"/>
                                          </p:val>
                                        </p:tav>
                                      </p:tavLst>
                                    </p:anim>
                                    <p:anim calcmode="lin" valueType="num">
                                      <p:cBhvr>
                                        <p:cTn id="37" dur="62" tmFilter="0, 0; 0.125,0.2665; 0.25,0.4; 0.375,0.465; 0.5,0.5;  0.625,0.535; 0.75,0.6; 0.875,0.7335; 1,1">
                                          <p:stCondLst>
                                            <p:cond delay="621"/>
                                          </p:stCondLst>
                                        </p:cTn>
                                        <p:tgtEl>
                                          <p:spTgt spid="144"/>
                                        </p:tgtEl>
                                        <p:attrNameLst>
                                          <p:attrName>ppt_y</p:attrName>
                                        </p:attrNameLst>
                                      </p:cBhvr>
                                      <p:tavLst>
                                        <p:tav tm="0" fmla="#ppt_y-sin(pi*$)/81">
                                          <p:val>
                                            <p:fltVal val="0"/>
                                          </p:val>
                                        </p:tav>
                                        <p:tav tm="100000">
                                          <p:val>
                                            <p:fltVal val="1"/>
                                          </p:val>
                                        </p:tav>
                                      </p:tavLst>
                                    </p:anim>
                                    <p:animScale>
                                      <p:cBhvr>
                                        <p:cTn id="38" dur="10">
                                          <p:stCondLst>
                                            <p:cond delay="244"/>
                                          </p:stCondLst>
                                        </p:cTn>
                                        <p:tgtEl>
                                          <p:spTgt spid="144"/>
                                        </p:tgtEl>
                                      </p:cBhvr>
                                      <p:to x="100000" y="60000"/>
                                    </p:animScale>
                                    <p:animScale>
                                      <p:cBhvr>
                                        <p:cTn id="39" dur="62" decel="50000">
                                          <p:stCondLst>
                                            <p:cond delay="254"/>
                                          </p:stCondLst>
                                        </p:cTn>
                                        <p:tgtEl>
                                          <p:spTgt spid="144"/>
                                        </p:tgtEl>
                                      </p:cBhvr>
                                      <p:to x="100000" y="100000"/>
                                    </p:animScale>
                                    <p:animScale>
                                      <p:cBhvr>
                                        <p:cTn id="40" dur="10">
                                          <p:stCondLst>
                                            <p:cond delay="492"/>
                                          </p:stCondLst>
                                        </p:cTn>
                                        <p:tgtEl>
                                          <p:spTgt spid="144"/>
                                        </p:tgtEl>
                                      </p:cBhvr>
                                      <p:to x="100000" y="80000"/>
                                    </p:animScale>
                                    <p:animScale>
                                      <p:cBhvr>
                                        <p:cTn id="41" dur="62" decel="50000">
                                          <p:stCondLst>
                                            <p:cond delay="502"/>
                                          </p:stCondLst>
                                        </p:cTn>
                                        <p:tgtEl>
                                          <p:spTgt spid="144"/>
                                        </p:tgtEl>
                                      </p:cBhvr>
                                      <p:to x="100000" y="100000"/>
                                    </p:animScale>
                                    <p:animScale>
                                      <p:cBhvr>
                                        <p:cTn id="42" dur="10">
                                          <p:stCondLst>
                                            <p:cond delay="616"/>
                                          </p:stCondLst>
                                        </p:cTn>
                                        <p:tgtEl>
                                          <p:spTgt spid="144"/>
                                        </p:tgtEl>
                                      </p:cBhvr>
                                      <p:to x="100000" y="90000"/>
                                    </p:animScale>
                                    <p:animScale>
                                      <p:cBhvr>
                                        <p:cTn id="43" dur="62" decel="50000">
                                          <p:stCondLst>
                                            <p:cond delay="625"/>
                                          </p:stCondLst>
                                        </p:cTn>
                                        <p:tgtEl>
                                          <p:spTgt spid="144"/>
                                        </p:tgtEl>
                                      </p:cBhvr>
                                      <p:to x="100000" y="100000"/>
                                    </p:animScale>
                                    <p:animScale>
                                      <p:cBhvr>
                                        <p:cTn id="44" dur="10">
                                          <p:stCondLst>
                                            <p:cond delay="678"/>
                                          </p:stCondLst>
                                        </p:cTn>
                                        <p:tgtEl>
                                          <p:spTgt spid="144"/>
                                        </p:tgtEl>
                                      </p:cBhvr>
                                      <p:to x="100000" y="95000"/>
                                    </p:animScale>
                                    <p:animScale>
                                      <p:cBhvr>
                                        <p:cTn id="45" dur="62" decel="50000">
                                          <p:stCondLst>
                                            <p:cond delay="688"/>
                                          </p:stCondLst>
                                        </p:cTn>
                                        <p:tgtEl>
                                          <p:spTgt spid="144"/>
                                        </p:tgtEl>
                                      </p:cBhvr>
                                      <p:to x="100000" y="100000"/>
                                    </p:animScale>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29"/>
                                        </p:tgtEl>
                                        <p:attrNameLst>
                                          <p:attrName>style.visibility</p:attrName>
                                        </p:attrNameLst>
                                      </p:cBhvr>
                                      <p:to>
                                        <p:strVal val="visible"/>
                                      </p:to>
                                    </p:set>
                                    <p:anim calcmode="lin" valueType="num">
                                      <p:cBhvr>
                                        <p:cTn id="49" dur="400" fill="hold"/>
                                        <p:tgtEl>
                                          <p:spTgt spid="129"/>
                                        </p:tgtEl>
                                        <p:attrNameLst>
                                          <p:attrName>ppt_w</p:attrName>
                                        </p:attrNameLst>
                                      </p:cBhvr>
                                      <p:tavLst>
                                        <p:tav tm="0">
                                          <p:val>
                                            <p:fltVal val="0"/>
                                          </p:val>
                                        </p:tav>
                                        <p:tav tm="100000">
                                          <p:val>
                                            <p:strVal val="#ppt_w"/>
                                          </p:val>
                                        </p:tav>
                                      </p:tavLst>
                                    </p:anim>
                                    <p:anim calcmode="lin" valueType="num">
                                      <p:cBhvr>
                                        <p:cTn id="50" dur="400" fill="hold"/>
                                        <p:tgtEl>
                                          <p:spTgt spid="129"/>
                                        </p:tgtEl>
                                        <p:attrNameLst>
                                          <p:attrName>ppt_h</p:attrName>
                                        </p:attrNameLst>
                                      </p:cBhvr>
                                      <p:tavLst>
                                        <p:tav tm="0">
                                          <p:val>
                                            <p:fltVal val="0"/>
                                          </p:val>
                                        </p:tav>
                                        <p:tav tm="100000">
                                          <p:val>
                                            <p:strVal val="#ppt_h"/>
                                          </p:val>
                                        </p:tav>
                                      </p:tavLst>
                                    </p:anim>
                                    <p:animEffect transition="in" filter="fade">
                                      <p:cBhvr>
                                        <p:cTn id="51" dur="400"/>
                                        <p:tgtEl>
                                          <p:spTgt spid="129"/>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127"/>
                                        </p:tgtEl>
                                        <p:attrNameLst>
                                          <p:attrName>style.visibility</p:attrName>
                                        </p:attrNameLst>
                                      </p:cBhvr>
                                      <p:to>
                                        <p:strVal val="visible"/>
                                      </p:to>
                                    </p:set>
                                    <p:animEffect transition="in" filter="wipe(left)">
                                      <p:cBhvr>
                                        <p:cTn id="55" dur="500"/>
                                        <p:tgtEl>
                                          <p:spTgt spid="12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28"/>
                                        </p:tgtEl>
                                        <p:attrNameLst>
                                          <p:attrName>style.visibility</p:attrName>
                                        </p:attrNameLst>
                                      </p:cBhvr>
                                      <p:to>
                                        <p:strVal val="visible"/>
                                      </p:to>
                                    </p:set>
                                    <p:animEffect transition="in" filter="wipe(left)">
                                      <p:cBhvr>
                                        <p:cTn id="58" dur="500"/>
                                        <p:tgtEl>
                                          <p:spTgt spid="128"/>
                                        </p:tgtEl>
                                      </p:cBhvr>
                                    </p:animEffect>
                                  </p:childTnLst>
                                </p:cTn>
                              </p:par>
                            </p:childTnLst>
                          </p:cTn>
                        </p:par>
                        <p:par>
                          <p:cTn id="59" fill="hold">
                            <p:stCondLst>
                              <p:cond delay="4500"/>
                            </p:stCondLst>
                            <p:childTnLst>
                              <p:par>
                                <p:cTn id="60" presetID="26" presetClass="entr" presetSubtype="0" fill="hold" grpId="0" nodeType="afterEffect">
                                  <p:stCondLst>
                                    <p:cond delay="0"/>
                                  </p:stCondLst>
                                  <p:childTnLst>
                                    <p:set>
                                      <p:cBhvr>
                                        <p:cTn id="61" dur="1" fill="hold">
                                          <p:stCondLst>
                                            <p:cond delay="0"/>
                                          </p:stCondLst>
                                        </p:cTn>
                                        <p:tgtEl>
                                          <p:spTgt spid="143"/>
                                        </p:tgtEl>
                                        <p:attrNameLst>
                                          <p:attrName>style.visibility</p:attrName>
                                        </p:attrNameLst>
                                      </p:cBhvr>
                                      <p:to>
                                        <p:strVal val="visible"/>
                                      </p:to>
                                    </p:set>
                                    <p:animEffect transition="in" filter="wipe(down)">
                                      <p:cBhvr>
                                        <p:cTn id="62" dur="217">
                                          <p:stCondLst>
                                            <p:cond delay="0"/>
                                          </p:stCondLst>
                                        </p:cTn>
                                        <p:tgtEl>
                                          <p:spTgt spid="143"/>
                                        </p:tgtEl>
                                      </p:cBhvr>
                                    </p:animEffect>
                                    <p:anim calcmode="lin" valueType="num">
                                      <p:cBhvr>
                                        <p:cTn id="63" dur="683" tmFilter="0,0; 0.14,0.36; 0.43,0.73; 0.71,0.91; 1.0,1.0">
                                          <p:stCondLst>
                                            <p:cond delay="0"/>
                                          </p:stCondLst>
                                        </p:cTn>
                                        <p:tgtEl>
                                          <p:spTgt spid="143"/>
                                        </p:tgtEl>
                                        <p:attrNameLst>
                                          <p:attrName>ppt_x</p:attrName>
                                        </p:attrNameLst>
                                      </p:cBhvr>
                                      <p:tavLst>
                                        <p:tav tm="0">
                                          <p:val>
                                            <p:strVal val="#ppt_x-0.25"/>
                                          </p:val>
                                        </p:tav>
                                        <p:tav tm="100000">
                                          <p:val>
                                            <p:strVal val="#ppt_x"/>
                                          </p:val>
                                        </p:tav>
                                      </p:tavLst>
                                    </p:anim>
                                    <p:anim calcmode="lin" valueType="num">
                                      <p:cBhvr>
                                        <p:cTn id="64" dur="249" tmFilter="0.0,0.0; 0.25,0.07; 0.50,0.2; 0.75,0.467; 1.0,1.0">
                                          <p:stCondLst>
                                            <p:cond delay="0"/>
                                          </p:stCondLst>
                                        </p:cTn>
                                        <p:tgtEl>
                                          <p:spTgt spid="143"/>
                                        </p:tgtEl>
                                        <p:attrNameLst>
                                          <p:attrName>ppt_y</p:attrName>
                                        </p:attrNameLst>
                                      </p:cBhvr>
                                      <p:tavLst>
                                        <p:tav tm="0" fmla="#ppt_y-sin(pi*$)/3">
                                          <p:val>
                                            <p:fltVal val="0.5"/>
                                          </p:val>
                                        </p:tav>
                                        <p:tav tm="100000">
                                          <p:val>
                                            <p:fltVal val="1"/>
                                          </p:val>
                                        </p:tav>
                                      </p:tavLst>
                                    </p:anim>
                                    <p:anim calcmode="lin" valueType="num">
                                      <p:cBhvr>
                                        <p:cTn id="65" dur="249" tmFilter="0, 0; 0.125,0.2665; 0.25,0.4; 0.375,0.465; 0.5,0.5;  0.625,0.535; 0.75,0.6; 0.875,0.7335; 1,1">
                                          <p:stCondLst>
                                            <p:cond delay="249"/>
                                          </p:stCondLst>
                                        </p:cTn>
                                        <p:tgtEl>
                                          <p:spTgt spid="143"/>
                                        </p:tgtEl>
                                        <p:attrNameLst>
                                          <p:attrName>ppt_y</p:attrName>
                                        </p:attrNameLst>
                                      </p:cBhvr>
                                      <p:tavLst>
                                        <p:tav tm="0" fmla="#ppt_y-sin(pi*$)/9">
                                          <p:val>
                                            <p:fltVal val="0"/>
                                          </p:val>
                                        </p:tav>
                                        <p:tav tm="100000">
                                          <p:val>
                                            <p:fltVal val="1"/>
                                          </p:val>
                                        </p:tav>
                                      </p:tavLst>
                                    </p:anim>
                                    <p:anim calcmode="lin" valueType="num">
                                      <p:cBhvr>
                                        <p:cTn id="66" dur="124" tmFilter="0, 0; 0.125,0.2665; 0.25,0.4; 0.375,0.465; 0.5,0.5;  0.625,0.535; 0.75,0.6; 0.875,0.7335; 1,1">
                                          <p:stCondLst>
                                            <p:cond delay="497"/>
                                          </p:stCondLst>
                                        </p:cTn>
                                        <p:tgtEl>
                                          <p:spTgt spid="143"/>
                                        </p:tgtEl>
                                        <p:attrNameLst>
                                          <p:attrName>ppt_y</p:attrName>
                                        </p:attrNameLst>
                                      </p:cBhvr>
                                      <p:tavLst>
                                        <p:tav tm="0" fmla="#ppt_y-sin(pi*$)/27">
                                          <p:val>
                                            <p:fltVal val="0"/>
                                          </p:val>
                                        </p:tav>
                                        <p:tav tm="100000">
                                          <p:val>
                                            <p:fltVal val="1"/>
                                          </p:val>
                                        </p:tav>
                                      </p:tavLst>
                                    </p:anim>
                                    <p:anim calcmode="lin" valueType="num">
                                      <p:cBhvr>
                                        <p:cTn id="67" dur="62" tmFilter="0, 0; 0.125,0.2665; 0.25,0.4; 0.375,0.465; 0.5,0.5;  0.625,0.535; 0.75,0.6; 0.875,0.7335; 1,1">
                                          <p:stCondLst>
                                            <p:cond delay="621"/>
                                          </p:stCondLst>
                                        </p:cTn>
                                        <p:tgtEl>
                                          <p:spTgt spid="143"/>
                                        </p:tgtEl>
                                        <p:attrNameLst>
                                          <p:attrName>ppt_y</p:attrName>
                                        </p:attrNameLst>
                                      </p:cBhvr>
                                      <p:tavLst>
                                        <p:tav tm="0" fmla="#ppt_y-sin(pi*$)/81">
                                          <p:val>
                                            <p:fltVal val="0"/>
                                          </p:val>
                                        </p:tav>
                                        <p:tav tm="100000">
                                          <p:val>
                                            <p:fltVal val="1"/>
                                          </p:val>
                                        </p:tav>
                                      </p:tavLst>
                                    </p:anim>
                                    <p:animScale>
                                      <p:cBhvr>
                                        <p:cTn id="68" dur="10">
                                          <p:stCondLst>
                                            <p:cond delay="244"/>
                                          </p:stCondLst>
                                        </p:cTn>
                                        <p:tgtEl>
                                          <p:spTgt spid="143"/>
                                        </p:tgtEl>
                                      </p:cBhvr>
                                      <p:to x="100000" y="60000"/>
                                    </p:animScale>
                                    <p:animScale>
                                      <p:cBhvr>
                                        <p:cTn id="69" dur="62" decel="50000">
                                          <p:stCondLst>
                                            <p:cond delay="254"/>
                                          </p:stCondLst>
                                        </p:cTn>
                                        <p:tgtEl>
                                          <p:spTgt spid="143"/>
                                        </p:tgtEl>
                                      </p:cBhvr>
                                      <p:to x="100000" y="100000"/>
                                    </p:animScale>
                                    <p:animScale>
                                      <p:cBhvr>
                                        <p:cTn id="70" dur="10">
                                          <p:stCondLst>
                                            <p:cond delay="492"/>
                                          </p:stCondLst>
                                        </p:cTn>
                                        <p:tgtEl>
                                          <p:spTgt spid="143"/>
                                        </p:tgtEl>
                                      </p:cBhvr>
                                      <p:to x="100000" y="80000"/>
                                    </p:animScale>
                                    <p:animScale>
                                      <p:cBhvr>
                                        <p:cTn id="71" dur="62" decel="50000">
                                          <p:stCondLst>
                                            <p:cond delay="502"/>
                                          </p:stCondLst>
                                        </p:cTn>
                                        <p:tgtEl>
                                          <p:spTgt spid="143"/>
                                        </p:tgtEl>
                                      </p:cBhvr>
                                      <p:to x="100000" y="100000"/>
                                    </p:animScale>
                                    <p:animScale>
                                      <p:cBhvr>
                                        <p:cTn id="72" dur="10">
                                          <p:stCondLst>
                                            <p:cond delay="616"/>
                                          </p:stCondLst>
                                        </p:cTn>
                                        <p:tgtEl>
                                          <p:spTgt spid="143"/>
                                        </p:tgtEl>
                                      </p:cBhvr>
                                      <p:to x="100000" y="90000"/>
                                    </p:animScale>
                                    <p:animScale>
                                      <p:cBhvr>
                                        <p:cTn id="73" dur="62" decel="50000">
                                          <p:stCondLst>
                                            <p:cond delay="625"/>
                                          </p:stCondLst>
                                        </p:cTn>
                                        <p:tgtEl>
                                          <p:spTgt spid="143"/>
                                        </p:tgtEl>
                                      </p:cBhvr>
                                      <p:to x="100000" y="100000"/>
                                    </p:animScale>
                                    <p:animScale>
                                      <p:cBhvr>
                                        <p:cTn id="74" dur="10">
                                          <p:stCondLst>
                                            <p:cond delay="678"/>
                                          </p:stCondLst>
                                        </p:cTn>
                                        <p:tgtEl>
                                          <p:spTgt spid="143"/>
                                        </p:tgtEl>
                                      </p:cBhvr>
                                      <p:to x="100000" y="95000"/>
                                    </p:animScale>
                                    <p:animScale>
                                      <p:cBhvr>
                                        <p:cTn id="75" dur="62" decel="50000">
                                          <p:stCondLst>
                                            <p:cond delay="688"/>
                                          </p:stCondLst>
                                        </p:cTn>
                                        <p:tgtEl>
                                          <p:spTgt spid="143"/>
                                        </p:tgtEl>
                                      </p:cBhvr>
                                      <p:to x="100000" y="100000"/>
                                    </p:animScale>
                                  </p:childTnLst>
                                </p:cTn>
                              </p:par>
                            </p:childTnLst>
                          </p:cTn>
                        </p:par>
                        <p:par>
                          <p:cTn id="76" fill="hold">
                            <p:stCondLst>
                              <p:cond delay="5500"/>
                            </p:stCondLst>
                            <p:childTnLst>
                              <p:par>
                                <p:cTn id="77" presetID="53" presetClass="entr" presetSubtype="16" fill="hold" nodeType="after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p:cTn id="79" dur="400" fill="hold"/>
                                        <p:tgtEl>
                                          <p:spTgt spid="134"/>
                                        </p:tgtEl>
                                        <p:attrNameLst>
                                          <p:attrName>ppt_w</p:attrName>
                                        </p:attrNameLst>
                                      </p:cBhvr>
                                      <p:tavLst>
                                        <p:tav tm="0">
                                          <p:val>
                                            <p:fltVal val="0"/>
                                          </p:val>
                                        </p:tav>
                                        <p:tav tm="100000">
                                          <p:val>
                                            <p:strVal val="#ppt_w"/>
                                          </p:val>
                                        </p:tav>
                                      </p:tavLst>
                                    </p:anim>
                                    <p:anim calcmode="lin" valueType="num">
                                      <p:cBhvr>
                                        <p:cTn id="80" dur="400" fill="hold"/>
                                        <p:tgtEl>
                                          <p:spTgt spid="134"/>
                                        </p:tgtEl>
                                        <p:attrNameLst>
                                          <p:attrName>ppt_h</p:attrName>
                                        </p:attrNameLst>
                                      </p:cBhvr>
                                      <p:tavLst>
                                        <p:tav tm="0">
                                          <p:val>
                                            <p:fltVal val="0"/>
                                          </p:val>
                                        </p:tav>
                                        <p:tav tm="100000">
                                          <p:val>
                                            <p:strVal val="#ppt_h"/>
                                          </p:val>
                                        </p:tav>
                                      </p:tavLst>
                                    </p:anim>
                                    <p:animEffect transition="in" filter="fade">
                                      <p:cBhvr>
                                        <p:cTn id="81" dur="400"/>
                                        <p:tgtEl>
                                          <p:spTgt spid="134"/>
                                        </p:tgtEl>
                                      </p:cBhvr>
                                    </p:animEffect>
                                  </p:childTnLst>
                                </p:cTn>
                              </p:par>
                            </p:childTnLst>
                          </p:cTn>
                        </p:par>
                        <p:par>
                          <p:cTn id="82" fill="hold">
                            <p:stCondLst>
                              <p:cond delay="6000"/>
                            </p:stCondLst>
                            <p:childTnLst>
                              <p:par>
                                <p:cTn id="83" presetID="22" presetClass="entr" presetSubtype="8" fill="hold" grpId="0" nodeType="afterEffect">
                                  <p:stCondLst>
                                    <p:cond delay="0"/>
                                  </p:stCondLst>
                                  <p:childTnLst>
                                    <p:set>
                                      <p:cBhvr>
                                        <p:cTn id="84" dur="1" fill="hold">
                                          <p:stCondLst>
                                            <p:cond delay="0"/>
                                          </p:stCondLst>
                                        </p:cTn>
                                        <p:tgtEl>
                                          <p:spTgt spid="132"/>
                                        </p:tgtEl>
                                        <p:attrNameLst>
                                          <p:attrName>style.visibility</p:attrName>
                                        </p:attrNameLst>
                                      </p:cBhvr>
                                      <p:to>
                                        <p:strVal val="visible"/>
                                      </p:to>
                                    </p:set>
                                    <p:animEffect transition="in" filter="wipe(left)">
                                      <p:cBhvr>
                                        <p:cTn id="85" dur="500"/>
                                        <p:tgtEl>
                                          <p:spTgt spid="13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33"/>
                                        </p:tgtEl>
                                        <p:attrNameLst>
                                          <p:attrName>style.visibility</p:attrName>
                                        </p:attrNameLst>
                                      </p:cBhvr>
                                      <p:to>
                                        <p:strVal val="visible"/>
                                      </p:to>
                                    </p:set>
                                    <p:animEffect transition="in" filter="wipe(left)">
                                      <p:cBhvr>
                                        <p:cTn id="88" dur="500"/>
                                        <p:tgtEl>
                                          <p:spTgt spid="133"/>
                                        </p:tgtEl>
                                      </p:cBhvr>
                                    </p:animEffect>
                                  </p:childTnLst>
                                </p:cTn>
                              </p:par>
                            </p:childTnLst>
                          </p:cTn>
                        </p:par>
                        <p:par>
                          <p:cTn id="89" fill="hold">
                            <p:stCondLst>
                              <p:cond delay="6500"/>
                            </p:stCondLst>
                            <p:childTnLst>
                              <p:par>
                                <p:cTn id="90" presetID="26" presetClass="entr" presetSubtype="0" fill="hold" grpId="0" nodeType="afterEffect">
                                  <p:stCondLst>
                                    <p:cond delay="0"/>
                                  </p:stCondLst>
                                  <p:childTnLst>
                                    <p:set>
                                      <p:cBhvr>
                                        <p:cTn id="91" dur="1" fill="hold">
                                          <p:stCondLst>
                                            <p:cond delay="0"/>
                                          </p:stCondLst>
                                        </p:cTn>
                                        <p:tgtEl>
                                          <p:spTgt spid="142"/>
                                        </p:tgtEl>
                                        <p:attrNameLst>
                                          <p:attrName>style.visibility</p:attrName>
                                        </p:attrNameLst>
                                      </p:cBhvr>
                                      <p:to>
                                        <p:strVal val="visible"/>
                                      </p:to>
                                    </p:set>
                                    <p:animEffect transition="in" filter="wipe(down)">
                                      <p:cBhvr>
                                        <p:cTn id="92" dur="217">
                                          <p:stCondLst>
                                            <p:cond delay="0"/>
                                          </p:stCondLst>
                                        </p:cTn>
                                        <p:tgtEl>
                                          <p:spTgt spid="142"/>
                                        </p:tgtEl>
                                      </p:cBhvr>
                                    </p:animEffect>
                                    <p:anim calcmode="lin" valueType="num">
                                      <p:cBhvr>
                                        <p:cTn id="93" dur="683"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4" dur="249"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5" dur="249" tmFilter="0, 0; 0.125,0.2665; 0.25,0.4; 0.375,0.465; 0.5,0.5;  0.625,0.535; 0.75,0.6; 0.875,0.7335; 1,1">
                                          <p:stCondLst>
                                            <p:cond delay="249"/>
                                          </p:stCondLst>
                                        </p:cTn>
                                        <p:tgtEl>
                                          <p:spTgt spid="142"/>
                                        </p:tgtEl>
                                        <p:attrNameLst>
                                          <p:attrName>ppt_y</p:attrName>
                                        </p:attrNameLst>
                                      </p:cBhvr>
                                      <p:tavLst>
                                        <p:tav tm="0" fmla="#ppt_y-sin(pi*$)/9">
                                          <p:val>
                                            <p:fltVal val="0"/>
                                          </p:val>
                                        </p:tav>
                                        <p:tav tm="100000">
                                          <p:val>
                                            <p:fltVal val="1"/>
                                          </p:val>
                                        </p:tav>
                                      </p:tavLst>
                                    </p:anim>
                                    <p:anim calcmode="lin" valueType="num">
                                      <p:cBhvr>
                                        <p:cTn id="96" dur="124" tmFilter="0, 0; 0.125,0.2665; 0.25,0.4; 0.375,0.465; 0.5,0.5;  0.625,0.535; 0.75,0.6; 0.875,0.7335; 1,1">
                                          <p:stCondLst>
                                            <p:cond delay="497"/>
                                          </p:stCondLst>
                                        </p:cTn>
                                        <p:tgtEl>
                                          <p:spTgt spid="142"/>
                                        </p:tgtEl>
                                        <p:attrNameLst>
                                          <p:attrName>ppt_y</p:attrName>
                                        </p:attrNameLst>
                                      </p:cBhvr>
                                      <p:tavLst>
                                        <p:tav tm="0" fmla="#ppt_y-sin(pi*$)/27">
                                          <p:val>
                                            <p:fltVal val="0"/>
                                          </p:val>
                                        </p:tav>
                                        <p:tav tm="100000">
                                          <p:val>
                                            <p:fltVal val="1"/>
                                          </p:val>
                                        </p:tav>
                                      </p:tavLst>
                                    </p:anim>
                                    <p:anim calcmode="lin" valueType="num">
                                      <p:cBhvr>
                                        <p:cTn id="97" dur="62" tmFilter="0, 0; 0.125,0.2665; 0.25,0.4; 0.375,0.465; 0.5,0.5;  0.625,0.535; 0.75,0.6; 0.875,0.7335; 1,1">
                                          <p:stCondLst>
                                            <p:cond delay="621"/>
                                          </p:stCondLst>
                                        </p:cTn>
                                        <p:tgtEl>
                                          <p:spTgt spid="142"/>
                                        </p:tgtEl>
                                        <p:attrNameLst>
                                          <p:attrName>ppt_y</p:attrName>
                                        </p:attrNameLst>
                                      </p:cBhvr>
                                      <p:tavLst>
                                        <p:tav tm="0" fmla="#ppt_y-sin(pi*$)/81">
                                          <p:val>
                                            <p:fltVal val="0"/>
                                          </p:val>
                                        </p:tav>
                                        <p:tav tm="100000">
                                          <p:val>
                                            <p:fltVal val="1"/>
                                          </p:val>
                                        </p:tav>
                                      </p:tavLst>
                                    </p:anim>
                                    <p:animScale>
                                      <p:cBhvr>
                                        <p:cTn id="98" dur="10">
                                          <p:stCondLst>
                                            <p:cond delay="244"/>
                                          </p:stCondLst>
                                        </p:cTn>
                                        <p:tgtEl>
                                          <p:spTgt spid="142"/>
                                        </p:tgtEl>
                                      </p:cBhvr>
                                      <p:to x="100000" y="60000"/>
                                    </p:animScale>
                                    <p:animScale>
                                      <p:cBhvr>
                                        <p:cTn id="99" dur="62" decel="50000">
                                          <p:stCondLst>
                                            <p:cond delay="254"/>
                                          </p:stCondLst>
                                        </p:cTn>
                                        <p:tgtEl>
                                          <p:spTgt spid="142"/>
                                        </p:tgtEl>
                                      </p:cBhvr>
                                      <p:to x="100000" y="100000"/>
                                    </p:animScale>
                                    <p:animScale>
                                      <p:cBhvr>
                                        <p:cTn id="100" dur="10">
                                          <p:stCondLst>
                                            <p:cond delay="492"/>
                                          </p:stCondLst>
                                        </p:cTn>
                                        <p:tgtEl>
                                          <p:spTgt spid="142"/>
                                        </p:tgtEl>
                                      </p:cBhvr>
                                      <p:to x="100000" y="80000"/>
                                    </p:animScale>
                                    <p:animScale>
                                      <p:cBhvr>
                                        <p:cTn id="101" dur="62" decel="50000">
                                          <p:stCondLst>
                                            <p:cond delay="502"/>
                                          </p:stCondLst>
                                        </p:cTn>
                                        <p:tgtEl>
                                          <p:spTgt spid="142"/>
                                        </p:tgtEl>
                                      </p:cBhvr>
                                      <p:to x="100000" y="100000"/>
                                    </p:animScale>
                                    <p:animScale>
                                      <p:cBhvr>
                                        <p:cTn id="102" dur="10">
                                          <p:stCondLst>
                                            <p:cond delay="616"/>
                                          </p:stCondLst>
                                        </p:cTn>
                                        <p:tgtEl>
                                          <p:spTgt spid="142"/>
                                        </p:tgtEl>
                                      </p:cBhvr>
                                      <p:to x="100000" y="90000"/>
                                    </p:animScale>
                                    <p:animScale>
                                      <p:cBhvr>
                                        <p:cTn id="103" dur="62" decel="50000">
                                          <p:stCondLst>
                                            <p:cond delay="625"/>
                                          </p:stCondLst>
                                        </p:cTn>
                                        <p:tgtEl>
                                          <p:spTgt spid="142"/>
                                        </p:tgtEl>
                                      </p:cBhvr>
                                      <p:to x="100000" y="100000"/>
                                    </p:animScale>
                                    <p:animScale>
                                      <p:cBhvr>
                                        <p:cTn id="104" dur="10">
                                          <p:stCondLst>
                                            <p:cond delay="678"/>
                                          </p:stCondLst>
                                        </p:cTn>
                                        <p:tgtEl>
                                          <p:spTgt spid="142"/>
                                        </p:tgtEl>
                                      </p:cBhvr>
                                      <p:to x="100000" y="95000"/>
                                    </p:animScale>
                                    <p:animScale>
                                      <p:cBhvr>
                                        <p:cTn id="105" dur="62" decel="50000">
                                          <p:stCondLst>
                                            <p:cond delay="688"/>
                                          </p:stCondLst>
                                        </p:cTn>
                                        <p:tgtEl>
                                          <p:spTgt spid="142"/>
                                        </p:tgtEl>
                                      </p:cBhvr>
                                      <p:to x="100000" y="100000"/>
                                    </p:animScale>
                                  </p:childTnLst>
                                </p:cTn>
                              </p:par>
                            </p:childTnLst>
                          </p:cTn>
                        </p:par>
                        <p:par>
                          <p:cTn id="106" fill="hold">
                            <p:stCondLst>
                              <p:cond delay="7500"/>
                            </p:stCondLst>
                            <p:childTnLst>
                              <p:par>
                                <p:cTn id="107" presetID="53" presetClass="entr" presetSubtype="16" fill="hold" nodeType="afterEffect">
                                  <p:stCondLst>
                                    <p:cond delay="0"/>
                                  </p:stCondLst>
                                  <p:childTnLst>
                                    <p:set>
                                      <p:cBhvr>
                                        <p:cTn id="108" dur="1" fill="hold">
                                          <p:stCondLst>
                                            <p:cond delay="0"/>
                                          </p:stCondLst>
                                        </p:cTn>
                                        <p:tgtEl>
                                          <p:spTgt spid="139"/>
                                        </p:tgtEl>
                                        <p:attrNameLst>
                                          <p:attrName>style.visibility</p:attrName>
                                        </p:attrNameLst>
                                      </p:cBhvr>
                                      <p:to>
                                        <p:strVal val="visible"/>
                                      </p:to>
                                    </p:set>
                                    <p:anim calcmode="lin" valueType="num">
                                      <p:cBhvr>
                                        <p:cTn id="109" dur="400" fill="hold"/>
                                        <p:tgtEl>
                                          <p:spTgt spid="139"/>
                                        </p:tgtEl>
                                        <p:attrNameLst>
                                          <p:attrName>ppt_w</p:attrName>
                                        </p:attrNameLst>
                                      </p:cBhvr>
                                      <p:tavLst>
                                        <p:tav tm="0">
                                          <p:val>
                                            <p:fltVal val="0"/>
                                          </p:val>
                                        </p:tav>
                                        <p:tav tm="100000">
                                          <p:val>
                                            <p:strVal val="#ppt_w"/>
                                          </p:val>
                                        </p:tav>
                                      </p:tavLst>
                                    </p:anim>
                                    <p:anim calcmode="lin" valueType="num">
                                      <p:cBhvr>
                                        <p:cTn id="110" dur="400" fill="hold"/>
                                        <p:tgtEl>
                                          <p:spTgt spid="139"/>
                                        </p:tgtEl>
                                        <p:attrNameLst>
                                          <p:attrName>ppt_h</p:attrName>
                                        </p:attrNameLst>
                                      </p:cBhvr>
                                      <p:tavLst>
                                        <p:tav tm="0">
                                          <p:val>
                                            <p:fltVal val="0"/>
                                          </p:val>
                                        </p:tav>
                                        <p:tav tm="100000">
                                          <p:val>
                                            <p:strVal val="#ppt_h"/>
                                          </p:val>
                                        </p:tav>
                                      </p:tavLst>
                                    </p:anim>
                                    <p:animEffect transition="in" filter="fade">
                                      <p:cBhvr>
                                        <p:cTn id="111" dur="400"/>
                                        <p:tgtEl>
                                          <p:spTgt spid="139"/>
                                        </p:tgtEl>
                                      </p:cBhvr>
                                    </p:animEffect>
                                  </p:childTnLst>
                                </p:cTn>
                              </p:par>
                            </p:childTnLst>
                          </p:cTn>
                        </p:par>
                        <p:par>
                          <p:cTn id="112" fill="hold">
                            <p:stCondLst>
                              <p:cond delay="8000"/>
                            </p:stCondLst>
                            <p:childTnLst>
                              <p:par>
                                <p:cTn id="113" presetID="22" presetClass="entr" presetSubtype="8" fill="hold" grpId="0" nodeType="afterEffect">
                                  <p:stCondLst>
                                    <p:cond delay="0"/>
                                  </p:stCondLst>
                                  <p:childTnLst>
                                    <p:set>
                                      <p:cBhvr>
                                        <p:cTn id="114" dur="1" fill="hold">
                                          <p:stCondLst>
                                            <p:cond delay="0"/>
                                          </p:stCondLst>
                                        </p:cTn>
                                        <p:tgtEl>
                                          <p:spTgt spid="137"/>
                                        </p:tgtEl>
                                        <p:attrNameLst>
                                          <p:attrName>style.visibility</p:attrName>
                                        </p:attrNameLst>
                                      </p:cBhvr>
                                      <p:to>
                                        <p:strVal val="visible"/>
                                      </p:to>
                                    </p:set>
                                    <p:animEffect transition="in" filter="wipe(left)">
                                      <p:cBhvr>
                                        <p:cTn id="115" dur="500"/>
                                        <p:tgtEl>
                                          <p:spTgt spid="137"/>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138"/>
                                        </p:tgtEl>
                                        <p:attrNameLst>
                                          <p:attrName>style.visibility</p:attrName>
                                        </p:attrNameLst>
                                      </p:cBhvr>
                                      <p:to>
                                        <p:strVal val="visible"/>
                                      </p:to>
                                    </p:set>
                                    <p:animEffect transition="in" filter="wipe(left)">
                                      <p:cBhvr>
                                        <p:cTn id="118" dur="500"/>
                                        <p:tgtEl>
                                          <p:spTgt spid="138"/>
                                        </p:tgtEl>
                                      </p:cBhvr>
                                    </p:animEffect>
                                  </p:childTnLst>
                                </p:cTn>
                              </p:par>
                            </p:childTnLst>
                          </p:cTn>
                        </p:par>
                        <p:par>
                          <p:cTn id="119" fill="hold">
                            <p:stCondLst>
                              <p:cond delay="8500"/>
                            </p:stCondLst>
                            <p:childTnLst>
                              <p:par>
                                <p:cTn id="120" presetID="10" presetClass="entr" presetSubtype="0" fill="hold" grpId="0" nodeType="afterEffect">
                                  <p:stCondLst>
                                    <p:cond delay="0"/>
                                  </p:stCondLst>
                                  <p:childTnLst>
                                    <p:set>
                                      <p:cBhvr>
                                        <p:cTn id="121" dur="1" fill="hold">
                                          <p:stCondLst>
                                            <p:cond delay="0"/>
                                          </p:stCondLst>
                                        </p:cTn>
                                        <p:tgtEl>
                                          <p:spTgt spid="145"/>
                                        </p:tgtEl>
                                        <p:attrNameLst>
                                          <p:attrName>style.visibility</p:attrName>
                                        </p:attrNameLst>
                                      </p:cBhvr>
                                      <p:to>
                                        <p:strVal val="visible"/>
                                      </p:to>
                                    </p:set>
                                    <p:animEffect transition="in" filter="fade">
                                      <p:cBhvr>
                                        <p:cTn id="122" dur="2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127" grpId="0"/>
      <p:bldP spid="128" grpId="0"/>
      <p:bldP spid="132" grpId="0"/>
      <p:bldP spid="133" grpId="0"/>
      <p:bldP spid="137" grpId="0"/>
      <p:bldP spid="138" grpId="0"/>
      <p:bldP spid="142" grpId="0" animBg="1"/>
      <p:bldP spid="143" grpId="0" animBg="1"/>
      <p:bldP spid="144" grpId="0" animBg="1"/>
      <p:bldP spid="1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8" name="五边形 37"/>
          <p:cNvSpPr/>
          <p:nvPr/>
        </p:nvSpPr>
        <p:spPr>
          <a:xfrm>
            <a:off x="6191203" y="1671387"/>
            <a:ext cx="3839927" cy="1248428"/>
          </a:xfrm>
          <a:prstGeom prst="homePlate">
            <a:avLst/>
          </a:prstGeom>
          <a:solidFill>
            <a:srgbClr val="A6A6A6"/>
          </a:solid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9" name="五边形 38"/>
          <p:cNvSpPr/>
          <p:nvPr/>
        </p:nvSpPr>
        <p:spPr>
          <a:xfrm flipH="1">
            <a:off x="2351276" y="2911127"/>
            <a:ext cx="3839927" cy="1248428"/>
          </a:xfrm>
          <a:prstGeom prst="homePlate">
            <a:avLst/>
          </a:prstGeom>
          <a:solidFill>
            <a:srgbClr val="0070C0"/>
          </a:solid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0" name="TextBox 39"/>
          <p:cNvSpPr txBox="1"/>
          <p:nvPr/>
        </p:nvSpPr>
        <p:spPr>
          <a:xfrm>
            <a:off x="2927265" y="3346540"/>
            <a:ext cx="3263938" cy="400105"/>
          </a:xfrm>
          <a:prstGeom prst="rect">
            <a:avLst/>
          </a:prstGeom>
          <a:noFill/>
        </p:spPr>
        <p:txBody>
          <a:bodyPr wrap="square" lIns="121917" tIns="60958" rIns="121917" bIns="60958"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点击添加标题</a:t>
            </a:r>
          </a:p>
        </p:txBody>
      </p:sp>
      <p:sp>
        <p:nvSpPr>
          <p:cNvPr id="41" name="TextBox 40"/>
          <p:cNvSpPr txBox="1"/>
          <p:nvPr/>
        </p:nvSpPr>
        <p:spPr>
          <a:xfrm>
            <a:off x="6191203" y="2028799"/>
            <a:ext cx="3263938" cy="400105"/>
          </a:xfrm>
          <a:prstGeom prst="rect">
            <a:avLst/>
          </a:prstGeom>
          <a:noFill/>
        </p:spPr>
        <p:txBody>
          <a:bodyPr wrap="square" lIns="121917" tIns="60958" rIns="121917" bIns="60958"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点击添加标题</a:t>
            </a:r>
          </a:p>
        </p:txBody>
      </p:sp>
      <p:sp>
        <p:nvSpPr>
          <p:cNvPr id="42" name="TextBox 41"/>
          <p:cNvSpPr txBox="1"/>
          <p:nvPr/>
        </p:nvSpPr>
        <p:spPr>
          <a:xfrm>
            <a:off x="1485753" y="1413103"/>
            <a:ext cx="4319916" cy="1231392"/>
          </a:xfrm>
          <a:prstGeom prst="rect">
            <a:avLst/>
          </a:prstGeom>
          <a:noFill/>
        </p:spPr>
        <p:txBody>
          <a:bodyPr wrap="square" lIns="121917" tIns="60958" rIns="121917" bIns="60958"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kumimoji="0" lang="zh-CN" altLang="en-US" sz="1600" b="0" i="0" u="none" strike="noStrike" kern="0" cap="none" spc="0" normalizeH="0" baseline="0" noProof="0" dirty="0">
              <a:ln>
                <a:noFill/>
              </a:ln>
              <a:solidFill>
                <a:sysClr val="windowText" lastClr="000000">
                  <a:lumMod val="95000"/>
                  <a:lumOff val="5000"/>
                </a:sys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TextBox 42"/>
          <p:cNvSpPr txBox="1"/>
          <p:nvPr/>
        </p:nvSpPr>
        <p:spPr>
          <a:xfrm>
            <a:off x="6479201" y="3264449"/>
            <a:ext cx="4319916" cy="1231392"/>
          </a:xfrm>
          <a:prstGeom prst="rect">
            <a:avLst/>
          </a:prstGeom>
          <a:noFill/>
        </p:spPr>
        <p:txBody>
          <a:bodyPr wrap="square" lIns="121917" tIns="60958" rIns="121917" bIns="60958"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kumimoji="0" lang="zh-CN" altLang="en-US" sz="1600" b="0" i="0" u="none" strike="noStrike" kern="0" cap="none" spc="0" normalizeH="0" baseline="0" noProof="0" dirty="0">
              <a:ln>
                <a:noFill/>
              </a:ln>
              <a:solidFill>
                <a:sysClr val="windowText" lastClr="000000">
                  <a:lumMod val="95000"/>
                  <a:lumOff val="5000"/>
                </a:sys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矩形 43"/>
          <p:cNvSpPr/>
          <p:nvPr/>
        </p:nvSpPr>
        <p:spPr>
          <a:xfrm>
            <a:off x="3700456" y="4849291"/>
            <a:ext cx="2255957" cy="302679"/>
          </a:xfrm>
          <a:prstGeom prst="rect">
            <a:avLst/>
          </a:prstGeom>
          <a:solidFill>
            <a:srgbClr val="0070C0"/>
          </a:solid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5" name="矩形 44"/>
          <p:cNvSpPr/>
          <p:nvPr/>
        </p:nvSpPr>
        <p:spPr>
          <a:xfrm>
            <a:off x="2404481" y="5329457"/>
            <a:ext cx="3535805" cy="302679"/>
          </a:xfrm>
          <a:prstGeom prst="rect">
            <a:avLst/>
          </a:prstGeom>
          <a:solidFill>
            <a:srgbClr val="0070C0"/>
          </a:solid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6" name="矩形 45"/>
          <p:cNvSpPr/>
          <p:nvPr/>
        </p:nvSpPr>
        <p:spPr>
          <a:xfrm>
            <a:off x="3076468" y="5891073"/>
            <a:ext cx="2879945" cy="302679"/>
          </a:xfrm>
          <a:prstGeom prst="rect">
            <a:avLst/>
          </a:prstGeom>
          <a:solidFill>
            <a:srgbClr val="0070C0"/>
          </a:solid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7" name="TextBox 46"/>
          <p:cNvSpPr txBox="1"/>
          <p:nvPr/>
        </p:nvSpPr>
        <p:spPr>
          <a:xfrm>
            <a:off x="3978926" y="4849289"/>
            <a:ext cx="1432437" cy="353939"/>
          </a:xfrm>
          <a:prstGeom prst="rect">
            <a:avLst/>
          </a:prstGeom>
          <a:noFill/>
        </p:spPr>
        <p:txBody>
          <a:bodyPr wrap="none" lIns="121917" tIns="60958" rIns="121917" bIns="60958"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对比一：</a:t>
            </a:r>
            <a:r>
              <a:rPr kumimoji="0" lang="en-US" altLang="zh-CN"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56</a:t>
            </a:r>
            <a:r>
              <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a:t>
            </a:r>
          </a:p>
        </p:txBody>
      </p:sp>
      <p:sp>
        <p:nvSpPr>
          <p:cNvPr id="48" name="TextBox 47"/>
          <p:cNvSpPr txBox="1"/>
          <p:nvPr/>
        </p:nvSpPr>
        <p:spPr>
          <a:xfrm>
            <a:off x="3978926" y="5329454"/>
            <a:ext cx="1544648" cy="353939"/>
          </a:xfrm>
          <a:prstGeom prst="rect">
            <a:avLst/>
          </a:prstGeom>
          <a:noFill/>
        </p:spPr>
        <p:txBody>
          <a:bodyPr wrap="none" lIns="121917" tIns="60958" rIns="121917" bIns="60958"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对比二：</a:t>
            </a:r>
            <a:r>
              <a:rPr kumimoji="0" lang="en-US" altLang="zh-CN"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820</a:t>
            </a:r>
            <a:r>
              <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万</a:t>
            </a:r>
          </a:p>
        </p:txBody>
      </p:sp>
      <p:sp>
        <p:nvSpPr>
          <p:cNvPr id="49" name="TextBox 48"/>
          <p:cNvSpPr txBox="1"/>
          <p:nvPr/>
        </p:nvSpPr>
        <p:spPr>
          <a:xfrm>
            <a:off x="3978926" y="5898053"/>
            <a:ext cx="1544648" cy="353939"/>
          </a:xfrm>
          <a:prstGeom prst="rect">
            <a:avLst/>
          </a:prstGeom>
          <a:noFill/>
        </p:spPr>
        <p:txBody>
          <a:bodyPr wrap="none" lIns="121917" tIns="60958" rIns="121917" bIns="60958"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对比三：</a:t>
            </a:r>
            <a:r>
              <a:rPr kumimoji="0" lang="en-US" altLang="zh-CN"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640</a:t>
            </a:r>
            <a:r>
              <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万</a:t>
            </a:r>
          </a:p>
        </p:txBody>
      </p:sp>
      <p:sp>
        <p:nvSpPr>
          <p:cNvPr id="50" name="矩形 49"/>
          <p:cNvSpPr/>
          <p:nvPr/>
        </p:nvSpPr>
        <p:spPr>
          <a:xfrm>
            <a:off x="6381656" y="4817092"/>
            <a:ext cx="2255957" cy="302679"/>
          </a:xfrm>
          <a:prstGeom prst="rect">
            <a:avLst/>
          </a:prstGeom>
          <a:solidFill>
            <a:srgbClr val="A6A6A6"/>
          </a:solid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1" name="矩形 50"/>
          <p:cNvSpPr/>
          <p:nvPr/>
        </p:nvSpPr>
        <p:spPr>
          <a:xfrm>
            <a:off x="6397786" y="5297257"/>
            <a:ext cx="3535805" cy="302679"/>
          </a:xfrm>
          <a:prstGeom prst="rect">
            <a:avLst/>
          </a:prstGeom>
          <a:solidFill>
            <a:srgbClr val="A6A6A6"/>
          </a:solid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2" name="矩形 51"/>
          <p:cNvSpPr/>
          <p:nvPr/>
        </p:nvSpPr>
        <p:spPr>
          <a:xfrm>
            <a:off x="6381656" y="5858873"/>
            <a:ext cx="2879945" cy="302679"/>
          </a:xfrm>
          <a:prstGeom prst="rect">
            <a:avLst/>
          </a:prstGeom>
          <a:solidFill>
            <a:srgbClr val="A6A6A6"/>
          </a:solid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3" name="TextBox 52"/>
          <p:cNvSpPr txBox="1"/>
          <p:nvPr/>
        </p:nvSpPr>
        <p:spPr>
          <a:xfrm>
            <a:off x="6660126" y="4817090"/>
            <a:ext cx="1432437" cy="353939"/>
          </a:xfrm>
          <a:prstGeom prst="rect">
            <a:avLst/>
          </a:prstGeom>
          <a:noFill/>
        </p:spPr>
        <p:txBody>
          <a:bodyPr wrap="none" lIns="121917" tIns="60958" rIns="121917" bIns="60958"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对比一：</a:t>
            </a:r>
            <a:r>
              <a:rPr kumimoji="0" lang="en-US" altLang="zh-CN"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56</a:t>
            </a:r>
            <a:r>
              <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a:t>
            </a:r>
          </a:p>
        </p:txBody>
      </p:sp>
      <p:sp>
        <p:nvSpPr>
          <p:cNvPr id="54" name="TextBox 53"/>
          <p:cNvSpPr txBox="1"/>
          <p:nvPr/>
        </p:nvSpPr>
        <p:spPr>
          <a:xfrm>
            <a:off x="6669650" y="5297254"/>
            <a:ext cx="1544648" cy="353939"/>
          </a:xfrm>
          <a:prstGeom prst="rect">
            <a:avLst/>
          </a:prstGeom>
          <a:noFill/>
        </p:spPr>
        <p:txBody>
          <a:bodyPr wrap="none" lIns="121917" tIns="60958" rIns="121917" bIns="60958"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对比二：</a:t>
            </a:r>
            <a:r>
              <a:rPr kumimoji="0" lang="en-US" altLang="zh-CN"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820</a:t>
            </a:r>
            <a:r>
              <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万</a:t>
            </a:r>
          </a:p>
        </p:txBody>
      </p:sp>
      <p:sp>
        <p:nvSpPr>
          <p:cNvPr id="55" name="TextBox 54"/>
          <p:cNvSpPr txBox="1"/>
          <p:nvPr/>
        </p:nvSpPr>
        <p:spPr>
          <a:xfrm>
            <a:off x="6685746" y="5865854"/>
            <a:ext cx="1544648" cy="353939"/>
          </a:xfrm>
          <a:prstGeom prst="rect">
            <a:avLst/>
          </a:prstGeom>
          <a:noFill/>
        </p:spPr>
        <p:txBody>
          <a:bodyPr wrap="none" lIns="121917" tIns="60958" rIns="121917" bIns="60958"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对比三：</a:t>
            </a:r>
            <a:r>
              <a:rPr kumimoji="0" lang="en-US" altLang="zh-CN"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640</a:t>
            </a:r>
            <a:r>
              <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万</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right)">
                                      <p:cBhvr>
                                        <p:cTn id="28" dur="500"/>
                                        <p:tgtEl>
                                          <p:spTgt spid="3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2000"/>
                            </p:stCondLst>
                            <p:childTnLst>
                              <p:par>
                                <p:cTn id="33" presetID="14" presetClass="entr" presetSubtype="1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randombar(horizontal)">
                                      <p:cBhvr>
                                        <p:cTn id="35" dur="500"/>
                                        <p:tgtEl>
                                          <p:spTgt spid="42"/>
                                        </p:tgtEl>
                                      </p:cBhvr>
                                    </p:animEffect>
                                  </p:childTnLst>
                                </p:cTn>
                              </p:par>
                            </p:childTnLst>
                          </p:cTn>
                        </p:par>
                        <p:par>
                          <p:cTn id="36" fill="hold">
                            <p:stCondLst>
                              <p:cond delay="2500"/>
                            </p:stCondLst>
                            <p:childTnLst>
                              <p:par>
                                <p:cTn id="37" presetID="14" presetClass="entr" presetSubtype="1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randombar(horizontal)">
                                      <p:cBhvr>
                                        <p:cTn id="39" dur="500"/>
                                        <p:tgtEl>
                                          <p:spTgt spid="43"/>
                                        </p:tgtEl>
                                      </p:cBhvr>
                                    </p:animEffect>
                                  </p:childTnLst>
                                </p:cTn>
                              </p:par>
                            </p:childTnLst>
                          </p:cTn>
                        </p:par>
                        <p:par>
                          <p:cTn id="40" fill="hold">
                            <p:stCondLst>
                              <p:cond delay="300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400"/>
                                        <p:tgtEl>
                                          <p:spTgt spid="4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right)">
                                      <p:cBhvr>
                                        <p:cTn id="46" dur="500"/>
                                        <p:tgtEl>
                                          <p:spTgt spid="47"/>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right)">
                                      <p:cBhvr>
                                        <p:cTn id="49" dur="500"/>
                                        <p:tgtEl>
                                          <p:spTgt spid="45"/>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right)">
                                      <p:cBhvr>
                                        <p:cTn id="52" dur="500"/>
                                        <p:tgtEl>
                                          <p:spTgt spid="48"/>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right)">
                                      <p:cBhvr>
                                        <p:cTn id="55" dur="500"/>
                                        <p:tgtEl>
                                          <p:spTgt spid="49"/>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right)">
                                      <p:cBhvr>
                                        <p:cTn id="58" dur="500"/>
                                        <p:tgtEl>
                                          <p:spTgt spid="4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left)">
                                      <p:cBhvr>
                                        <p:cTn id="64" dur="500"/>
                                        <p:tgtEl>
                                          <p:spTgt spid="5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left)">
                                      <p:cBhvr>
                                        <p:cTn id="70" dur="500"/>
                                        <p:tgtEl>
                                          <p:spTgt spid="5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38" grpId="0" animBg="1"/>
      <p:bldP spid="39" grpId="0" animBg="1"/>
      <p:bldP spid="42" grpId="0"/>
      <p:bldP spid="43" grpId="0"/>
      <p:bldP spid="44" grpId="0" animBg="1"/>
      <p:bldP spid="45" grpId="0" animBg="1"/>
      <p:bldP spid="46" grpId="0" animBg="1"/>
      <p:bldP spid="47" grpId="0"/>
      <p:bldP spid="48" grpId="0"/>
      <p:bldP spid="49" grpId="0"/>
      <p:bldP spid="50" grpId="0" animBg="1"/>
      <p:bldP spid="51" grpId="0" animBg="1"/>
      <p:bldP spid="52" grpId="0" animBg="1"/>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452774"/>
            <a:ext cx="4079246" cy="48016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标题 1"/>
          <p:cNvSpPr txBox="1"/>
          <p:nvPr/>
        </p:nvSpPr>
        <p:spPr>
          <a:xfrm>
            <a:off x="527313" y="404758"/>
            <a:ext cx="3291518" cy="576197"/>
          </a:xfrm>
          <a:prstGeom prst="rect">
            <a:avLst/>
          </a:prstGeom>
        </p:spPr>
        <p:txBody>
          <a:bodyPr lIns="121917" tIns="60958" rIns="121917" bIns="60958"/>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700" dirty="0"/>
              <a:t>单击此处添加标题</a:t>
            </a:r>
          </a:p>
        </p:txBody>
      </p:sp>
      <p:sp>
        <p:nvSpPr>
          <p:cNvPr id="4" name="燕尾形 3"/>
          <p:cNvSpPr/>
          <p:nvPr/>
        </p:nvSpPr>
        <p:spPr>
          <a:xfrm>
            <a:off x="3956098"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4244092" y="452774"/>
            <a:ext cx="411142" cy="480164"/>
          </a:xfrm>
          <a:prstGeom prst="chevron">
            <a:avLst>
              <a:gd name="adj" fmla="val 60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Freeform 2"/>
          <p:cNvSpPr/>
          <p:nvPr/>
        </p:nvSpPr>
        <p:spPr bwMode="auto">
          <a:xfrm>
            <a:off x="48366" y="644841"/>
            <a:ext cx="7289651" cy="6321771"/>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tx2">
                  <a:alpha val="73000"/>
                </a:schemeClr>
              </a:gs>
              <a:gs pos="100000">
                <a:srgbClr val="FFFFFF">
                  <a:alpha val="0"/>
                </a:srgbClr>
              </a:gs>
            </a:gsLst>
            <a:lin ang="5400000" scaled="1"/>
          </a:gradFill>
          <a:ln w="9525">
            <a:noFill/>
            <a:round/>
          </a:ln>
        </p:spPr>
        <p:txBody>
          <a:bodyPr wrap="none" lIns="105604" tIns="52803" rIns="105604" bIns="52803" anchor="ctr"/>
          <a:lstStyle/>
          <a:p>
            <a:pPr algn="ctr" fontAlgn="base">
              <a:spcBef>
                <a:spcPct val="0"/>
              </a:spcBef>
              <a:spcAft>
                <a:spcPct val="0"/>
              </a:spcAft>
              <a:defRPr/>
            </a:pPr>
            <a:endParaRPr lang="zh-CN" altLang="en-US" sz="2100" b="1" kern="0">
              <a:solidFill>
                <a:srgbClr val="0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168488" y="4564605"/>
            <a:ext cx="2661283" cy="499105"/>
          </a:xfrm>
          <a:prstGeom prst="round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5604" tIns="52803" rIns="105604" bIns="52803" rtlCol="0" anchor="ctr"/>
          <a:lstStyle/>
          <a:p>
            <a:pPr algn="ctr"/>
            <a:r>
              <a:rPr lang="en-US" altLang="zh-CN" sz="2100" dirty="0">
                <a:latin typeface="微软雅黑" panose="020B0503020204020204" pitchFamily="34" charset="-122"/>
                <a:ea typeface="微软雅黑" panose="020B0503020204020204" pitchFamily="34" charset="-122"/>
              </a:rPr>
              <a:t>2012</a:t>
            </a:r>
            <a:r>
              <a:rPr lang="zh-CN" altLang="en-US" sz="2100" dirty="0">
                <a:latin typeface="微软雅黑" panose="020B0503020204020204" pitchFamily="34" charset="-122"/>
                <a:ea typeface="微软雅黑" panose="020B0503020204020204" pitchFamily="34" charset="-122"/>
              </a:rPr>
              <a:t>年</a:t>
            </a:r>
            <a:r>
              <a:rPr lang="en-US" altLang="zh-CN" sz="2100" dirty="0">
                <a:latin typeface="微软雅黑" panose="020B0503020204020204" pitchFamily="34" charset="-122"/>
                <a:ea typeface="微软雅黑" panose="020B0503020204020204" pitchFamily="34" charset="-122"/>
              </a:rPr>
              <a:t>4</a:t>
            </a:r>
            <a:r>
              <a:rPr lang="zh-CN" altLang="en-US" sz="2100" dirty="0">
                <a:latin typeface="微软雅黑" panose="020B0503020204020204" pitchFamily="34" charset="-122"/>
                <a:ea typeface="微软雅黑" panose="020B0503020204020204" pitchFamily="34" charset="-122"/>
              </a:rPr>
              <a:t>月</a:t>
            </a:r>
          </a:p>
        </p:txBody>
      </p:sp>
      <p:sp>
        <p:nvSpPr>
          <p:cNvPr id="8" name="圆角矩形 7"/>
          <p:cNvSpPr/>
          <p:nvPr/>
        </p:nvSpPr>
        <p:spPr>
          <a:xfrm>
            <a:off x="3083304" y="3466492"/>
            <a:ext cx="2661283" cy="499105"/>
          </a:xfrm>
          <a:prstGeom prst="round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5604" tIns="52803" rIns="105604" bIns="52803" rtlCol="0" anchor="ctr"/>
          <a:lstStyle/>
          <a:p>
            <a:pPr algn="ctr"/>
            <a:r>
              <a:rPr lang="en-US" altLang="zh-CN" sz="2100" dirty="0">
                <a:latin typeface="微软雅黑" panose="020B0503020204020204" pitchFamily="34" charset="-122"/>
                <a:ea typeface="微软雅黑" panose="020B0503020204020204" pitchFamily="34" charset="-122"/>
              </a:rPr>
              <a:t>2013</a:t>
            </a:r>
            <a:r>
              <a:rPr lang="zh-CN" altLang="en-US" sz="2100" dirty="0">
                <a:latin typeface="微软雅黑" panose="020B0503020204020204" pitchFamily="34" charset="-122"/>
                <a:ea typeface="微软雅黑" panose="020B0503020204020204" pitchFamily="34" charset="-122"/>
              </a:rPr>
              <a:t>年</a:t>
            </a:r>
            <a:r>
              <a:rPr lang="en-US" altLang="zh-CN" sz="2100" dirty="0">
                <a:latin typeface="微软雅黑" panose="020B0503020204020204" pitchFamily="34" charset="-122"/>
                <a:ea typeface="微软雅黑" panose="020B0503020204020204" pitchFamily="34" charset="-122"/>
              </a:rPr>
              <a:t>5</a:t>
            </a:r>
            <a:r>
              <a:rPr lang="zh-CN" altLang="en-US" sz="2100" dirty="0">
                <a:latin typeface="微软雅黑" panose="020B0503020204020204" pitchFamily="34" charset="-122"/>
                <a:ea typeface="微软雅黑" panose="020B0503020204020204" pitchFamily="34" charset="-122"/>
              </a:rPr>
              <a:t>月</a:t>
            </a:r>
          </a:p>
        </p:txBody>
      </p:sp>
      <p:sp>
        <p:nvSpPr>
          <p:cNvPr id="9" name="圆角矩形 8"/>
          <p:cNvSpPr/>
          <p:nvPr/>
        </p:nvSpPr>
        <p:spPr>
          <a:xfrm>
            <a:off x="3914954" y="2368379"/>
            <a:ext cx="2661283" cy="499105"/>
          </a:xfrm>
          <a:prstGeom prst="round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5604" tIns="52803" rIns="105604" bIns="52803" rtlCol="0" anchor="ctr"/>
          <a:lstStyle/>
          <a:p>
            <a:pPr algn="ctr"/>
            <a:r>
              <a:rPr lang="en-US" altLang="zh-CN" sz="2100" dirty="0">
                <a:latin typeface="微软雅黑" panose="020B0503020204020204" pitchFamily="34" charset="-122"/>
                <a:ea typeface="微软雅黑" panose="020B0503020204020204" pitchFamily="34" charset="-122"/>
              </a:rPr>
              <a:t>2014</a:t>
            </a:r>
            <a:r>
              <a:rPr lang="zh-CN" altLang="en-US" sz="2100" dirty="0">
                <a:latin typeface="微软雅黑" panose="020B0503020204020204" pitchFamily="34" charset="-122"/>
                <a:ea typeface="微软雅黑" panose="020B0503020204020204" pitchFamily="34" charset="-122"/>
              </a:rPr>
              <a:t>年</a:t>
            </a:r>
            <a:r>
              <a:rPr lang="en-US" altLang="zh-CN" sz="2100" dirty="0">
                <a:latin typeface="微软雅黑" panose="020B0503020204020204" pitchFamily="34" charset="-122"/>
                <a:ea typeface="微软雅黑" panose="020B0503020204020204" pitchFamily="34" charset="-122"/>
              </a:rPr>
              <a:t>6</a:t>
            </a:r>
            <a:r>
              <a:rPr lang="zh-CN" altLang="en-US" sz="2100" dirty="0">
                <a:latin typeface="微软雅黑" panose="020B0503020204020204" pitchFamily="34" charset="-122"/>
                <a:ea typeface="微软雅黑" panose="020B0503020204020204" pitchFamily="34" charset="-122"/>
              </a:rPr>
              <a:t>月</a:t>
            </a:r>
          </a:p>
        </p:txBody>
      </p:sp>
      <p:sp>
        <p:nvSpPr>
          <p:cNvPr id="10" name="圆角矩形 9"/>
          <p:cNvSpPr/>
          <p:nvPr/>
        </p:nvSpPr>
        <p:spPr>
          <a:xfrm>
            <a:off x="4996100" y="1270265"/>
            <a:ext cx="2661283" cy="499105"/>
          </a:xfrm>
          <a:prstGeom prst="round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5604" tIns="52803" rIns="105604" bIns="52803" rtlCol="0" anchor="ctr"/>
          <a:lstStyle/>
          <a:p>
            <a:pPr algn="ctr"/>
            <a:r>
              <a:rPr lang="en-US" altLang="zh-CN" sz="2100" dirty="0">
                <a:latin typeface="微软雅黑" panose="020B0503020204020204" pitchFamily="34" charset="-122"/>
                <a:ea typeface="微软雅黑" panose="020B0503020204020204" pitchFamily="34" charset="-122"/>
              </a:rPr>
              <a:t>2015</a:t>
            </a:r>
            <a:r>
              <a:rPr lang="zh-CN" altLang="en-US" sz="2100" dirty="0">
                <a:latin typeface="微软雅黑" panose="020B0503020204020204" pitchFamily="34" charset="-122"/>
                <a:ea typeface="微软雅黑" panose="020B0503020204020204" pitchFamily="34" charset="-122"/>
              </a:rPr>
              <a:t>年</a:t>
            </a:r>
            <a:r>
              <a:rPr lang="en-US" altLang="zh-CN" sz="2100" dirty="0">
                <a:latin typeface="微软雅黑" panose="020B0503020204020204" pitchFamily="34" charset="-122"/>
                <a:ea typeface="微软雅黑" panose="020B0503020204020204" pitchFamily="34" charset="-122"/>
              </a:rPr>
              <a:t>10</a:t>
            </a:r>
            <a:r>
              <a:rPr lang="zh-CN" altLang="en-US" sz="2100" dirty="0">
                <a:latin typeface="微软雅黑" panose="020B0503020204020204" pitchFamily="34" charset="-122"/>
                <a:ea typeface="微软雅黑" panose="020B0503020204020204" pitchFamily="34" charset="-122"/>
              </a:rPr>
              <a:t>月</a:t>
            </a:r>
          </a:p>
        </p:txBody>
      </p:sp>
      <p:sp>
        <p:nvSpPr>
          <p:cNvPr id="11" name="圆角矩形 10"/>
          <p:cNvSpPr/>
          <p:nvPr/>
        </p:nvSpPr>
        <p:spPr>
          <a:xfrm>
            <a:off x="1304235" y="5662715"/>
            <a:ext cx="2661283" cy="499105"/>
          </a:xfrm>
          <a:prstGeom prst="round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5604" tIns="52803" rIns="105604" bIns="52803" rtlCol="0" anchor="ctr"/>
          <a:lstStyle/>
          <a:p>
            <a:pPr algn="ctr"/>
            <a:r>
              <a:rPr lang="en-US" altLang="zh-CN" sz="2100" dirty="0">
                <a:latin typeface="微软雅黑" panose="020B0503020204020204" pitchFamily="34" charset="-122"/>
                <a:ea typeface="微软雅黑" panose="020B0503020204020204" pitchFamily="34" charset="-122"/>
              </a:rPr>
              <a:t>2011</a:t>
            </a:r>
            <a:r>
              <a:rPr lang="zh-CN" altLang="en-US" sz="2100" dirty="0">
                <a:latin typeface="微软雅黑" panose="020B0503020204020204" pitchFamily="34" charset="-122"/>
                <a:ea typeface="微软雅黑" panose="020B0503020204020204" pitchFamily="34" charset="-122"/>
              </a:rPr>
              <a:t>年</a:t>
            </a:r>
            <a:r>
              <a:rPr lang="en-US" altLang="zh-CN" sz="2100" dirty="0">
                <a:latin typeface="微软雅黑" panose="020B0503020204020204" pitchFamily="34" charset="-122"/>
                <a:ea typeface="微软雅黑" panose="020B0503020204020204" pitchFamily="34" charset="-122"/>
              </a:rPr>
              <a:t>3</a:t>
            </a:r>
            <a:r>
              <a:rPr lang="zh-CN" altLang="en-US" sz="2100" dirty="0">
                <a:latin typeface="微软雅黑" panose="020B0503020204020204" pitchFamily="34" charset="-122"/>
                <a:ea typeface="微软雅黑" panose="020B0503020204020204" pitchFamily="34" charset="-122"/>
              </a:rPr>
              <a:t>月</a:t>
            </a:r>
          </a:p>
        </p:txBody>
      </p:sp>
      <p:sp>
        <p:nvSpPr>
          <p:cNvPr id="12" name="矩形 11"/>
          <p:cNvSpPr/>
          <p:nvPr/>
        </p:nvSpPr>
        <p:spPr>
          <a:xfrm>
            <a:off x="4847230" y="5629468"/>
            <a:ext cx="2640198" cy="691413"/>
          </a:xfrm>
          <a:prstGeom prst="rect">
            <a:avLst/>
          </a:prstGeom>
          <a:ln>
            <a:solidFill>
              <a:schemeClr val="tx2"/>
            </a:solidFill>
            <a:prstDash val="dash"/>
          </a:ln>
        </p:spPr>
        <p:txBody>
          <a:bodyPr wrap="square" lIns="105604" tIns="52803" rIns="105604" bIns="52803">
            <a:spAutoFit/>
          </a:bodyPr>
          <a:lstStyle/>
          <a:p>
            <a:pPr algn="ctr"/>
            <a:r>
              <a:rPr lang="zh-CN" altLang="en-US" sz="1900" dirty="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9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900" dirty="0">
                <a:solidFill>
                  <a:schemeClr val="accent4">
                    <a:lumMod val="50000"/>
                  </a:schemeClr>
                </a:solidFill>
                <a:latin typeface="微软雅黑" panose="020B0503020204020204" pitchFamily="34" charset="-122"/>
                <a:ea typeface="微软雅黑" panose="020B0503020204020204" pitchFamily="34" charset="-122"/>
              </a:rPr>
              <a:t>单击此处添加文本</a:t>
            </a:r>
          </a:p>
        </p:txBody>
      </p:sp>
      <p:sp>
        <p:nvSpPr>
          <p:cNvPr id="13" name="矩形 12"/>
          <p:cNvSpPr/>
          <p:nvPr/>
        </p:nvSpPr>
        <p:spPr>
          <a:xfrm>
            <a:off x="5550553" y="4465118"/>
            <a:ext cx="2640198" cy="691413"/>
          </a:xfrm>
          <a:prstGeom prst="rect">
            <a:avLst/>
          </a:prstGeom>
          <a:ln>
            <a:solidFill>
              <a:schemeClr val="tx2"/>
            </a:solidFill>
            <a:prstDash val="dash"/>
          </a:ln>
        </p:spPr>
        <p:txBody>
          <a:bodyPr wrap="square" lIns="105604" tIns="52803" rIns="105604" bIns="52803">
            <a:spAutoFit/>
          </a:bodyPr>
          <a:lstStyle/>
          <a:p>
            <a:pPr algn="ctr"/>
            <a:r>
              <a:rPr lang="zh-CN" altLang="en-US" sz="1900" dirty="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9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900" dirty="0">
                <a:solidFill>
                  <a:schemeClr val="accent4">
                    <a:lumMod val="50000"/>
                  </a:schemeClr>
                </a:solidFill>
                <a:latin typeface="微软雅黑" panose="020B0503020204020204" pitchFamily="34" charset="-122"/>
                <a:ea typeface="微软雅黑" panose="020B0503020204020204" pitchFamily="34" charset="-122"/>
              </a:rPr>
              <a:t>单击此处添加文本</a:t>
            </a:r>
          </a:p>
        </p:txBody>
      </p:sp>
      <p:sp>
        <p:nvSpPr>
          <p:cNvPr id="14" name="矩形 13"/>
          <p:cNvSpPr/>
          <p:nvPr/>
        </p:nvSpPr>
        <p:spPr>
          <a:xfrm>
            <a:off x="6233035" y="3372496"/>
            <a:ext cx="2640198" cy="691413"/>
          </a:xfrm>
          <a:prstGeom prst="rect">
            <a:avLst/>
          </a:prstGeom>
          <a:ln>
            <a:solidFill>
              <a:schemeClr val="tx2"/>
            </a:solidFill>
            <a:prstDash val="dash"/>
          </a:ln>
        </p:spPr>
        <p:txBody>
          <a:bodyPr wrap="square" lIns="105604" tIns="52803" rIns="105604" bIns="52803">
            <a:spAutoFit/>
          </a:bodyPr>
          <a:lstStyle/>
          <a:p>
            <a:pPr algn="ctr"/>
            <a:r>
              <a:rPr lang="zh-CN" altLang="en-US" sz="1900" dirty="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9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900" dirty="0">
                <a:solidFill>
                  <a:schemeClr val="accent4">
                    <a:lumMod val="50000"/>
                  </a:schemeClr>
                </a:solidFill>
                <a:latin typeface="微软雅黑" panose="020B0503020204020204" pitchFamily="34" charset="-122"/>
                <a:ea typeface="微软雅黑" panose="020B0503020204020204" pitchFamily="34" charset="-122"/>
              </a:rPr>
              <a:t>单击此处添加文本</a:t>
            </a:r>
          </a:p>
        </p:txBody>
      </p:sp>
      <p:sp>
        <p:nvSpPr>
          <p:cNvPr id="15" name="矩形 14"/>
          <p:cNvSpPr/>
          <p:nvPr/>
        </p:nvSpPr>
        <p:spPr>
          <a:xfrm>
            <a:off x="6870653" y="2268891"/>
            <a:ext cx="2640198" cy="691413"/>
          </a:xfrm>
          <a:prstGeom prst="rect">
            <a:avLst/>
          </a:prstGeom>
          <a:ln>
            <a:solidFill>
              <a:schemeClr val="tx2"/>
            </a:solidFill>
            <a:prstDash val="dash"/>
          </a:ln>
        </p:spPr>
        <p:txBody>
          <a:bodyPr wrap="square" lIns="105604" tIns="52803" rIns="105604" bIns="52803">
            <a:spAutoFit/>
          </a:bodyPr>
          <a:lstStyle/>
          <a:p>
            <a:pPr algn="ctr"/>
            <a:r>
              <a:rPr lang="zh-CN" altLang="en-US" sz="1900" dirty="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9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900" dirty="0">
                <a:solidFill>
                  <a:schemeClr val="accent4">
                    <a:lumMod val="50000"/>
                  </a:schemeClr>
                </a:solidFill>
                <a:latin typeface="微软雅黑" panose="020B0503020204020204" pitchFamily="34" charset="-122"/>
                <a:ea typeface="微软雅黑" panose="020B0503020204020204" pitchFamily="34" charset="-122"/>
              </a:rPr>
              <a:t>单击此处添加文本</a:t>
            </a:r>
          </a:p>
        </p:txBody>
      </p:sp>
      <p:sp>
        <p:nvSpPr>
          <p:cNvPr id="16" name="矩形 15"/>
          <p:cNvSpPr/>
          <p:nvPr/>
        </p:nvSpPr>
        <p:spPr>
          <a:xfrm>
            <a:off x="7774926" y="1170778"/>
            <a:ext cx="2640198" cy="691413"/>
          </a:xfrm>
          <a:prstGeom prst="rect">
            <a:avLst/>
          </a:prstGeom>
          <a:ln>
            <a:solidFill>
              <a:schemeClr val="tx2"/>
            </a:solidFill>
            <a:prstDash val="dash"/>
          </a:ln>
        </p:spPr>
        <p:txBody>
          <a:bodyPr wrap="square" lIns="105604" tIns="52803" rIns="105604" bIns="52803">
            <a:spAutoFit/>
          </a:bodyPr>
          <a:lstStyle/>
          <a:p>
            <a:pPr algn="ctr"/>
            <a:r>
              <a:rPr lang="zh-CN" altLang="en-US" sz="1900" dirty="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9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900" dirty="0">
                <a:solidFill>
                  <a:schemeClr val="accent4">
                    <a:lumMod val="50000"/>
                  </a:schemeClr>
                </a:solidFill>
                <a:latin typeface="微软雅黑" panose="020B0503020204020204" pitchFamily="34" charset="-122"/>
                <a:ea typeface="微软雅黑" panose="020B0503020204020204" pitchFamily="34" charset="-122"/>
              </a:rPr>
              <a:t>单击此处添加文本</a:t>
            </a:r>
          </a:p>
        </p:txBody>
      </p:sp>
      <p:sp>
        <p:nvSpPr>
          <p:cNvPr id="17" name="TextBox 16"/>
          <p:cNvSpPr txBox="1"/>
          <p:nvPr/>
        </p:nvSpPr>
        <p:spPr>
          <a:xfrm>
            <a:off x="13007076" y="7258718"/>
            <a:ext cx="1169398" cy="492557"/>
          </a:xfrm>
          <a:prstGeom prst="rect">
            <a:avLst/>
          </a:prstGeom>
          <a:noFill/>
        </p:spPr>
        <p:txBody>
          <a:bodyPr wrap="none" lIns="121917" tIns="60958" rIns="121917" bIns="60958"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 presetClass="entr" presetSubtype="8" fill="hold" grpId="0" nodeType="withEffect">
                                  <p:stCondLst>
                                    <p:cond delay="3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3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5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0-#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5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70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70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90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0-#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90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1+#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120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20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1+#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childTnLst>
                          </p:cTn>
                        </p:par>
                        <p:par>
                          <p:cTn id="69" fill="hold">
                            <p:stCondLst>
                              <p:cond delay="2000"/>
                            </p:stCondLst>
                            <p:childTnLst>
                              <p:par>
                                <p:cTn id="70" presetID="10"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3.8"/>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1.2|0.6"/>
</p:tagLst>
</file>

<file path=ppt/theme/theme1.xml><?xml version="1.0" encoding="utf-8"?>
<a:theme xmlns:a="http://schemas.openxmlformats.org/drawingml/2006/main" name="Office 主题">
  <a:themeElements>
    <a:clrScheme name="自定义 24">
      <a:dk1>
        <a:srgbClr val="FFFFFF"/>
      </a:dk1>
      <a:lt1>
        <a:srgbClr val="FFFFFF"/>
      </a:lt1>
      <a:dk2>
        <a:srgbClr val="0070C0"/>
      </a:dk2>
      <a:lt2>
        <a:srgbClr val="FFC000"/>
      </a:lt2>
      <a:accent1>
        <a:srgbClr val="FFC000"/>
      </a:accent1>
      <a:accent2>
        <a:srgbClr val="0070C0"/>
      </a:accent2>
      <a:accent3>
        <a:srgbClr val="FFFFFF"/>
      </a:accent3>
      <a:accent4>
        <a:srgbClr val="7F7F7F"/>
      </a:accent4>
      <a:accent5>
        <a:srgbClr val="A5A5A5"/>
      </a:accent5>
      <a:accent6>
        <a:srgbClr val="7F7F7F"/>
      </a:accent6>
      <a:hlink>
        <a:srgbClr val="7F7F7F"/>
      </a:hlink>
      <a:folHlink>
        <a:srgbClr val="8E8E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2213</Words>
  <Application>Microsoft Office PowerPoint</Application>
  <PresentationFormat>自定义</PresentationFormat>
  <Paragraphs>438</Paragraphs>
  <Slides>33</Slides>
  <Notes>33</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33</vt:i4>
      </vt:variant>
    </vt:vector>
  </HeadingPairs>
  <TitlesOfParts>
    <vt:vector size="43" baseType="lpstr">
      <vt:lpstr>DFGothic-EB</vt:lpstr>
      <vt:lpstr>FontAwesome</vt:lpstr>
      <vt:lpstr>Lato Light</vt:lpstr>
      <vt:lpstr>汉仪中圆简</vt:lpstr>
      <vt:lpstr>微软雅黑</vt:lpstr>
      <vt:lpstr>Arial</vt:lpstr>
      <vt:lpstr>Arial Black</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2017-04-12T05:15:00Z</dcterms:created>
  <dcterms:modified xsi:type="dcterms:W3CDTF">2021-01-06T00:38:05Z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