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handoutMasterIdLst>
    <p:handoutMasterId r:id="rId24"/>
  </p:handoutMasterIdLst>
  <p:sldIdLst>
    <p:sldId id="3189" r:id="rId2"/>
    <p:sldId id="3178" r:id="rId3"/>
    <p:sldId id="3179" r:id="rId4"/>
    <p:sldId id="3134" r:id="rId5"/>
    <p:sldId id="3143" r:id="rId6"/>
    <p:sldId id="3150" r:id="rId7"/>
    <p:sldId id="3129" r:id="rId8"/>
    <p:sldId id="3190" r:id="rId9"/>
    <p:sldId id="3148" r:id="rId10"/>
    <p:sldId id="3131" r:id="rId11"/>
    <p:sldId id="3149" r:id="rId12"/>
    <p:sldId id="3132" r:id="rId13"/>
    <p:sldId id="3191" r:id="rId14"/>
    <p:sldId id="3130" r:id="rId15"/>
    <p:sldId id="3141" r:id="rId16"/>
    <p:sldId id="3138" r:id="rId17"/>
    <p:sldId id="3135" r:id="rId18"/>
    <p:sldId id="3192" r:id="rId19"/>
    <p:sldId id="3133" r:id="rId20"/>
    <p:sldId id="3142" r:id="rId21"/>
    <p:sldId id="3193" r:id="rId22"/>
  </p:sldIdLst>
  <p:sldSz cx="12858750" cy="7232650"/>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600"/>
    <a:srgbClr val="CB10D7"/>
    <a:srgbClr val="259FE5"/>
    <a:srgbClr val="72B027"/>
    <a:srgbClr val="FEA702"/>
    <a:srgbClr val="A6A6A6"/>
    <a:srgbClr val="F84E4B"/>
    <a:srgbClr val="26C8D2"/>
    <a:srgbClr val="1CB7F1"/>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5" autoAdjust="0"/>
    <p:restoredTop sz="92986" autoAdjust="0"/>
  </p:normalViewPr>
  <p:slideViewPr>
    <p:cSldViewPr>
      <p:cViewPr varScale="1">
        <p:scale>
          <a:sx n="56" d="100"/>
          <a:sy n="56" d="100"/>
        </p:scale>
        <p:origin x="90" y="462"/>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685800" y="1143000"/>
            <a:ext cx="5486400" cy="3086100"/>
          </a:xfrm>
        </p:spPr>
      </p:sp>
      <p:sp>
        <p:nvSpPr>
          <p:cNvPr id="614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614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5E018A50-0272-459E-8BED-66D2F382125A}"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4.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4.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4.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4.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59"/>
          <p:cNvSpPr>
            <a:spLocks noChangeArrowheads="1"/>
          </p:cNvSpPr>
          <p:nvPr/>
        </p:nvSpPr>
        <p:spPr bwMode="auto">
          <a:xfrm>
            <a:off x="3714899" y="6666234"/>
            <a:ext cx="5428952" cy="30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a:solidFill>
                  <a:schemeClr val="bg1"/>
                </a:solidFill>
                <a:cs typeface="Arial" panose="020B0604020202020204" pitchFamily="34" charset="0"/>
              </a:rPr>
              <a:t>汇报人：</a:t>
            </a:r>
            <a:r>
              <a:rPr lang="en-US" altLang="zh-CN" sz="2000">
                <a:solidFill>
                  <a:schemeClr val="bg1"/>
                </a:solidFill>
                <a:cs typeface="Arial" panose="020B0604020202020204" pitchFamily="34" charset="0"/>
              </a:rPr>
              <a:t>xiazaii  Report Person: XXXXX</a:t>
            </a:r>
            <a:endParaRPr lang="zh-CN" altLang="en-US" sz="2000" dirty="0">
              <a:solidFill>
                <a:schemeClr val="bg1"/>
              </a:solidFill>
              <a:cs typeface="Arial" panose="020B0604020202020204" pitchFamily="34" charset="0"/>
            </a:endParaRPr>
          </a:p>
        </p:txBody>
      </p:sp>
      <p:sp>
        <p:nvSpPr>
          <p:cNvPr id="15" name="矩形 259"/>
          <p:cNvSpPr>
            <a:spLocks noChangeArrowheads="1"/>
          </p:cNvSpPr>
          <p:nvPr/>
        </p:nvSpPr>
        <p:spPr bwMode="auto">
          <a:xfrm>
            <a:off x="2828975" y="4897730"/>
            <a:ext cx="7488642"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cap="all" dirty="0">
                <a:solidFill>
                  <a:schemeClr val="bg1"/>
                </a:solidFill>
                <a:latin typeface="方正正中黑简体" panose="02000000000000000000" pitchFamily="2" charset="-122"/>
                <a:ea typeface="方正正中黑简体" panose="02000000000000000000" pitchFamily="2" charset="-122"/>
                <a:cs typeface="Arial" panose="020B0604020202020204" pitchFamily="34" charset="0"/>
              </a:rPr>
              <a:t>财务数据分析</a:t>
            </a:r>
          </a:p>
        </p:txBody>
      </p:sp>
      <p:sp>
        <p:nvSpPr>
          <p:cNvPr id="16" name="矩形 259"/>
          <p:cNvSpPr>
            <a:spLocks noChangeArrowheads="1"/>
          </p:cNvSpPr>
          <p:nvPr/>
        </p:nvSpPr>
        <p:spPr bwMode="auto">
          <a:xfrm>
            <a:off x="3266064" y="6128836"/>
            <a:ext cx="6326623"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a:solidFill>
                  <a:schemeClr val="bg1"/>
                </a:solidFill>
                <a:latin typeface="Arial" panose="020B0604020202020204" pitchFamily="34" charset="0"/>
                <a:cs typeface="Arial" panose="020B0604020202020204" pitchFamily="34" charset="0"/>
              </a:rPr>
              <a:t>FINANCIAL DATA ANALYSIS</a:t>
            </a: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2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17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334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384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574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bldLvl="0" animBg="1"/>
      <p:bldP spid="14" grpId="1" bldLvl="0" animBg="1"/>
      <p:bldP spid="15" grpId="0"/>
      <p:bldP spid="15"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352" y="2793959"/>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5850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395" y="5157803"/>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395" y="4048829"/>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539" y="3999289"/>
            <a:ext cx="3679629" cy="1884340"/>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754" y="2975232"/>
            <a:ext cx="2488600" cy="154404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681" y="1820768"/>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296" y="3813695"/>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679" y="2554034"/>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726" y="5173945"/>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5" name="文本框 3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9" y="1168053"/>
            <a:ext cx="8352209" cy="972574"/>
          </a:xfrm>
          <a:prstGeom prst="rect">
            <a:avLst/>
          </a:prstGeom>
          <a:noFill/>
        </p:spPr>
        <p:txBody>
          <a:bodyPr wrap="square" rtlCol="0">
            <a:spAutoFit/>
          </a:bodyPr>
          <a:lstStyle/>
          <a:p>
            <a:pPr algn="just">
              <a:lnSpc>
                <a:spcPct val="130000"/>
              </a:lnSpc>
            </a:pP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5" name="TextBox 32"/>
          <p:cNvSpPr txBox="1"/>
          <p:nvPr/>
        </p:nvSpPr>
        <p:spPr>
          <a:xfrm>
            <a:off x="6861423" y="2428660"/>
            <a:ext cx="5040560" cy="3533275"/>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0" name="文本框 9"/>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20" y="3866433"/>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664" y="313063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9153" y="388480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001" y="2782926"/>
            <a:ext cx="3006691" cy="700835"/>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001" y="3761530"/>
            <a:ext cx="3006691" cy="70083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587" y="2794553"/>
            <a:ext cx="3006691" cy="70083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587" y="3773159"/>
            <a:ext cx="3006691" cy="700835"/>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9153" y="3149008"/>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442044" y="2618210"/>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429377" y="2618210"/>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429377" y="3603306"/>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442044" y="3603306"/>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0" y="3040063"/>
            <a:ext cx="1479550" cy="285750"/>
          </a:xfrm>
          <a:prstGeom prst="rect">
            <a:avLst/>
          </a:prstGeom>
        </p:spPr>
        <p:txBody>
          <a:bodyPr>
            <a:spAutoFit/>
          </a:bodyPr>
          <a:lstStyle/>
          <a:p>
            <a:pPr marL="0" indent="0" algn="ctr">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0" y="3987800"/>
            <a:ext cx="1479550" cy="287338"/>
          </a:xfrm>
          <a:prstGeom prst="rect">
            <a:avLst/>
          </a:prstGeom>
        </p:spPr>
        <p:txBody>
          <a:bodyPr>
            <a:spAutoFit/>
          </a:bodyPr>
          <a:lstStyle/>
          <a:p>
            <a:pPr marL="0" indent="0" algn="ctr">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314" y="2937656"/>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906" y="3896695"/>
            <a:ext cx="440054" cy="437252"/>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5924" y="2926885"/>
            <a:ext cx="282643" cy="378920"/>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8089253" y="3890901"/>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0700" y="3040603"/>
            <a:ext cx="1479003"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0742" y="3989053"/>
            <a:ext cx="1479427"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622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99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585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62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53903"/>
            <a:ext cx="5975926" cy="6924844"/>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794" y="-26279"/>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8783"/>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308"/>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animBg="1"/>
      <p:bldP spid="19"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169266" y="3278560"/>
              <a:ext cx="1853468" cy="451164"/>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1" y="3651941"/>
              <a:ext cx="2447020" cy="688619"/>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8" name="Group 97"/>
          <p:cNvGrpSpPr/>
          <p:nvPr/>
        </p:nvGrpSpPr>
        <p:grpSpPr>
          <a:xfrm>
            <a:off x="2372805" y="2072139"/>
            <a:ext cx="2097240" cy="897466"/>
            <a:chOff x="773723" y="1924636"/>
            <a:chExt cx="2945744" cy="980021"/>
          </a:xfrm>
        </p:grpSpPr>
        <p:sp>
          <p:nvSpPr>
            <p:cNvPr id="96" name="TextBox 95"/>
            <p:cNvSpPr txBox="1"/>
            <p:nvPr/>
          </p:nvSpPr>
          <p:spPr>
            <a:xfrm>
              <a:off x="1954472" y="1924636"/>
              <a:ext cx="1764995" cy="282278"/>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8"/>
              <a:ext cx="2945200"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390197" y="5081253"/>
            <a:ext cx="2157996" cy="897467"/>
            <a:chOff x="773723" y="1924636"/>
            <a:chExt cx="3031080" cy="980022"/>
          </a:xfrm>
        </p:grpSpPr>
        <p:sp>
          <p:nvSpPr>
            <p:cNvPr id="100" name="TextBox 99"/>
            <p:cNvSpPr txBox="1"/>
            <p:nvPr/>
          </p:nvSpPr>
          <p:spPr>
            <a:xfrm>
              <a:off x="2039808" y="1924636"/>
              <a:ext cx="1764995" cy="282278"/>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9"/>
              <a:ext cx="2945199"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8305401" y="2043200"/>
            <a:ext cx="2271819" cy="897466"/>
            <a:chOff x="773723" y="1924636"/>
            <a:chExt cx="2945200" cy="980020"/>
          </a:xfrm>
        </p:grpSpPr>
        <p:sp>
          <p:nvSpPr>
            <p:cNvPr id="103" name="TextBox 102"/>
            <p:cNvSpPr txBox="1"/>
            <p:nvPr/>
          </p:nvSpPr>
          <p:spPr>
            <a:xfrm>
              <a:off x="776761" y="1924636"/>
              <a:ext cx="1629062"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7920074" y="5158916"/>
            <a:ext cx="2288820" cy="873036"/>
            <a:chOff x="751684" y="1951314"/>
            <a:chExt cx="2967239" cy="953342"/>
          </a:xfrm>
        </p:grpSpPr>
        <p:sp>
          <p:nvSpPr>
            <p:cNvPr id="109" name="TextBox 108"/>
            <p:cNvSpPr txBox="1"/>
            <p:nvPr/>
          </p:nvSpPr>
          <p:spPr>
            <a:xfrm>
              <a:off x="751684" y="1951314"/>
              <a:ext cx="1629061"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637" y="1636642"/>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474619" y="3956323"/>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21" y="3956323"/>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17" y="2943501"/>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84" y="2943501"/>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289107" y="1706544"/>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922009" y="2248174"/>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431039" y="2757204"/>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6416" y="24369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536416" y="21033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2374616" y="47991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2374616" y="44655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8074376" y="22083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8074376" y="18747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8485856" y="513443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8485856" y="4800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343151" y="198552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383836" y="3208952"/>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886825" y="4432380"/>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343151" y="565580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3266534" y="1802451"/>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20%</a:t>
            </a:r>
            <a:endParaRPr lang="zh-CN" altLang="en-US" sz="2530" dirty="0">
              <a:latin typeface="HelveticaNeueLT Pro 35 Th" pitchFamily="34" charset="0"/>
            </a:endParaRPr>
          </a:p>
        </p:txBody>
      </p:sp>
      <p:sp>
        <p:nvSpPr>
          <p:cNvPr id="22" name="流程图: 决策 21"/>
          <p:cNvSpPr/>
          <p:nvPr/>
        </p:nvSpPr>
        <p:spPr>
          <a:xfrm>
            <a:off x="3045000" y="3616325"/>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35%</a:t>
            </a:r>
            <a:endParaRPr lang="zh-CN" altLang="en-US" sz="2530" dirty="0">
              <a:latin typeface="HelveticaNeueLT Pro 35 Th" pitchFamily="34" charset="0"/>
            </a:endParaRPr>
          </a:p>
        </p:txBody>
      </p:sp>
      <p:sp>
        <p:nvSpPr>
          <p:cNvPr id="23" name="流程图: 决策 22"/>
          <p:cNvSpPr/>
          <p:nvPr/>
        </p:nvSpPr>
        <p:spPr>
          <a:xfrm>
            <a:off x="1301851" y="2211404"/>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4234345" y="2877436"/>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a:latin typeface="HelveticaNeueLT Pro 35 Th" pitchFamily="34" charset="0"/>
              </a:rPr>
              <a:t>10%</a:t>
            </a:r>
            <a:endParaRPr lang="zh-CN" altLang="en-US" sz="2110">
              <a:latin typeface="HelveticaNeueLT Pro 35 Th" pitchFamily="34" charset="0"/>
            </a:endParaRPr>
          </a:p>
        </p:txBody>
      </p:sp>
      <p:sp>
        <p:nvSpPr>
          <p:cNvPr id="25" name="矩形 24"/>
          <p:cNvSpPr/>
          <p:nvPr/>
        </p:nvSpPr>
        <p:spPr>
          <a:xfrm>
            <a:off x="5069841" y="1698338"/>
            <a:ext cx="5103951"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53903"/>
            <a:ext cx="5975926" cy="6924844"/>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794" y="-26279"/>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8783"/>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308"/>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animBg="1"/>
      <p:bldP spid="19"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959894" y="3286085"/>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428781" y="3437968"/>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884432" y="3519627"/>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2250904" y="3817677"/>
            <a:ext cx="1089658" cy="1089658"/>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567908" y="3920093"/>
            <a:ext cx="455651" cy="455651"/>
          </a:xfrm>
          <a:prstGeom prst="ellipse">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412571" y="2003527"/>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613923" y="2670336"/>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944163" y="3362153"/>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475757" y="4374581"/>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855465" y="5376923"/>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9" y="5083402"/>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1" name="TextBox 80"/>
          <p:cNvSpPr txBox="1"/>
          <p:nvPr/>
        </p:nvSpPr>
        <p:spPr>
          <a:xfrm>
            <a:off x="5972761" y="498942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7653749" y="423506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3" name="TextBox 82"/>
          <p:cNvSpPr txBox="1"/>
          <p:nvPr/>
        </p:nvSpPr>
        <p:spPr>
          <a:xfrm>
            <a:off x="5972761" y="4002179"/>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653749" y="338673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5" name="TextBox 84"/>
          <p:cNvSpPr txBox="1"/>
          <p:nvPr/>
        </p:nvSpPr>
        <p:spPr>
          <a:xfrm>
            <a:off x="5972761" y="2999683"/>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5"/>
          <p:cNvSpPr txBox="1"/>
          <p:nvPr/>
        </p:nvSpPr>
        <p:spPr>
          <a:xfrm>
            <a:off x="7653749" y="253839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7" name="TextBox 86"/>
          <p:cNvSpPr txBox="1"/>
          <p:nvPr/>
        </p:nvSpPr>
        <p:spPr>
          <a:xfrm>
            <a:off x="5972761" y="231855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7"/>
          <p:cNvSpPr txBox="1"/>
          <p:nvPr/>
        </p:nvSpPr>
        <p:spPr>
          <a:xfrm>
            <a:off x="7653749" y="169006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9" name="TextBox 88"/>
          <p:cNvSpPr txBox="1"/>
          <p:nvPr/>
        </p:nvSpPr>
        <p:spPr>
          <a:xfrm>
            <a:off x="5972761" y="163042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平行四边形 13"/>
          <p:cNvSpPr/>
          <p:nvPr/>
        </p:nvSpPr>
        <p:spPr>
          <a:xfrm>
            <a:off x="1749433" y="554820"/>
            <a:ext cx="11474254" cy="1672827"/>
          </a:xfrm>
          <a:prstGeom prst="parallelogram">
            <a:avLst>
              <a:gd name="adj" fmla="val 45244"/>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26" name="MH_Entry_1"/>
          <p:cNvSpPr>
            <a:spLocks noChangeArrowheads="1"/>
          </p:cNvSpPr>
          <p:nvPr>
            <p:custDataLst>
              <p:tags r:id="rId2"/>
            </p:custDataLst>
          </p:nvPr>
        </p:nvSpPr>
        <p:spPr bwMode="auto">
          <a:xfrm>
            <a:off x="7250452" y="2602584"/>
            <a:ext cx="2943433" cy="49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7" name="MH_Entry_2"/>
          <p:cNvSpPr>
            <a:spLocks noChangeArrowheads="1"/>
          </p:cNvSpPr>
          <p:nvPr>
            <p:custDataLst>
              <p:tags r:id="rId3"/>
            </p:custDataLst>
          </p:nvPr>
        </p:nvSpPr>
        <p:spPr bwMode="auto">
          <a:xfrm>
            <a:off x="3144401" y="3539147"/>
            <a:ext cx="2865168" cy="49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r">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8" name="MH_Entry_3"/>
          <p:cNvSpPr>
            <a:spLocks noChangeArrowheads="1"/>
          </p:cNvSpPr>
          <p:nvPr>
            <p:custDataLst>
              <p:tags r:id="rId4"/>
            </p:custDataLst>
          </p:nvPr>
        </p:nvSpPr>
        <p:spPr bwMode="auto">
          <a:xfrm>
            <a:off x="6847853" y="4476716"/>
            <a:ext cx="2943433" cy="49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9" name="MH_Entry_4"/>
          <p:cNvSpPr>
            <a:spLocks noChangeArrowheads="1"/>
          </p:cNvSpPr>
          <p:nvPr>
            <p:custDataLst>
              <p:tags r:id="rId5"/>
            </p:custDataLst>
          </p:nvPr>
        </p:nvSpPr>
        <p:spPr bwMode="auto">
          <a:xfrm>
            <a:off x="2743655" y="5416284"/>
            <a:ext cx="2865168" cy="49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r">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lgn="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MH_Number_1"/>
          <p:cNvSpPr/>
          <p:nvPr>
            <p:custDataLst>
              <p:tags r:id="rId6"/>
            </p:custDataLst>
          </p:nvPr>
        </p:nvSpPr>
        <p:spPr>
          <a:xfrm rot="413314">
            <a:off x="6514462" y="2614362"/>
            <a:ext cx="485887" cy="525899"/>
          </a:xfrm>
          <a:custGeom>
            <a:avLst/>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ah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5" name="MH_Number_2"/>
          <p:cNvSpPr/>
          <p:nvPr>
            <p:custDataLst>
              <p:tags r:id="rId7"/>
            </p:custDataLst>
          </p:nvPr>
        </p:nvSpPr>
        <p:spPr>
          <a:xfrm rot="413314">
            <a:off x="6308128" y="3554215"/>
            <a:ext cx="485888" cy="525898"/>
          </a:xfrm>
          <a:custGeom>
            <a:avLst/>
            <a:gdLst>
              <a:gd name="connsiteX0" fmla="*/ 45161 w 370245"/>
              <a:gd name="connsiteY0" fmla="*/ 39273 h 400731"/>
              <a:gd name="connsiteX1" fmla="*/ 370245 w 370245"/>
              <a:gd name="connsiteY1" fmla="*/ 0 h 400731"/>
              <a:gd name="connsiteX2" fmla="*/ 325083 w 370245"/>
              <a:gd name="connsiteY2" fmla="*/ 361458 h 400731"/>
              <a:gd name="connsiteX3" fmla="*/ 0 w 370245"/>
              <a:gd name="connsiteY3" fmla="*/ 400731 h 400731"/>
            </a:gdLst>
            <a:ahLst/>
            <a:cxnLst>
              <a:cxn ang="0">
                <a:pos x="connsiteX0" y="connsiteY0"/>
              </a:cxn>
              <a:cxn ang="0">
                <a:pos x="connsiteX1" y="connsiteY1"/>
              </a:cxn>
              <a:cxn ang="0">
                <a:pos x="connsiteX2" y="connsiteY2"/>
              </a:cxn>
              <a:cxn ang="0">
                <a:pos x="connsiteX3" y="connsiteY3"/>
              </a:cxn>
            </a:cxnLst>
            <a:rect l="l" t="t" r="r" b="b"/>
            <a:pathLst>
              <a:path w="370245" h="400731">
                <a:moveTo>
                  <a:pt x="45161" y="39273"/>
                </a:moveTo>
                <a:lnTo>
                  <a:pt x="370245" y="0"/>
                </a:lnTo>
                <a:lnTo>
                  <a:pt x="325083" y="361458"/>
                </a:lnTo>
                <a:lnTo>
                  <a:pt x="0" y="400731"/>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6" name="MH_Number_3"/>
          <p:cNvSpPr/>
          <p:nvPr>
            <p:custDataLst>
              <p:tags r:id="rId8"/>
            </p:custDataLst>
          </p:nvPr>
        </p:nvSpPr>
        <p:spPr>
          <a:xfrm rot="413314">
            <a:off x="6101795" y="4494065"/>
            <a:ext cx="485887" cy="525899"/>
          </a:xfrm>
          <a:custGeom>
            <a:avLst/>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ah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7" name="MH_Number_4"/>
          <p:cNvSpPr/>
          <p:nvPr>
            <p:custDataLst>
              <p:tags r:id="rId9"/>
            </p:custDataLst>
          </p:nvPr>
        </p:nvSpPr>
        <p:spPr>
          <a:xfrm rot="413314">
            <a:off x="5895346" y="5433918"/>
            <a:ext cx="486111" cy="524054"/>
          </a:xfrm>
          <a:custGeom>
            <a:avLst/>
            <a:gdLst>
              <a:gd name="connsiteX0" fmla="*/ 45331 w 370414"/>
              <a:gd name="connsiteY0" fmla="*/ 39273 h 399327"/>
              <a:gd name="connsiteX1" fmla="*/ 370414 w 370414"/>
              <a:gd name="connsiteY1" fmla="*/ 0 h 399327"/>
              <a:gd name="connsiteX2" fmla="*/ 325084 w 370414"/>
              <a:gd name="connsiteY2" fmla="*/ 360054 h 399327"/>
              <a:gd name="connsiteX3" fmla="*/ 0 w 370414"/>
              <a:gd name="connsiteY3" fmla="*/ 399327 h 399327"/>
            </a:gdLst>
            <a:ahLst/>
            <a:cxnLst>
              <a:cxn ang="0">
                <a:pos x="connsiteX0" y="connsiteY0"/>
              </a:cxn>
              <a:cxn ang="0">
                <a:pos x="connsiteX1" y="connsiteY1"/>
              </a:cxn>
              <a:cxn ang="0">
                <a:pos x="connsiteX2" y="connsiteY2"/>
              </a:cxn>
              <a:cxn ang="0">
                <a:pos x="connsiteX3" y="connsiteY3"/>
              </a:cxn>
            </a:cxnLst>
            <a:rect l="l" t="t" r="r" b="b"/>
            <a:pathLst>
              <a:path w="370414" h="399327">
                <a:moveTo>
                  <a:pt x="45331" y="39273"/>
                </a:moveTo>
                <a:lnTo>
                  <a:pt x="370414" y="0"/>
                </a:lnTo>
                <a:lnTo>
                  <a:pt x="325084" y="360054"/>
                </a:lnTo>
                <a:lnTo>
                  <a:pt x="0" y="399327"/>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Others_2"/>
          <p:cNvSpPr txBox="1">
            <a:spLocks noChangeArrowheads="1"/>
          </p:cNvSpPr>
          <p:nvPr>
            <p:custDataLst>
              <p:tags r:id="rId10"/>
            </p:custDataLst>
          </p:nvPr>
        </p:nvSpPr>
        <p:spPr bwMode="auto">
          <a:xfrm>
            <a:off x="2488250" y="767996"/>
            <a:ext cx="1134691" cy="64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22" name="MH_Others_3"/>
          <p:cNvSpPr/>
          <p:nvPr>
            <p:custDataLst>
              <p:tags r:id="rId11"/>
            </p:custDataLst>
          </p:nvPr>
        </p:nvSpPr>
        <p:spPr>
          <a:xfrm>
            <a:off x="3622941" y="783383"/>
            <a:ext cx="2817731" cy="615477"/>
          </a:xfrm>
          <a:prstGeom prst="rect">
            <a:avLst/>
          </a:prstGeom>
        </p:spPr>
        <p:txBody>
          <a:bodyPr wrap="none" lIns="0" tIns="0" rIns="0" bIns="0" anchor="ctr" anchorCtr="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平行四边形 12"/>
          <p:cNvSpPr/>
          <p:nvPr/>
        </p:nvSpPr>
        <p:spPr>
          <a:xfrm>
            <a:off x="-914534" y="554820"/>
            <a:ext cx="3424041" cy="1672827"/>
          </a:xfrm>
          <a:prstGeom prst="parallelogram">
            <a:avLst>
              <a:gd name="adj" fmla="val 44396"/>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by="(-#ppt_w*2)" calcmode="lin" valueType="num">
                                      <p:cBhvr rctx="PPT">
                                        <p:cTn id="17" dur="500" autoRev="1" fill="hold">
                                          <p:stCondLst>
                                            <p:cond delay="0"/>
                                          </p:stCondLst>
                                        </p:cTn>
                                        <p:tgtEl>
                                          <p:spTgt spid="21"/>
                                        </p:tgtEl>
                                        <p:attrNameLst>
                                          <p:attrName>ppt_w</p:attrName>
                                        </p:attrNameLst>
                                      </p:cBhvr>
                                    </p:anim>
                                    <p:anim by="(#ppt_w*0.50)" calcmode="lin" valueType="num">
                                      <p:cBhvr>
                                        <p:cTn id="18" dur="500" decel="50000" autoRev="1" fill="hold">
                                          <p:stCondLst>
                                            <p:cond delay="0"/>
                                          </p:stCondLst>
                                        </p:cTn>
                                        <p:tgtEl>
                                          <p:spTgt spid="21"/>
                                        </p:tgtEl>
                                        <p:attrNameLst>
                                          <p:attrName>ppt_x</p:attrName>
                                        </p:attrNameLst>
                                      </p:cBhvr>
                                    </p:anim>
                                    <p:anim from="(-#ppt_h/2)" to="(#ppt_y)" calcmode="lin" valueType="num">
                                      <p:cBhvr>
                                        <p:cTn id="19" dur="1000" fill="hold">
                                          <p:stCondLst>
                                            <p:cond delay="0"/>
                                          </p:stCondLst>
                                        </p:cTn>
                                        <p:tgtEl>
                                          <p:spTgt spid="21"/>
                                        </p:tgtEl>
                                        <p:attrNameLst>
                                          <p:attrName>ppt_y</p:attrName>
                                        </p:attrNameLst>
                                      </p:cBhvr>
                                    </p:anim>
                                    <p:animRot by="21600000">
                                      <p:cBhvr>
                                        <p:cTn id="20" dur="1000" fill="hold">
                                          <p:stCondLst>
                                            <p:cond delay="0"/>
                                          </p:stCondLst>
                                        </p:cTn>
                                        <p:tgtEl>
                                          <p:spTgt spid="21"/>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by="(-#ppt_w*2)" calcmode="lin" valueType="num">
                                      <p:cBhvr rctx="PPT">
                                        <p:cTn id="23" dur="500" autoRev="1" fill="hold">
                                          <p:stCondLst>
                                            <p:cond delay="0"/>
                                          </p:stCondLst>
                                        </p:cTn>
                                        <p:tgtEl>
                                          <p:spTgt spid="22"/>
                                        </p:tgtEl>
                                        <p:attrNameLst>
                                          <p:attrName>ppt_w</p:attrName>
                                        </p:attrNameLst>
                                      </p:cBhvr>
                                    </p:anim>
                                    <p:anim by="(#ppt_w*0.50)" calcmode="lin" valueType="num">
                                      <p:cBhvr>
                                        <p:cTn id="24" dur="500" decel="50000" autoRev="1" fill="hold">
                                          <p:stCondLst>
                                            <p:cond delay="0"/>
                                          </p:stCondLst>
                                        </p:cTn>
                                        <p:tgtEl>
                                          <p:spTgt spid="22"/>
                                        </p:tgtEl>
                                        <p:attrNameLst>
                                          <p:attrName>ppt_x</p:attrName>
                                        </p:attrNameLst>
                                      </p:cBhvr>
                                    </p:anim>
                                    <p:anim from="(-#ppt_h/2)" to="(#ppt_y)" calcmode="lin" valueType="num">
                                      <p:cBhvr>
                                        <p:cTn id="25" dur="1000" fill="hold">
                                          <p:stCondLst>
                                            <p:cond delay="0"/>
                                          </p:stCondLst>
                                        </p:cTn>
                                        <p:tgtEl>
                                          <p:spTgt spid="22"/>
                                        </p:tgtEl>
                                        <p:attrNameLst>
                                          <p:attrName>ppt_y</p:attrName>
                                        </p:attrNameLst>
                                      </p:cBhvr>
                                    </p:anim>
                                    <p:animRot by="21600000">
                                      <p:cBhvr>
                                        <p:cTn id="26" dur="1000" fill="hold">
                                          <p:stCondLst>
                                            <p:cond delay="0"/>
                                          </p:stCondLst>
                                        </p:cTn>
                                        <p:tgtEl>
                                          <p:spTgt spid="2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5126"/>
                                        </p:tgtEl>
                                        <p:attrNameLst>
                                          <p:attrName>style.visibility</p:attrName>
                                        </p:attrNameLst>
                                      </p:cBhvr>
                                      <p:to>
                                        <p:strVal val="visible"/>
                                      </p:to>
                                    </p:set>
                                    <p:anim calcmode="lin" valueType="num">
                                      <p:cBhvr additive="base">
                                        <p:cTn id="36" dur="500" fill="hold"/>
                                        <p:tgtEl>
                                          <p:spTgt spid="5126"/>
                                        </p:tgtEl>
                                        <p:attrNameLst>
                                          <p:attrName>ppt_x</p:attrName>
                                        </p:attrNameLst>
                                      </p:cBhvr>
                                      <p:tavLst>
                                        <p:tav tm="0">
                                          <p:val>
                                            <p:strVal val="1+#ppt_w/2"/>
                                          </p:val>
                                        </p:tav>
                                        <p:tav tm="100000">
                                          <p:val>
                                            <p:strVal val="#ppt_x"/>
                                          </p:val>
                                        </p:tav>
                                      </p:tavLst>
                                    </p:anim>
                                    <p:anim calcmode="lin" valueType="num">
                                      <p:cBhvr additive="base">
                                        <p:cTn id="37"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127"/>
                                        </p:tgtEl>
                                        <p:attrNameLst>
                                          <p:attrName>style.visibility</p:attrName>
                                        </p:attrNameLst>
                                      </p:cBhvr>
                                      <p:to>
                                        <p:strVal val="visible"/>
                                      </p:to>
                                    </p:set>
                                    <p:anim calcmode="lin" valueType="num">
                                      <p:cBhvr additive="base">
                                        <p:cTn id="47" dur="500" fill="hold"/>
                                        <p:tgtEl>
                                          <p:spTgt spid="5127"/>
                                        </p:tgtEl>
                                        <p:attrNameLst>
                                          <p:attrName>ppt_x</p:attrName>
                                        </p:attrNameLst>
                                      </p:cBhvr>
                                      <p:tavLst>
                                        <p:tav tm="0">
                                          <p:val>
                                            <p:strVal val="0-#ppt_w/2"/>
                                          </p:val>
                                        </p:tav>
                                        <p:tav tm="100000">
                                          <p:val>
                                            <p:strVal val="#ppt_x"/>
                                          </p:val>
                                        </p:tav>
                                      </p:tavLst>
                                    </p:anim>
                                    <p:anim calcmode="lin" valueType="num">
                                      <p:cBhvr additive="base">
                                        <p:cTn id="48"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128"/>
                                        </p:tgtEl>
                                        <p:attrNameLst>
                                          <p:attrName>style.visibility</p:attrName>
                                        </p:attrNameLst>
                                      </p:cBhvr>
                                      <p:to>
                                        <p:strVal val="visible"/>
                                      </p:to>
                                    </p:set>
                                    <p:anim calcmode="lin" valueType="num">
                                      <p:cBhvr additive="base">
                                        <p:cTn id="58" dur="500" fill="hold"/>
                                        <p:tgtEl>
                                          <p:spTgt spid="5128"/>
                                        </p:tgtEl>
                                        <p:attrNameLst>
                                          <p:attrName>ppt_x</p:attrName>
                                        </p:attrNameLst>
                                      </p:cBhvr>
                                      <p:tavLst>
                                        <p:tav tm="0">
                                          <p:val>
                                            <p:strVal val="1+#ppt_w/2"/>
                                          </p:val>
                                        </p:tav>
                                        <p:tav tm="100000">
                                          <p:val>
                                            <p:strVal val="#ppt_x"/>
                                          </p:val>
                                        </p:tav>
                                      </p:tavLst>
                                    </p:anim>
                                    <p:anim calcmode="lin" valueType="num">
                                      <p:cBhvr additive="base">
                                        <p:cTn id="59"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5129"/>
                                        </p:tgtEl>
                                        <p:attrNameLst>
                                          <p:attrName>style.visibility</p:attrName>
                                        </p:attrNameLst>
                                      </p:cBhvr>
                                      <p:to>
                                        <p:strVal val="visible"/>
                                      </p:to>
                                    </p:set>
                                    <p:anim calcmode="lin" valueType="num">
                                      <p:cBhvr additive="base">
                                        <p:cTn id="69" dur="500" fill="hold"/>
                                        <p:tgtEl>
                                          <p:spTgt spid="5129"/>
                                        </p:tgtEl>
                                        <p:attrNameLst>
                                          <p:attrName>ppt_x</p:attrName>
                                        </p:attrNameLst>
                                      </p:cBhvr>
                                      <p:tavLst>
                                        <p:tav tm="0">
                                          <p:val>
                                            <p:strVal val="0-#ppt_w/2"/>
                                          </p:val>
                                        </p:tav>
                                        <p:tav tm="100000">
                                          <p:val>
                                            <p:strVal val="#ppt_x"/>
                                          </p:val>
                                        </p:tav>
                                      </p:tavLst>
                                    </p:anim>
                                    <p:anim calcmode="lin" valueType="num">
                                      <p:cBhvr additive="base">
                                        <p:cTn id="70"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126" grpId="0"/>
      <p:bldP spid="5127" grpId="0"/>
      <p:bldP spid="5128" grpId="0"/>
      <p:bldP spid="5129" grpId="0"/>
      <p:bldP spid="54" grpId="0" animBg="1"/>
      <p:bldP spid="55" grpId="0" animBg="1"/>
      <p:bldP spid="56" grpId="0" animBg="1"/>
      <p:bldP spid="57" grpId="0" animBg="1"/>
      <p:bldP spid="21" grpId="0"/>
      <p:bldP spid="2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 y="5088718"/>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911094" y="5478832"/>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3348"/>
            <a:chOff x="3147645" y="5176167"/>
            <a:chExt cx="8558432" cy="1235919"/>
          </a:xfrm>
        </p:grpSpPr>
        <p:sp>
          <p:nvSpPr>
            <p:cNvPr id="13" name="Rectangle 12"/>
            <p:cNvSpPr/>
            <p:nvPr/>
          </p:nvSpPr>
          <p:spPr>
            <a:xfrm>
              <a:off x="3147645" y="5176167"/>
              <a:ext cx="8331592" cy="204298"/>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p>
          </p:txBody>
        </p:sp>
        <p:sp>
          <p:nvSpPr>
            <p:cNvPr id="14" name="Rectangle 13"/>
            <p:cNvSpPr/>
            <p:nvPr/>
          </p:nvSpPr>
          <p:spPr>
            <a:xfrm>
              <a:off x="3147645" y="5541273"/>
              <a:ext cx="8558432" cy="321039"/>
            </a:xfrm>
            <a:prstGeom prst="rect">
              <a:avLst/>
            </a:prstGeom>
          </p:spPr>
          <p:txBody>
            <a:bodyPr wrap="square">
              <a:spAutoFit/>
            </a:bodyPr>
            <a:lstStyle/>
            <a:p>
              <a:pPr marL="180975" indent="-180975">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15" name="Rectangle 14"/>
            <p:cNvSpPr/>
            <p:nvPr/>
          </p:nvSpPr>
          <p:spPr>
            <a:xfrm>
              <a:off x="3147645" y="6091047"/>
              <a:ext cx="8558432" cy="321039"/>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3" name="Group 22"/>
          <p:cNvGrpSpPr/>
          <p:nvPr/>
        </p:nvGrpSpPr>
        <p:grpSpPr>
          <a:xfrm>
            <a:off x="10041745" y="1909086"/>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7312070" y="1909086"/>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852720" y="1909086"/>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582395" y="1909086"/>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710491"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29375"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73886"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2" name="文本框 41"/>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5" grpId="0"/>
      <p:bldP spid="46" grpId="0"/>
      <p:bldP spid="47" grpId="0"/>
      <p:bldP spid="48" grpId="0"/>
      <p:bldP spid="49" grpId="0"/>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67188" y="2021434"/>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2" name="组合 1"/>
          <p:cNvGrpSpPr/>
          <p:nvPr/>
        </p:nvGrpSpPr>
        <p:grpSpPr>
          <a:xfrm>
            <a:off x="3237275" y="2021434"/>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5" name="组合 4"/>
          <p:cNvGrpSpPr/>
          <p:nvPr/>
        </p:nvGrpSpPr>
        <p:grpSpPr>
          <a:xfrm>
            <a:off x="6567188" y="4161164"/>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4" name="组合 3"/>
          <p:cNvGrpSpPr/>
          <p:nvPr/>
        </p:nvGrpSpPr>
        <p:grpSpPr>
          <a:xfrm>
            <a:off x="3232681" y="4185258"/>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8" name="组合 7"/>
          <p:cNvGrpSpPr/>
          <p:nvPr/>
        </p:nvGrpSpPr>
        <p:grpSpPr>
          <a:xfrm>
            <a:off x="2333018" y="2356940"/>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7" name="组合 6"/>
          <p:cNvGrpSpPr/>
          <p:nvPr/>
        </p:nvGrpSpPr>
        <p:grpSpPr>
          <a:xfrm>
            <a:off x="4170069" y="2741823"/>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sp>
        <p:nvSpPr>
          <p:cNvPr id="34" name="TextBox 41"/>
          <p:cNvSpPr txBox="1"/>
          <p:nvPr/>
        </p:nvSpPr>
        <p:spPr>
          <a:xfrm>
            <a:off x="836926"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53903"/>
            <a:ext cx="5975926" cy="6924844"/>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794" y="-26279"/>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8783"/>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308"/>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animBg="1"/>
      <p:bldP spid="19"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473493" y="2176166"/>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b="1" dirty="0">
                <a:latin typeface="微软雅黑" panose="020B0503020204020204" pitchFamily="34" charset="-122"/>
                <a:ea typeface="微软雅黑" panose="020B0503020204020204" pitchFamily="34" charset="-122"/>
              </a:rPr>
              <a:t>STEP 1</a:t>
            </a:r>
            <a:endParaRPr lang="zh-CN" altLang="en-US" sz="2110" b="1" dirty="0">
              <a:latin typeface="微软雅黑" panose="020B0503020204020204" pitchFamily="34" charset="-122"/>
              <a:ea typeface="微软雅黑" panose="020B0503020204020204" pitchFamily="34" charset="-122"/>
            </a:endParaRPr>
          </a:p>
        </p:txBody>
      </p:sp>
      <p:sp>
        <p:nvSpPr>
          <p:cNvPr id="14" name="椭圆 13"/>
          <p:cNvSpPr/>
          <p:nvPr/>
        </p:nvSpPr>
        <p:spPr>
          <a:xfrm>
            <a:off x="4131455" y="2742296"/>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2</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789416" y="2176166"/>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3</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447378" y="2742296"/>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dirty="0">
                <a:solidFill>
                  <a:schemeClr val="bg1"/>
                </a:solidFill>
                <a:latin typeface="微软雅黑" panose="020B0503020204020204" pitchFamily="34" charset="-122"/>
                <a:ea typeface="微软雅黑" panose="020B0503020204020204" pitchFamily="34" charset="-122"/>
              </a:rPr>
              <a:t>STEP 4</a:t>
            </a:r>
            <a:endParaRPr lang="zh-CN" altLang="en-US" sz="211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3220154"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878116"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536077"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1" name="文本框 20"/>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98364" y="3546890"/>
            <a:ext cx="1411813" cy="1411813"/>
            <a:chOff x="6920031" y="3363156"/>
            <a:chExt cx="1338773" cy="1338773"/>
          </a:xfrm>
        </p:grpSpPr>
        <p:sp>
          <p:nvSpPr>
            <p:cNvPr id="8"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3"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4"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5"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6"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7"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2" name="Group 11"/>
          <p:cNvGrpSpPr/>
          <p:nvPr/>
        </p:nvGrpSpPr>
        <p:grpSpPr>
          <a:xfrm>
            <a:off x="6429376" y="2707173"/>
            <a:ext cx="1411813" cy="1411813"/>
            <a:chOff x="6096000" y="2566881"/>
            <a:chExt cx="1338773" cy="1338773"/>
          </a:xfrm>
        </p:grpSpPr>
        <p:sp>
          <p:nvSpPr>
            <p:cNvPr id="7" name="Oval 6"/>
            <p:cNvSpPr/>
            <p:nvPr/>
          </p:nvSpPr>
          <p:spPr>
            <a:xfrm>
              <a:off x="6096000" y="2566881"/>
              <a:ext cx="1338773" cy="1338773"/>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3" name="Group 12"/>
          <p:cNvGrpSpPr/>
          <p:nvPr/>
        </p:nvGrpSpPr>
        <p:grpSpPr>
          <a:xfrm>
            <a:off x="4600935" y="1873754"/>
            <a:ext cx="2067036" cy="2067036"/>
            <a:chOff x="4362154" y="1776581"/>
            <a:chExt cx="1960098" cy="1960098"/>
          </a:xfrm>
        </p:grpSpPr>
        <p:sp>
          <p:nvSpPr>
            <p:cNvPr id="6" name="Oval 5"/>
            <p:cNvSpPr/>
            <p:nvPr/>
          </p:nvSpPr>
          <p:spPr>
            <a:xfrm>
              <a:off x="4362154" y="1776581"/>
              <a:ext cx="1960098" cy="1960098"/>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4"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429377" y="4640692"/>
            <a:ext cx="1879123" cy="1879123"/>
            <a:chOff x="6096000" y="4400370"/>
            <a:chExt cx="1781907" cy="1781907"/>
          </a:xfrm>
        </p:grpSpPr>
        <p:sp>
          <p:nvSpPr>
            <p:cNvPr id="9"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7"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grpSp>
        <p:nvGrpSpPr>
          <p:cNvPr id="14" name="Group 13"/>
          <p:cNvGrpSpPr/>
          <p:nvPr/>
        </p:nvGrpSpPr>
        <p:grpSpPr>
          <a:xfrm>
            <a:off x="4148576" y="3520020"/>
            <a:ext cx="1411813" cy="1411813"/>
            <a:chOff x="3933196" y="3337676"/>
            <a:chExt cx="1338773" cy="1338773"/>
          </a:xfrm>
        </p:grpSpPr>
        <p:sp>
          <p:nvSpPr>
            <p:cNvPr id="5" name="Oval 4"/>
            <p:cNvSpPr/>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5" name="Group 14"/>
          <p:cNvGrpSpPr/>
          <p:nvPr/>
        </p:nvGrpSpPr>
        <p:grpSpPr>
          <a:xfrm>
            <a:off x="4499671" y="4811474"/>
            <a:ext cx="1060716" cy="1060716"/>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sp>
        <p:nvSpPr>
          <p:cNvPr id="67" name="TextBox 41"/>
          <p:cNvSpPr txBox="1"/>
          <p:nvPr/>
        </p:nvSpPr>
        <p:spPr>
          <a:xfrm>
            <a:off x="1386000" y="542750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70"/>
          <p:cNvSpPr txBox="1"/>
          <p:nvPr/>
        </p:nvSpPr>
        <p:spPr>
          <a:xfrm>
            <a:off x="1607566" y="514061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41"/>
          <p:cNvSpPr txBox="1"/>
          <p:nvPr/>
        </p:nvSpPr>
        <p:spPr>
          <a:xfrm>
            <a:off x="1371713" y="365585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0" name="TextBox 170"/>
          <p:cNvSpPr txBox="1"/>
          <p:nvPr/>
        </p:nvSpPr>
        <p:spPr>
          <a:xfrm>
            <a:off x="1593279" y="336896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41"/>
          <p:cNvSpPr txBox="1"/>
          <p:nvPr/>
        </p:nvSpPr>
        <p:spPr>
          <a:xfrm>
            <a:off x="1371713" y="1869914"/>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170"/>
          <p:cNvSpPr txBox="1"/>
          <p:nvPr/>
        </p:nvSpPr>
        <p:spPr>
          <a:xfrm>
            <a:off x="1593279" y="1583031"/>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41"/>
          <p:cNvSpPr txBox="1"/>
          <p:nvPr/>
        </p:nvSpPr>
        <p:spPr>
          <a:xfrm>
            <a:off x="8658338" y="538463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4" name="TextBox 170"/>
          <p:cNvSpPr txBox="1"/>
          <p:nvPr/>
        </p:nvSpPr>
        <p:spPr>
          <a:xfrm>
            <a:off x="8658339" y="512765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41"/>
          <p:cNvSpPr txBox="1"/>
          <p:nvPr/>
        </p:nvSpPr>
        <p:spPr>
          <a:xfrm>
            <a:off x="8915513" y="369871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6" name="TextBox 170"/>
          <p:cNvSpPr txBox="1"/>
          <p:nvPr/>
        </p:nvSpPr>
        <p:spPr>
          <a:xfrm>
            <a:off x="8915514" y="338329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41"/>
          <p:cNvSpPr txBox="1"/>
          <p:nvPr/>
        </p:nvSpPr>
        <p:spPr>
          <a:xfrm>
            <a:off x="7815375" y="206615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170"/>
          <p:cNvSpPr txBox="1"/>
          <p:nvPr/>
        </p:nvSpPr>
        <p:spPr>
          <a:xfrm>
            <a:off x="7815376" y="17272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anim calcmode="lin" valueType="num">
                                      <p:cBhvr>
                                        <p:cTn id="44" dur="500" fill="hold"/>
                                        <p:tgtEl>
                                          <p:spTgt spid="74"/>
                                        </p:tgtEl>
                                        <p:attrNameLst>
                                          <p:attrName>ppt_x</p:attrName>
                                        </p:attrNameLst>
                                      </p:cBhvr>
                                      <p:tavLst>
                                        <p:tav tm="0">
                                          <p:val>
                                            <p:strVal val="#ppt_x"/>
                                          </p:val>
                                        </p:tav>
                                        <p:tav tm="100000">
                                          <p:val>
                                            <p:strVal val="#ppt_x"/>
                                          </p:val>
                                        </p:tav>
                                      </p:tavLst>
                                    </p:anim>
                                    <p:anim calcmode="lin" valueType="num">
                                      <p:cBhvr>
                                        <p:cTn id="45" dur="5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strVal val="#ppt_x"/>
                                          </p:val>
                                        </p:tav>
                                        <p:tav tm="100000">
                                          <p:val>
                                            <p:strVal val="#ppt_x"/>
                                          </p:val>
                                        </p:tav>
                                      </p:tavLst>
                                    </p:anim>
                                    <p:anim calcmode="lin" valueType="num">
                                      <p:cBhvr>
                                        <p:cTn id="50" dur="500" fill="hold"/>
                                        <p:tgtEl>
                                          <p:spTgt spid="7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anim calcmode="lin" valueType="num">
                                      <p:cBhvr>
                                        <p:cTn id="55" dur="500" fill="hold"/>
                                        <p:tgtEl>
                                          <p:spTgt spid="76"/>
                                        </p:tgtEl>
                                        <p:attrNameLst>
                                          <p:attrName>ppt_x</p:attrName>
                                        </p:attrNameLst>
                                      </p:cBhvr>
                                      <p:tavLst>
                                        <p:tav tm="0">
                                          <p:val>
                                            <p:strVal val="#ppt_x"/>
                                          </p:val>
                                        </p:tav>
                                        <p:tav tm="100000">
                                          <p:val>
                                            <p:strVal val="#ppt_x"/>
                                          </p:val>
                                        </p:tav>
                                      </p:tavLst>
                                    </p:anim>
                                    <p:anim calcmode="lin" valueType="num">
                                      <p:cBhvr>
                                        <p:cTn id="56" dur="5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anim calcmode="lin" valueType="num">
                                      <p:cBhvr>
                                        <p:cTn id="66" dur="500" fill="hold"/>
                                        <p:tgtEl>
                                          <p:spTgt spid="80"/>
                                        </p:tgtEl>
                                        <p:attrNameLst>
                                          <p:attrName>ppt_x</p:attrName>
                                        </p:attrNameLst>
                                      </p:cBhvr>
                                      <p:tavLst>
                                        <p:tav tm="0">
                                          <p:val>
                                            <p:strVal val="#ppt_x"/>
                                          </p:val>
                                        </p:tav>
                                        <p:tav tm="100000">
                                          <p:val>
                                            <p:strVal val="#ppt_x"/>
                                          </p:val>
                                        </p:tav>
                                      </p:tavLst>
                                    </p:anim>
                                    <p:anim calcmode="lin" valueType="num">
                                      <p:cBhvr>
                                        <p:cTn id="67" dur="500" fill="hold"/>
                                        <p:tgtEl>
                                          <p:spTgt spid="8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anim calcmode="lin" valueType="num">
                                      <p:cBhvr>
                                        <p:cTn id="71" dur="500" fill="hold"/>
                                        <p:tgtEl>
                                          <p:spTgt spid="79"/>
                                        </p:tgtEl>
                                        <p:attrNameLst>
                                          <p:attrName>ppt_x</p:attrName>
                                        </p:attrNameLst>
                                      </p:cBhvr>
                                      <p:tavLst>
                                        <p:tav tm="0">
                                          <p:val>
                                            <p:strVal val="#ppt_x"/>
                                          </p:val>
                                        </p:tav>
                                        <p:tav tm="100000">
                                          <p:val>
                                            <p:strVal val="#ppt_x"/>
                                          </p:val>
                                        </p:tav>
                                      </p:tavLst>
                                    </p:anim>
                                    <p:anim calcmode="lin" valueType="num">
                                      <p:cBhvr>
                                        <p:cTn id="72" dur="5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anim calcmode="lin" valueType="num">
                                      <p:cBhvr>
                                        <p:cTn id="88" dur="500" fill="hold"/>
                                        <p:tgtEl>
                                          <p:spTgt spid="70"/>
                                        </p:tgtEl>
                                        <p:attrNameLst>
                                          <p:attrName>ppt_x</p:attrName>
                                        </p:attrNameLst>
                                      </p:cBhvr>
                                      <p:tavLst>
                                        <p:tav tm="0">
                                          <p:val>
                                            <p:strVal val="#ppt_x"/>
                                          </p:val>
                                        </p:tav>
                                        <p:tav tm="100000">
                                          <p:val>
                                            <p:strVal val="#ppt_x"/>
                                          </p:val>
                                        </p:tav>
                                      </p:tavLst>
                                    </p:anim>
                                    <p:anim calcmode="lin" valueType="num">
                                      <p:cBhvr>
                                        <p:cTn id="89" dur="5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ppt_x</p:attrName>
                                        </p:attrNameLst>
                                      </p:cBhvr>
                                      <p:tavLst>
                                        <p:tav tm="0">
                                          <p:val>
                                            <p:strVal val="#ppt_x"/>
                                          </p:val>
                                        </p:tav>
                                        <p:tav tm="100000">
                                          <p:val>
                                            <p:strVal val="#ppt_x"/>
                                          </p:val>
                                        </p:tav>
                                      </p:tavLst>
                                    </p:anim>
                                    <p:anim calcmode="lin" valueType="num">
                                      <p:cBhvr>
                                        <p:cTn id="94" dur="500" fill="hold"/>
                                        <p:tgtEl>
                                          <p:spTgt spid="6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strVal val="#ppt_x"/>
                                          </p:val>
                                        </p:tav>
                                        <p:tav tm="100000">
                                          <p:val>
                                            <p:strVal val="#ppt_x"/>
                                          </p:val>
                                        </p:tav>
                                      </p:tavLst>
                                    </p:anim>
                                    <p:anim calcmode="lin" valueType="num">
                                      <p:cBhvr>
                                        <p:cTn id="100" dur="5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anim calcmode="lin" valueType="num">
                                      <p:cBhvr>
                                        <p:cTn id="104" dur="500" fill="hold"/>
                                        <p:tgtEl>
                                          <p:spTgt spid="67"/>
                                        </p:tgtEl>
                                        <p:attrNameLst>
                                          <p:attrName>ppt_x</p:attrName>
                                        </p:attrNameLst>
                                      </p:cBhvr>
                                      <p:tavLst>
                                        <p:tav tm="0">
                                          <p:val>
                                            <p:strVal val="#ppt_x"/>
                                          </p:val>
                                        </p:tav>
                                        <p:tav tm="100000">
                                          <p:val>
                                            <p:strVal val="#ppt_x"/>
                                          </p:val>
                                        </p:tav>
                                      </p:tavLst>
                                    </p:anim>
                                    <p:anim calcmode="lin" valueType="num">
                                      <p:cBhvr>
                                        <p:cTn id="105"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05185" y="1672109"/>
            <a:ext cx="3816424" cy="38164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605839" y="4948070"/>
            <a:ext cx="1631540" cy="16315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524719" y="1641329"/>
            <a:ext cx="6912768" cy="1938992"/>
          </a:xfrm>
          <a:prstGeom prst="rect">
            <a:avLst/>
          </a:prstGeom>
          <a:noFill/>
        </p:spPr>
        <p:txBody>
          <a:bodyPr wrap="square" rtlCol="0">
            <a:spAutoFit/>
          </a:bodyPr>
          <a:lstStyle/>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a:t>
            </a:r>
          </a:p>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RELATED TITLE WORDS</a:t>
            </a:r>
            <a:endParaRPr lang="en-US"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32"/>
          <p:cNvSpPr txBox="1"/>
          <p:nvPr/>
        </p:nvSpPr>
        <p:spPr>
          <a:xfrm>
            <a:off x="524719" y="3687764"/>
            <a:ext cx="6624736" cy="2092881"/>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9" name="文本框 8"/>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676" y="2924089"/>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879557" y="3419225"/>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971472" y="3419225"/>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695727" y="3419225"/>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787642" y="3419225"/>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603812" y="3419225"/>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2160029" y="4833501"/>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350542" y="4833501"/>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534370" y="4833501"/>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4258626" y="2734311"/>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442456" y="2734311"/>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53903"/>
            <a:ext cx="5975926" cy="6924844"/>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794" y="-26279"/>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8783"/>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308"/>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animBg="1"/>
      <p:bldP spid="19"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94" y="1888133"/>
            <a:ext cx="3148318"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37076"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473358" y="1888133"/>
            <a:ext cx="3148318" cy="21602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709639"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94"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237076" y="4128413"/>
            <a:ext cx="3148318" cy="216024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473358"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709639" y="4128413"/>
            <a:ext cx="3148318" cy="216024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8994" y="915559"/>
            <a:ext cx="9532789" cy="940257"/>
          </a:xfrm>
          <a:prstGeom prst="rect">
            <a:avLst/>
          </a:prstGeom>
          <a:noFill/>
        </p:spPr>
        <p:txBody>
          <a:bodyPr wrap="square" rtlCol="0">
            <a:spAutoFit/>
          </a:bodyPr>
          <a:lstStyle/>
          <a:p>
            <a:pPr algn="just">
              <a:lnSpc>
                <a:spcPct val="130000"/>
              </a:lnSpc>
            </a:pPr>
            <a:r>
              <a:rPr lang="en-US" altLang="zh-CN" sz="4800" dirty="0">
                <a:solidFill>
                  <a:schemeClr val="accent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800" dirty="0">
              <a:solidFill>
                <a:schemeClr val="accent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5" name="TextBox 32"/>
          <p:cNvSpPr txBox="1"/>
          <p:nvPr/>
        </p:nvSpPr>
        <p:spPr>
          <a:xfrm>
            <a:off x="369331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0" name="TextBox 32"/>
          <p:cNvSpPr txBox="1"/>
          <p:nvPr/>
        </p:nvSpPr>
        <p:spPr>
          <a:xfrm>
            <a:off x="1018555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1" name="TextBox 32"/>
          <p:cNvSpPr txBox="1"/>
          <p:nvPr/>
        </p:nvSpPr>
        <p:spPr>
          <a:xfrm>
            <a:off x="43195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2" name="TextBox 32"/>
          <p:cNvSpPr txBox="1"/>
          <p:nvPr/>
        </p:nvSpPr>
        <p:spPr>
          <a:xfrm>
            <a:off x="692419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5" name="文本框 2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fill="hold"/>
                                        <p:tgtEl>
                                          <p:spTgt spid="15"/>
                                        </p:tgtEl>
                                        <p:attrNameLst>
                                          <p:attrName>ppt_x</p:attrName>
                                        </p:attrNameLst>
                                      </p:cBhvr>
                                      <p:tavLst>
                                        <p:tav tm="0">
                                          <p:val>
                                            <p:strVal val="0-#ppt_w/2"/>
                                          </p:val>
                                        </p:tav>
                                        <p:tav tm="100000">
                                          <p:val>
                                            <p:strVal val="#ppt_x"/>
                                          </p:val>
                                        </p:tav>
                                      </p:tavLst>
                                    </p:anim>
                                    <p:anim calcmode="lin" valueType="num">
                                      <p:cBhvr additive="base">
                                        <p:cTn id="2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250" fill="hold"/>
                                        <p:tgtEl>
                                          <p:spTgt spid="20"/>
                                        </p:tgtEl>
                                        <p:attrNameLst>
                                          <p:attrName>ppt_x</p:attrName>
                                        </p:attrNameLst>
                                      </p:cBhvr>
                                      <p:tavLst>
                                        <p:tav tm="0">
                                          <p:val>
                                            <p:strVal val="0-#ppt_w/2"/>
                                          </p:val>
                                        </p:tav>
                                        <p:tav tm="100000">
                                          <p:val>
                                            <p:strVal val="#ppt_x"/>
                                          </p:val>
                                        </p:tav>
                                      </p:tavLst>
                                    </p:anim>
                                    <p:anim calcmode="lin" valueType="num">
                                      <p:cBhvr additive="base">
                                        <p:cTn id="40"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trips(downRigh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strips(downRight)">
                                      <p:cBhvr>
                                        <p:cTn id="50" dur="500"/>
                                        <p:tgtEl>
                                          <p:spTgt spid="28"/>
                                        </p:tgtEl>
                                      </p:cBhvr>
                                    </p:animEffec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250" fill="hold"/>
                                        <p:tgtEl>
                                          <p:spTgt spid="21"/>
                                        </p:tgtEl>
                                        <p:attrNameLst>
                                          <p:attrName>ppt_x</p:attrName>
                                        </p:attrNameLst>
                                      </p:cBhvr>
                                      <p:tavLst>
                                        <p:tav tm="0">
                                          <p:val>
                                            <p:strVal val="0-#ppt_w/2"/>
                                          </p:val>
                                        </p:tav>
                                        <p:tav tm="100000">
                                          <p:val>
                                            <p:strVal val="#ppt_x"/>
                                          </p:val>
                                        </p:tav>
                                      </p:tavLst>
                                    </p:anim>
                                    <p:anim calcmode="lin" valueType="num">
                                      <p:cBhvr additive="base">
                                        <p:cTn id="55" dur="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strips(downRight)">
                                      <p:cBhvr>
                                        <p:cTn id="65" dur="500"/>
                                        <p:tgtEl>
                                          <p:spTgt spid="30"/>
                                        </p:tgtEl>
                                      </p:cBhvr>
                                    </p:animEffect>
                                  </p:childTnLst>
                                </p:cTn>
                              </p:par>
                            </p:childTnLst>
                          </p:cTn>
                        </p:par>
                        <p:par>
                          <p:cTn id="66" fill="hold">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250" fill="hold"/>
                                        <p:tgtEl>
                                          <p:spTgt spid="22"/>
                                        </p:tgtEl>
                                        <p:attrNameLst>
                                          <p:attrName>ppt_x</p:attrName>
                                        </p:attrNameLst>
                                      </p:cBhvr>
                                      <p:tavLst>
                                        <p:tav tm="0">
                                          <p:val>
                                            <p:strVal val="0-#ppt_w/2"/>
                                          </p:val>
                                        </p:tav>
                                        <p:tav tm="100000">
                                          <p:val>
                                            <p:strVal val="#ppt_x"/>
                                          </p:val>
                                        </p:tav>
                                      </p:tavLst>
                                    </p:anim>
                                    <p:anim calcmode="lin" valueType="num">
                                      <p:cBhvr additive="base">
                                        <p:cTn id="70"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8" grpId="0" animBg="1"/>
      <p:bldP spid="29" grpId="0" animBg="1"/>
      <p:bldP spid="30" grpId="0" animBg="1"/>
      <p:bldP spid="31" grpId="0" animBg="1"/>
      <p:bldP spid="33" grpId="0"/>
      <p:bldP spid="15"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F7F6357-D8A5-412F-88D5-A5FD5F0E5F1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3815.pptx"/>
</p:tagLst>
</file>

<file path=ppt/tags/tag10.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OTHERS"/>
  <p:tag name="ID" val="547130"/>
</p:tagLst>
</file>

<file path=ppt/tags/tag12.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OTHERS"/>
  <p:tag name="ID" val="547130"/>
</p:tagLst>
</file>

<file path=ppt/tags/tag13.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14.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18.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AUTOCOLOR" val="TRUE"/>
  <p:tag name="MH_TYPE" val="CONTENTS"/>
  <p:tag name="ID" val="547130"/>
</p:tagLst>
</file>

<file path=ppt/tags/tag20.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22.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26.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3"/>
</p:tagLst>
</file>

<file path=ppt/theme/theme1.xml><?xml version="1.0" encoding="utf-8"?>
<a:theme xmlns:a="http://schemas.openxmlformats.org/drawingml/2006/main" name="1_自定义设计方案">
  <a:themeElements>
    <a:clrScheme name="自定义 295">
      <a:dk1>
        <a:sysClr val="windowText" lastClr="000000"/>
      </a:dk1>
      <a:lt1>
        <a:sysClr val="window" lastClr="FFFFFF"/>
      </a:lt1>
      <a:dk2>
        <a:srgbClr val="44546A"/>
      </a:dk2>
      <a:lt2>
        <a:srgbClr val="E7E6E6"/>
      </a:lt2>
      <a:accent1>
        <a:srgbClr val="E89E00"/>
      </a:accent1>
      <a:accent2>
        <a:srgbClr val="157DA8"/>
      </a:accent2>
      <a:accent3>
        <a:srgbClr val="E89E00"/>
      </a:accent3>
      <a:accent4>
        <a:srgbClr val="157DA8"/>
      </a:accent4>
      <a:accent5>
        <a:srgbClr val="E89E00"/>
      </a:accent5>
      <a:accent6>
        <a:srgbClr val="157DA8"/>
      </a:accent6>
      <a:hlink>
        <a:srgbClr val="E89E00"/>
      </a:hlink>
      <a:folHlink>
        <a:srgbClr val="157DA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2872</Words>
  <Application>Microsoft Office PowerPoint</Application>
  <PresentationFormat>自定义</PresentationFormat>
  <Paragraphs>204</Paragraphs>
  <Slides>21</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HelveticaNeueLT Pro 35 Th</vt:lpstr>
      <vt:lpstr>方正正中黑简体</vt:lpstr>
      <vt:lpstr>宋体</vt:lpstr>
      <vt:lpstr>微软雅黑</vt:lpstr>
      <vt:lpstr>Arial</vt:lpstr>
      <vt:lpstr>Calibri</vt:lpstr>
      <vt:lpstr>Calibri Light</vt:lpstr>
      <vt:lpstr>Franklin Gothic Medium</vt:lpstr>
      <vt:lpstr>Impact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3815.pptx</dc:title>
  <dc:creator/>
  <cp:lastModifiedBy/>
  <cp:revision>2</cp:revision>
  <dcterms:created xsi:type="dcterms:W3CDTF">2017-03-16T11:23:00Z</dcterms:created>
  <dcterms:modified xsi:type="dcterms:W3CDTF">2021-01-06T00:38:07Z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