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389" r:id="rId2"/>
    <p:sldId id="352" r:id="rId3"/>
    <p:sldId id="260" r:id="rId4"/>
    <p:sldId id="479" r:id="rId5"/>
    <p:sldId id="472" r:id="rId6"/>
    <p:sldId id="490" r:id="rId7"/>
    <p:sldId id="484" r:id="rId8"/>
    <p:sldId id="353" r:id="rId9"/>
    <p:sldId id="476" r:id="rId10"/>
    <p:sldId id="491" r:id="rId11"/>
    <p:sldId id="470" r:id="rId12"/>
    <p:sldId id="489" r:id="rId13"/>
    <p:sldId id="354" r:id="rId14"/>
    <p:sldId id="488" r:id="rId15"/>
    <p:sldId id="480" r:id="rId16"/>
    <p:sldId id="485" r:id="rId17"/>
    <p:sldId id="482" r:id="rId18"/>
    <p:sldId id="355" r:id="rId19"/>
    <p:sldId id="483" r:id="rId20"/>
    <p:sldId id="492" r:id="rId21"/>
    <p:sldId id="478" r:id="rId22"/>
    <p:sldId id="486" r:id="rId23"/>
    <p:sldId id="487" r:id="rId24"/>
  </p:sldIdLst>
  <p:sldSz cx="9144000" cy="5145088"/>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3046"/>
    <a:srgbClr val="AB2D4D"/>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4" autoAdjust="0"/>
    <p:restoredTop sz="94660"/>
  </p:normalViewPr>
  <p:slideViewPr>
    <p:cSldViewPr>
      <p:cViewPr varScale="1">
        <p:scale>
          <a:sx n="75" d="100"/>
          <a:sy n="75" d="100"/>
        </p:scale>
        <p:origin x="54" y="360"/>
      </p:cViewPr>
      <p:guideLst>
        <p:guide orient="horz" pos="1621"/>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9F8513-A743-4602-9E9F-CEEE9A802B5E}"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F1102C-FAD4-459D-8C7A-106E6431C5A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bwMode="auto">
          <a:noFill/>
          <a:ln>
            <a:solidFill>
              <a:srgbClr val="000000"/>
            </a:solidFill>
            <a:miter lim="800000"/>
          </a:ln>
        </p:spPr>
      </p:sp>
      <p:sp>
        <p:nvSpPr>
          <p:cNvPr id="33795"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33796" name="灯片编号占位符 3"/>
          <p:cNvSpPr>
            <a:spLocks noGrp="1"/>
          </p:cNvSpPr>
          <p:nvPr>
            <p:ph type="sldNum" sz="quarter" idx="5"/>
          </p:nvPr>
        </p:nvSpPr>
        <p:spPr bwMode="auto">
          <a:noFill/>
          <a:ln>
            <a:miter lim="800000"/>
          </a:ln>
        </p:spPr>
        <p:txBody>
          <a:bodyPr/>
          <a:lstStyle/>
          <a:p>
            <a:fld id="{D463DB61-2EBC-43A5-8F0C-C401A4C922AF}" type="slidenum">
              <a:rPr lang="zh-CN" altLang="en-US"/>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ED5B59-98D8-4D0B-B055-C87E261E63B5}" type="slidenum">
              <a:rPr lang="en-US" smtClean="0"/>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7388" y="1143000"/>
            <a:ext cx="5483225"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1C0682DE-097C-43D6-9BDF-F71529C5ACE9}" type="slidenum">
              <a:rPr lang="zh-CN" altLang="en-US" smtClean="0">
                <a:latin typeface="Calibri" panose="020F0502020204030204" pitchFamily="34" charset="0"/>
              </a:rPr>
              <a:t>2</a:t>
            </a:fld>
            <a:endParaRPr lang="zh-CN"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ED5B59-98D8-4D0B-B055-C87E261E63B5}" type="slidenum">
              <a:rPr lang="en-US" smtClean="0"/>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879629-7736-47CF-9DAC-46C21172639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A620DD7-6358-4E35-981D-64C57D7D925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p:transition spd="slow" advClick="0" advTm="3000">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5" name="矩形 4"/>
          <p:cNvSpPr/>
          <p:nvPr userDrawn="1"/>
        </p:nvSpPr>
        <p:spPr>
          <a:xfrm>
            <a:off x="0" y="232284"/>
            <a:ext cx="39556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pPr lvl="0" algn="dist"/>
            <a:r>
              <a:rPr lang="zh-CN" altLang="zh-CN" sz="1600" b="0" kern="1200" dirty="0">
                <a:solidFill>
                  <a:schemeClr val="accent1"/>
                </a:solidFill>
                <a:latin typeface="微软雅黑" panose="020B0503020204020204" pitchFamily="34" charset="-122"/>
                <a:ea typeface="微软雅黑" panose="020B0503020204020204" pitchFamily="34" charset="-122"/>
                <a:cs typeface="+mn-cs"/>
              </a:rPr>
              <a:t>成功项目展示</a:t>
            </a:r>
          </a:p>
        </p:txBody>
      </p:sp>
      <p:sp>
        <p:nvSpPr>
          <p:cNvPr id="7" name="文本框 38"/>
          <p:cNvSpPr txBox="1"/>
          <p:nvPr userDrawn="1"/>
        </p:nvSpPr>
        <p:spPr>
          <a:xfrm>
            <a:off x="431540" y="556320"/>
            <a:ext cx="2039271" cy="207753"/>
          </a:xfrm>
          <a:prstGeom prst="rect">
            <a:avLst/>
          </a:prstGeom>
          <a:noFill/>
        </p:spPr>
        <p:txBody>
          <a:bodyPr wrap="square" lIns="68584" tIns="34292" rIns="68584" bIns="34292" rtlCol="0">
            <a:spAutoFit/>
          </a:bodyPr>
          <a:lstStyle/>
          <a:p>
            <a:pPr algn="dist" defTabSz="685800"/>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p:transition spd="slow" advClick="0" advTm="3000">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5" name="矩形 4"/>
          <p:cNvSpPr/>
          <p:nvPr userDrawn="1"/>
        </p:nvSpPr>
        <p:spPr>
          <a:xfrm>
            <a:off x="0" y="232284"/>
            <a:ext cx="39556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pPr algn="dist"/>
            <a:r>
              <a:rPr lang="zh-CN" altLang="zh-CN" sz="1600" b="0" kern="1200" dirty="0">
                <a:solidFill>
                  <a:schemeClr val="accent1"/>
                </a:solidFill>
                <a:latin typeface="微软雅黑" panose="020B0503020204020204" pitchFamily="34" charset="-122"/>
                <a:ea typeface="微软雅黑" panose="020B0503020204020204" pitchFamily="34" charset="-122"/>
                <a:cs typeface="+mn-cs"/>
              </a:rPr>
              <a:t>明年工作计划</a:t>
            </a:r>
          </a:p>
        </p:txBody>
      </p:sp>
      <p:sp>
        <p:nvSpPr>
          <p:cNvPr id="7" name="文本框 38"/>
          <p:cNvSpPr txBox="1"/>
          <p:nvPr userDrawn="1"/>
        </p:nvSpPr>
        <p:spPr>
          <a:xfrm>
            <a:off x="431540" y="556320"/>
            <a:ext cx="2039271" cy="207753"/>
          </a:xfrm>
          <a:prstGeom prst="rect">
            <a:avLst/>
          </a:prstGeom>
          <a:noFill/>
        </p:spPr>
        <p:txBody>
          <a:bodyPr wrap="square" lIns="68584" tIns="34292" rIns="68584" bIns="34292" rtlCol="0">
            <a:spAutoFit/>
          </a:bodyPr>
          <a:lstStyle/>
          <a:p>
            <a:pPr algn="dist" defTabSz="685800"/>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p:transition spd="slow" advClick="0" advTm="3000">
    <p:pull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A620DD7-6358-4E35-981D-64C57D7D925A}"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p:transition spd="slow" advClick="0" advTm="3000">
    <p:pull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A620DD7-6358-4E35-981D-64C57D7D925A}"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p:transition spd="slow" advClick="0" advTm="3000">
    <p:pull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620DD7-6358-4E35-981D-64C57D7D925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p:transition spd="slow" advClick="0" advTm="3000">
    <p:pull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42"/>
            <a:ext cx="2057400" cy="438999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042"/>
            <a:ext cx="6019800" cy="438999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620DD7-6358-4E35-981D-64C57D7D925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p:transition spd="slow" advClick="0" advTm="3000">
    <p:pull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transition spd="slow" advClick="0" advTm="3000">
    <p:pull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p:transition spd="slow" advClick="0" advTm="3000">
    <p:pull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3 New Product">
    <p:spTree>
      <p:nvGrpSpPr>
        <p:cNvPr id="1" name=""/>
        <p:cNvGrpSpPr/>
        <p:nvPr/>
      </p:nvGrpSpPr>
      <p:grpSpPr>
        <a:xfrm>
          <a:off x="0" y="0"/>
          <a:ext cx="0" cy="0"/>
          <a:chOff x="0" y="0"/>
          <a:chExt cx="0" cy="0"/>
        </a:xfrm>
      </p:grpSpPr>
    </p:spTree>
  </p:cSld>
  <p:clrMapOvr>
    <a:masterClrMapping/>
  </p:clrMapOvr>
  <p:transition spd="slow" advClick="0" advTm="3000">
    <p:pull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2">
    <p:spTree>
      <p:nvGrpSpPr>
        <p:cNvPr id="1" name=""/>
        <p:cNvGrpSpPr/>
        <p:nvPr/>
      </p:nvGrpSpPr>
      <p:grpSpPr>
        <a:xfrm>
          <a:off x="0" y="0"/>
          <a:ext cx="0" cy="0"/>
          <a:chOff x="0" y="0"/>
          <a:chExt cx="0" cy="0"/>
        </a:xfrm>
      </p:grpSpPr>
      <p:sp>
        <p:nvSpPr>
          <p:cNvPr id="6" name="Title 1"/>
          <p:cNvSpPr>
            <a:spLocks noGrp="1"/>
          </p:cNvSpPr>
          <p:nvPr>
            <p:ph type="ctrTitle"/>
          </p:nvPr>
        </p:nvSpPr>
        <p:spPr>
          <a:xfrm>
            <a:off x="1143000" y="374188"/>
            <a:ext cx="6858000" cy="523279"/>
          </a:xfrm>
        </p:spPr>
        <p:txBody>
          <a:bodyPr anchor="b">
            <a:normAutofit/>
          </a:bodyPr>
          <a:lstStyle>
            <a:lvl1pPr algn="ctr">
              <a:defRPr sz="3000">
                <a:solidFill>
                  <a:schemeClr val="tx1">
                    <a:lumMod val="65000"/>
                    <a:lumOff val="35000"/>
                  </a:schemeClr>
                </a:solidFill>
              </a:defRPr>
            </a:lvl1pPr>
          </a:lstStyle>
          <a:p>
            <a:r>
              <a:rPr lang="en-US" dirty="0"/>
              <a:t>Click to edit Master title style</a:t>
            </a:r>
            <a:endParaRPr lang="en-AU" dirty="0"/>
          </a:p>
        </p:txBody>
      </p:sp>
      <p:sp>
        <p:nvSpPr>
          <p:cNvPr id="7" name="Subtitle 2"/>
          <p:cNvSpPr>
            <a:spLocks noGrp="1"/>
          </p:cNvSpPr>
          <p:nvPr>
            <p:ph type="subTitle" idx="1"/>
          </p:nvPr>
        </p:nvSpPr>
        <p:spPr>
          <a:xfrm>
            <a:off x="1143000" y="918257"/>
            <a:ext cx="6858000" cy="280749"/>
          </a:xfrm>
        </p:spPr>
        <p:txBody>
          <a:bodyPr>
            <a:normAutofit/>
          </a:bodyPr>
          <a:lstStyle>
            <a:lvl1pPr marL="0" indent="0" algn="ctr">
              <a:buNone/>
              <a:defRPr sz="1100">
                <a:solidFill>
                  <a:schemeClr val="bg1">
                    <a:lumMod val="50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AU" dirty="0"/>
          </a:p>
        </p:txBody>
      </p:sp>
      <p:sp>
        <p:nvSpPr>
          <p:cNvPr id="10" name="Text Placeholder 7"/>
          <p:cNvSpPr>
            <a:spLocks noGrp="1"/>
          </p:cNvSpPr>
          <p:nvPr>
            <p:ph type="body" sz="quarter" idx="13"/>
          </p:nvPr>
        </p:nvSpPr>
        <p:spPr>
          <a:xfrm>
            <a:off x="628650" y="1503977"/>
            <a:ext cx="3942159" cy="353809"/>
          </a:xfrm>
        </p:spPr>
        <p:txBody>
          <a:bodyPr>
            <a:noAutofit/>
          </a:bodyPr>
          <a:lstStyle>
            <a:lvl1pPr marL="0" indent="0">
              <a:buNone/>
              <a:defRPr sz="1800">
                <a:solidFill>
                  <a:schemeClr val="accent1"/>
                </a:solidFill>
              </a:defRPr>
            </a:lvl1pPr>
          </a:lstStyle>
          <a:p>
            <a:pPr lvl="0"/>
            <a:endParaRPr lang="en-AU" dirty="0"/>
          </a:p>
        </p:txBody>
      </p:sp>
      <p:sp>
        <p:nvSpPr>
          <p:cNvPr id="11" name="Text Placeholder 9"/>
          <p:cNvSpPr>
            <a:spLocks noGrp="1"/>
          </p:cNvSpPr>
          <p:nvPr>
            <p:ph type="body" sz="quarter" idx="14"/>
          </p:nvPr>
        </p:nvSpPr>
        <p:spPr>
          <a:xfrm>
            <a:off x="628650" y="1869220"/>
            <a:ext cx="3942159" cy="1320052"/>
          </a:xfrm>
        </p:spPr>
        <p:txBody>
          <a:bodyPr>
            <a:normAutofit/>
          </a:bodyPr>
          <a:lstStyle>
            <a:lvl1pPr marL="0" indent="0">
              <a:buNone/>
              <a:defRPr sz="1100">
                <a:latin typeface="Lato Light" panose="020F0302020204030203" pitchFamily="34" charset="0"/>
              </a:defRPr>
            </a:lvl1pPr>
          </a:lstStyle>
          <a:p>
            <a:pPr lvl="0"/>
            <a:endParaRPr lang="en-AU" dirty="0"/>
          </a:p>
        </p:txBody>
      </p:sp>
      <p:sp>
        <p:nvSpPr>
          <p:cNvPr id="12" name="Text Placeholder 11"/>
          <p:cNvSpPr>
            <a:spLocks noGrp="1"/>
          </p:cNvSpPr>
          <p:nvPr>
            <p:ph type="body" sz="quarter" idx="15"/>
          </p:nvPr>
        </p:nvSpPr>
        <p:spPr>
          <a:xfrm>
            <a:off x="629841" y="3288332"/>
            <a:ext cx="3940969" cy="370398"/>
          </a:xfrm>
        </p:spPr>
        <p:txBody>
          <a:bodyPr>
            <a:normAutofit/>
          </a:bodyPr>
          <a:lstStyle>
            <a:lvl1pPr marL="0" indent="0">
              <a:buNone/>
              <a:defRPr sz="1200" b="1" i="1">
                <a:latin typeface="Lato Light" panose="020F0302020204030203" pitchFamily="34" charset="0"/>
              </a:defRPr>
            </a:lvl1pPr>
          </a:lstStyle>
          <a:p>
            <a:pPr lvl="0"/>
            <a:endParaRPr lang="en-AU" dirty="0"/>
          </a:p>
        </p:txBody>
      </p:sp>
      <p:sp>
        <p:nvSpPr>
          <p:cNvPr id="13" name="Text Placeholder 13"/>
          <p:cNvSpPr>
            <a:spLocks noGrp="1"/>
          </p:cNvSpPr>
          <p:nvPr>
            <p:ph type="body" sz="quarter" idx="16"/>
          </p:nvPr>
        </p:nvSpPr>
        <p:spPr>
          <a:xfrm>
            <a:off x="629841" y="3658730"/>
            <a:ext cx="3940969" cy="370399"/>
          </a:xfrm>
        </p:spPr>
        <p:txBody>
          <a:bodyPr>
            <a:normAutofit/>
          </a:bodyPr>
          <a:lstStyle>
            <a:lvl1pPr marL="0" indent="0">
              <a:buNone/>
              <a:defRPr sz="900" b="1">
                <a:latin typeface="Lato Light" panose="020F0302020204030203" pitchFamily="34" charset="0"/>
              </a:defRPr>
            </a:lvl1pPr>
          </a:lstStyle>
          <a:p>
            <a:pPr lvl="0"/>
            <a:endParaRPr lang="en-AU" dirty="0"/>
          </a:p>
        </p:txBody>
      </p:sp>
      <p:sp>
        <p:nvSpPr>
          <p:cNvPr id="14" name="Text Placeholder 15"/>
          <p:cNvSpPr>
            <a:spLocks noGrp="1"/>
          </p:cNvSpPr>
          <p:nvPr>
            <p:ph type="body" sz="quarter" idx="17"/>
          </p:nvPr>
        </p:nvSpPr>
        <p:spPr>
          <a:xfrm>
            <a:off x="629841" y="4029128"/>
            <a:ext cx="3942159" cy="270355"/>
          </a:xfrm>
        </p:spPr>
        <p:txBody>
          <a:bodyPr>
            <a:normAutofit/>
          </a:bodyPr>
          <a:lstStyle>
            <a:lvl1pPr marL="0" indent="0">
              <a:buNone/>
              <a:defRPr sz="900">
                <a:latin typeface="Lato Light" panose="020F0302020204030203" pitchFamily="34" charset="0"/>
              </a:defRPr>
            </a:lvl1pPr>
          </a:lstStyle>
          <a:p>
            <a:pPr lvl="0"/>
            <a:endParaRPr lang="en-AU" dirty="0"/>
          </a:p>
        </p:txBody>
      </p:sp>
      <p:sp>
        <p:nvSpPr>
          <p:cNvPr id="15" name="Date Placeholder 3"/>
          <p:cNvSpPr>
            <a:spLocks noGrp="1"/>
          </p:cNvSpPr>
          <p:nvPr>
            <p:ph type="dt" sz="half" idx="10"/>
          </p:nvPr>
        </p:nvSpPr>
        <p:spPr>
          <a:xfrm>
            <a:off x="628650" y="4768735"/>
            <a:ext cx="2057400" cy="273928"/>
          </a:xfrm>
        </p:spPr>
        <p:txBody>
          <a:bodyPr/>
          <a:lstStyle>
            <a:lvl1pPr>
              <a:defRPr>
                <a:latin typeface="Lato Light" panose="020F0302020204030203" pitchFamily="34" charset="0"/>
              </a:defRPr>
            </a:lvl1pPr>
          </a:lstStyle>
          <a:p>
            <a:fld id="{722F6D6F-DD99-46DF-A9EA-728D63EA6A31}" type="datetimeFigureOut">
              <a:rPr lang="en-AU" smtClean="0"/>
              <a:t>6/01/2021</a:t>
            </a:fld>
            <a:endParaRPr lang="en-AU" dirty="0"/>
          </a:p>
        </p:txBody>
      </p:sp>
      <p:sp>
        <p:nvSpPr>
          <p:cNvPr id="16" name="Footer Placeholder 4"/>
          <p:cNvSpPr>
            <a:spLocks noGrp="1"/>
          </p:cNvSpPr>
          <p:nvPr>
            <p:ph type="ftr" sz="quarter" idx="11"/>
          </p:nvPr>
        </p:nvSpPr>
        <p:spPr>
          <a:xfrm>
            <a:off x="3028950" y="4768735"/>
            <a:ext cx="3086100" cy="273928"/>
          </a:xfrm>
        </p:spPr>
        <p:txBody>
          <a:bodyPr/>
          <a:lstStyle>
            <a:lvl1pPr>
              <a:defRPr>
                <a:latin typeface="Lato Light" panose="020F0302020204030203" pitchFamily="34" charset="0"/>
              </a:defRPr>
            </a:lvl1pPr>
          </a:lstStyle>
          <a:p>
            <a:endParaRPr lang="en-AU" dirty="0"/>
          </a:p>
        </p:txBody>
      </p:sp>
      <p:sp>
        <p:nvSpPr>
          <p:cNvPr id="17" name="Slide Number Placeholder 5"/>
          <p:cNvSpPr>
            <a:spLocks noGrp="1"/>
          </p:cNvSpPr>
          <p:nvPr>
            <p:ph type="sldNum" sz="quarter" idx="12"/>
          </p:nvPr>
        </p:nvSpPr>
        <p:spPr>
          <a:xfrm>
            <a:off x="6457950" y="4768735"/>
            <a:ext cx="2057400" cy="273928"/>
          </a:xfrm>
        </p:spPr>
        <p:txBody>
          <a:bodyPr/>
          <a:lstStyle>
            <a:lvl1pPr>
              <a:defRPr>
                <a:latin typeface="Lato Light" panose="020F0302020204030203" pitchFamily="34" charset="0"/>
              </a:defRPr>
            </a:lvl1pPr>
          </a:lstStyle>
          <a:p>
            <a:fld id="{84AD2E7E-F7BA-4F6B-9D0C-0B2331C2AE06}" type="slidenum">
              <a:rPr lang="en-AU" smtClean="0"/>
              <a:t>‹#›</a:t>
            </a:fld>
            <a:endParaRPr lang="en-AU" dirty="0"/>
          </a:p>
        </p:txBody>
      </p:sp>
      <p:sp>
        <p:nvSpPr>
          <p:cNvPr id="19" name="Text Placeholder 18"/>
          <p:cNvSpPr>
            <a:spLocks noGrp="1"/>
          </p:cNvSpPr>
          <p:nvPr>
            <p:ph type="body" sz="quarter" idx="18"/>
          </p:nvPr>
        </p:nvSpPr>
        <p:spPr>
          <a:xfrm>
            <a:off x="5112544" y="1504225"/>
            <a:ext cx="3251597" cy="353724"/>
          </a:xfrm>
        </p:spPr>
        <p:txBody>
          <a:bodyPr>
            <a:normAutofit/>
          </a:bodyPr>
          <a:lstStyle>
            <a:lvl1pPr marL="0" indent="0">
              <a:buNone/>
              <a:defRPr sz="1400"/>
            </a:lvl1pPr>
          </a:lstStyle>
          <a:p>
            <a:pPr lvl="0"/>
            <a:endParaRPr lang="en-AU" dirty="0"/>
          </a:p>
        </p:txBody>
      </p:sp>
      <p:sp>
        <p:nvSpPr>
          <p:cNvPr id="21" name="Text Placeholder 20"/>
          <p:cNvSpPr>
            <a:spLocks noGrp="1"/>
          </p:cNvSpPr>
          <p:nvPr>
            <p:ph type="body" sz="quarter" idx="19"/>
          </p:nvPr>
        </p:nvSpPr>
        <p:spPr>
          <a:xfrm>
            <a:off x="5112544" y="1868668"/>
            <a:ext cx="3251597" cy="703876"/>
          </a:xfrm>
        </p:spPr>
        <p:txBody>
          <a:bodyPr>
            <a:normAutofit/>
          </a:bodyPr>
          <a:lstStyle>
            <a:lvl1pPr marL="0" indent="0">
              <a:buNone/>
              <a:defRPr sz="900">
                <a:latin typeface="Lato Light" panose="020F0302020204030203" pitchFamily="34" charset="0"/>
              </a:defRPr>
            </a:lvl1pPr>
          </a:lstStyle>
          <a:p>
            <a:pPr lvl="0"/>
            <a:endParaRPr lang="en-AU" dirty="0"/>
          </a:p>
        </p:txBody>
      </p:sp>
    </p:spTree>
  </p:cSld>
  <p:clrMapOvr>
    <a:masterClrMapping/>
  </p:clrMapOvr>
  <p:transition spd="slow" advClick="0" advTm="3000">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620DD7-6358-4E35-981D-64C57D7D925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p:transition spd="slow" advClick="0" advTm="3000">
    <p:pull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transition spd="slow" advClick="0" advTm="3000">
    <p:pull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
        <p:nvSpPr>
          <p:cNvPr id="2" name="矩形 1"/>
          <p:cNvSpPr/>
          <p:nvPr userDrawn="1"/>
        </p:nvSpPr>
        <p:spPr>
          <a:xfrm>
            <a:off x="0" y="0"/>
            <a:ext cx="9144000" cy="514508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zh-CN" altLang="en-US" sz="1800"/>
          </a:p>
        </p:txBody>
      </p:sp>
      <p:sp>
        <p:nvSpPr>
          <p:cNvPr id="3" name="TextBox 1"/>
          <p:cNvSpPr txBox="1"/>
          <p:nvPr userDrawn="1"/>
        </p:nvSpPr>
        <p:spPr>
          <a:xfrm>
            <a:off x="3865651" y="368823"/>
            <a:ext cx="1292662" cy="300175"/>
          </a:xfrm>
          <a:prstGeom prst="rect">
            <a:avLst/>
          </a:prstGeom>
          <a:noFill/>
        </p:spPr>
        <p:txBody>
          <a:bodyPr wrap="none" lIns="68577" tIns="34289" rIns="68577" bIns="34289" rtlCol="0">
            <a:spAutoFit/>
          </a:bodyPr>
          <a:lstStyle/>
          <a:p>
            <a:pPr lvl="0" algn="ctr"/>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8" y="710767"/>
            <a:ext cx="2562232" cy="346356"/>
          </a:xfrm>
          <a:prstGeom prst="rect">
            <a:avLst/>
          </a:prstGeom>
          <a:noFill/>
        </p:spPr>
        <p:txBody>
          <a:bodyPr wrap="square" lIns="68577" tIns="34289" rIns="68577" bIns="34289" rtlCol="0">
            <a:spAutoFit/>
          </a:bodyPr>
          <a:lstStyle/>
          <a:p>
            <a:pPr algn="ct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p:transition spd="slow" advClick="0" advTm="3000">
    <p:pull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比较">
    <p:spTree>
      <p:nvGrpSpPr>
        <p:cNvPr id="1" name=""/>
        <p:cNvGrpSpPr/>
        <p:nvPr/>
      </p:nvGrpSpPr>
      <p:grpSpPr>
        <a:xfrm>
          <a:off x="0" y="0"/>
          <a:ext cx="0" cy="0"/>
          <a:chOff x="0" y="0"/>
          <a:chExt cx="0" cy="0"/>
        </a:xfrm>
      </p:grpSpPr>
    </p:spTree>
  </p:cSld>
  <p:clrMapOvr>
    <a:masterClrMapping/>
  </p:clrMapOvr>
  <p:transition spd="slow" advClick="0" advTm="3000">
    <p:pull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56560" cy="5145088"/>
          </a:xfrm>
          <a:prstGeom prst="rect">
            <a:avLst/>
          </a:prstGeom>
        </p:spPr>
      </p:pic>
    </p:spTree>
  </p:cSld>
  <p:clrMapOvr>
    <a:masterClrMapping/>
  </p:clrMapOvr>
  <p:transition spd="slow" advClick="0" advTm="3000">
    <p:pull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cSld>
  <p:clrMapOvr>
    <a:masterClrMapping/>
  </p:clrMapOvr>
  <p:transition spd="slow" advClick="0" advTm="3000">
    <p:pull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spd="slow" advClick="0" advTm="3000">
    <p:pull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transition spd="slow" advClick="0" advTm="3000">
    <p:pull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5_Title Only">
    <p:spTree>
      <p:nvGrpSpPr>
        <p:cNvPr id="1" name=""/>
        <p:cNvGrpSpPr/>
        <p:nvPr/>
      </p:nvGrpSpPr>
      <p:grpSpPr>
        <a:xfrm>
          <a:off x="0" y="0"/>
          <a:ext cx="0" cy="0"/>
          <a:chOff x="0" y="0"/>
          <a:chExt cx="0" cy="0"/>
        </a:xfrm>
      </p:grpSpPr>
      <p:sp>
        <p:nvSpPr>
          <p:cNvPr id="8" name="Picture Placeholder 4"/>
          <p:cNvSpPr>
            <a:spLocks noGrp="1"/>
          </p:cNvSpPr>
          <p:nvPr>
            <p:ph type="pic" sz="quarter" idx="15"/>
          </p:nvPr>
        </p:nvSpPr>
        <p:spPr>
          <a:xfrm>
            <a:off x="1" y="1287636"/>
            <a:ext cx="3026228" cy="1708222"/>
          </a:xfrm>
        </p:spPr>
        <p:txBody>
          <a:bodyPr>
            <a:normAutofit/>
          </a:bodyPr>
          <a:lstStyle>
            <a:lvl1pPr marL="0" indent="0">
              <a:buNone/>
              <a:defRPr sz="1200">
                <a:solidFill>
                  <a:schemeClr val="tx1">
                    <a:lumMod val="50000"/>
                    <a:lumOff val="50000"/>
                  </a:schemeClr>
                </a:solidFill>
              </a:defRPr>
            </a:lvl1pPr>
          </a:lstStyle>
          <a:p>
            <a:endParaRPr lang="en-US"/>
          </a:p>
        </p:txBody>
      </p:sp>
      <p:sp>
        <p:nvSpPr>
          <p:cNvPr id="9" name="Picture Placeholder 4"/>
          <p:cNvSpPr>
            <a:spLocks noGrp="1"/>
          </p:cNvSpPr>
          <p:nvPr>
            <p:ph type="pic" sz="quarter" idx="16"/>
          </p:nvPr>
        </p:nvSpPr>
        <p:spPr>
          <a:xfrm>
            <a:off x="6116610" y="2995858"/>
            <a:ext cx="3026228" cy="1708222"/>
          </a:xfrm>
        </p:spPr>
        <p:txBody>
          <a:bodyPr>
            <a:normAutofit/>
          </a:bodyPr>
          <a:lstStyle>
            <a:lvl1pPr marL="0" indent="0">
              <a:buNone/>
              <a:defRPr sz="1200">
                <a:solidFill>
                  <a:schemeClr val="tx1">
                    <a:lumMod val="50000"/>
                    <a:lumOff val="50000"/>
                  </a:schemeClr>
                </a:solidFill>
              </a:defRPr>
            </a:lvl1pPr>
          </a:lstStyle>
          <a:p>
            <a:endParaRPr lang="en-US"/>
          </a:p>
        </p:txBody>
      </p:sp>
      <p:sp>
        <p:nvSpPr>
          <p:cNvPr id="5" name="Slide Number Placeholder 4"/>
          <p:cNvSpPr>
            <a:spLocks noGrp="1"/>
          </p:cNvSpPr>
          <p:nvPr>
            <p:ph type="sldNum" sz="quarter" idx="12"/>
          </p:nvPr>
        </p:nvSpPr>
        <p:spPr/>
        <p:txBody>
          <a:bodyPr/>
          <a:lstStyle/>
          <a:p>
            <a:fld id="{32ECD629-4DA5-4EAE-B174-69948CAAE2CE}" type="slidenum">
              <a:rPr lang="en-US" smtClean="0"/>
              <a:t>‹#›</a:t>
            </a:fld>
            <a:endParaRPr lang="en-US" dirty="0"/>
          </a:p>
        </p:txBody>
      </p:sp>
    </p:spTree>
  </p:cSld>
  <p:clrMapOvr>
    <a:masterClrMapping/>
  </p:clrMapOvr>
  <p:transition spd="slow" advClick="0" advTm="3000">
    <p:pull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3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2ECD629-4DA5-4EAE-B174-69948CAAE2CE}" type="slidenum">
              <a:rPr lang="en-US" smtClean="0"/>
              <a:t>‹#›</a:t>
            </a:fld>
            <a:endParaRPr lang="en-US" dirty="0"/>
          </a:p>
        </p:txBody>
      </p:sp>
    </p:spTree>
  </p:cSld>
  <p:clrMapOvr>
    <a:masterClrMapping/>
  </p:clrMapOvr>
  <p:transition spd="slow" advClick="0" advTm="3000">
    <p:pull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
        <p:nvSpPr>
          <p:cNvPr id="2" name="矩形 1"/>
          <p:cNvSpPr/>
          <p:nvPr userDrawn="1"/>
        </p:nvSpPr>
        <p:spPr>
          <a:xfrm>
            <a:off x="-2925" y="0"/>
            <a:ext cx="9146672" cy="5145088"/>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zh-CN" altLang="en-US"/>
          </a:p>
        </p:txBody>
      </p:sp>
    </p:spTree>
  </p:cSld>
  <p:clrMapOvr>
    <a:masterClrMapping/>
  </p:clrMapOvr>
  <p:transition spd="slow" advClick="0" advTm="3000">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A620DD7-6358-4E35-981D-64C57D7D925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p:transition spd="slow" advClick="0" advTm="3000">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620DD7-6358-4E35-981D-64C57D7D925A}"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p:transition spd="slow" advClick="0" advTm="3000">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620DD7-6358-4E35-981D-64C57D7D925A}"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p:transition spd="slow" advClick="0" advTm="3000">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620DD7-6358-4E35-981D-64C57D7D925A}"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p:transition spd="slow" advClick="0" advTm="3000">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620DD7-6358-4E35-981D-64C57D7D925A}"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p:transition spd="slow" advClick="0" advTm="3000">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5" name="矩形 4"/>
          <p:cNvSpPr/>
          <p:nvPr userDrawn="1"/>
        </p:nvSpPr>
        <p:spPr>
          <a:xfrm>
            <a:off x="0" y="232284"/>
            <a:ext cx="39556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pPr lvl="0" algn="dist"/>
            <a:r>
              <a:rPr lang="zh-CN" altLang="zh-CN" sz="1600" dirty="0">
                <a:solidFill>
                  <a:schemeClr val="accent1"/>
                </a:solidFill>
                <a:latin typeface="微软雅黑" panose="020B0503020204020204" pitchFamily="34" charset="-122"/>
                <a:ea typeface="微软雅黑" panose="020B0503020204020204" pitchFamily="34" charset="-122"/>
              </a:rPr>
              <a:t>年度工作概述</a:t>
            </a:r>
          </a:p>
        </p:txBody>
      </p:sp>
      <p:sp>
        <p:nvSpPr>
          <p:cNvPr id="7" name="文本框 38"/>
          <p:cNvSpPr txBox="1"/>
          <p:nvPr userDrawn="1"/>
        </p:nvSpPr>
        <p:spPr>
          <a:xfrm>
            <a:off x="431540" y="556320"/>
            <a:ext cx="2039271" cy="207753"/>
          </a:xfrm>
          <a:prstGeom prst="rect">
            <a:avLst/>
          </a:prstGeom>
          <a:noFill/>
        </p:spPr>
        <p:txBody>
          <a:bodyPr wrap="square" lIns="68584" tIns="34292" rIns="68584" bIns="34292" rtlCol="0">
            <a:spAutoFit/>
          </a:bodyPr>
          <a:lstStyle/>
          <a:p>
            <a:pPr algn="dist" defTabSz="685800"/>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p:transition spd="slow" advClick="0" advTm="3000">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5" name="矩形 4"/>
          <p:cNvSpPr/>
          <p:nvPr userDrawn="1"/>
        </p:nvSpPr>
        <p:spPr>
          <a:xfrm>
            <a:off x="0" y="232284"/>
            <a:ext cx="395570"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pPr lvl="0" algn="dist"/>
            <a:r>
              <a:rPr lang="zh-CN" altLang="zh-CN" sz="1600" b="0" kern="1200" dirty="0">
                <a:solidFill>
                  <a:schemeClr val="accent1"/>
                </a:solidFill>
                <a:latin typeface="微软雅黑" panose="020B0503020204020204" pitchFamily="34" charset="-122"/>
                <a:ea typeface="微软雅黑" panose="020B0503020204020204" pitchFamily="34" charset="-122"/>
                <a:cs typeface="+mn-cs"/>
              </a:rPr>
              <a:t>工作完成情况</a:t>
            </a:r>
          </a:p>
        </p:txBody>
      </p:sp>
      <p:sp>
        <p:nvSpPr>
          <p:cNvPr id="7" name="文本框 38"/>
          <p:cNvSpPr txBox="1"/>
          <p:nvPr userDrawn="1"/>
        </p:nvSpPr>
        <p:spPr>
          <a:xfrm>
            <a:off x="431540" y="556320"/>
            <a:ext cx="2039271" cy="207753"/>
          </a:xfrm>
          <a:prstGeom prst="rect">
            <a:avLst/>
          </a:prstGeom>
          <a:noFill/>
        </p:spPr>
        <p:txBody>
          <a:bodyPr wrap="square" lIns="68584" tIns="34292" rIns="68584" bIns="34292" rtlCol="0">
            <a:spAutoFit/>
          </a:bodyPr>
          <a:lstStyle/>
          <a:p>
            <a:pPr algn="dist" defTabSz="685800"/>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p:transition spd="slow" advClick="0" advTm="3000">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3A620DD7-6358-4E35-981D-64C57D7D925A}" type="datetimeFigureOut">
              <a:rPr lang="zh-CN" altLang="en-US" smtClean="0"/>
              <a:t>2021/1/6</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25567DBE-345A-4DFC-A5AF-A1AA18485CC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transition spd="slow" advClick="0" advTm="3000">
    <p:pull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6.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5.png"/><Relationship Id="rId5" Type="http://schemas.openxmlformats.org/officeDocument/2006/relationships/notesSlide" Target="../notesSlides/notesSlide13.xml"/><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6.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5.png"/><Relationship Id="rId5" Type="http://schemas.openxmlformats.org/officeDocument/2006/relationships/notesSlide" Target="../notesSlides/notesSlide18.xml"/><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image" Target="../media/image6.png"/><Relationship Id="rId2" Type="http://schemas.openxmlformats.org/officeDocument/2006/relationships/tags" Target="../tags/tag3.xml"/><Relationship Id="rId16" Type="http://schemas.openxmlformats.org/officeDocument/2006/relationships/image" Target="../media/image5.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notesSlide" Target="../notesSlides/notesSlide2.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18" Type="http://schemas.openxmlformats.org/officeDocument/2006/relationships/tags" Target="../tags/tag44.xml"/><Relationship Id="rId26" Type="http://schemas.openxmlformats.org/officeDocument/2006/relationships/tags" Target="../tags/tag52.xml"/><Relationship Id="rId3" Type="http://schemas.openxmlformats.org/officeDocument/2006/relationships/tags" Target="../tags/tag29.xml"/><Relationship Id="rId21" Type="http://schemas.openxmlformats.org/officeDocument/2006/relationships/tags" Target="../tags/tag47.xml"/><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tags" Target="../tags/tag43.xml"/><Relationship Id="rId25" Type="http://schemas.openxmlformats.org/officeDocument/2006/relationships/tags" Target="../tags/tag51.xml"/><Relationship Id="rId2" Type="http://schemas.openxmlformats.org/officeDocument/2006/relationships/tags" Target="../tags/tag28.xml"/><Relationship Id="rId16" Type="http://schemas.openxmlformats.org/officeDocument/2006/relationships/tags" Target="../tags/tag42.xml"/><Relationship Id="rId20" Type="http://schemas.openxmlformats.org/officeDocument/2006/relationships/tags" Target="../tags/tag46.xml"/><Relationship Id="rId29" Type="http://schemas.openxmlformats.org/officeDocument/2006/relationships/tags" Target="../tags/tag55.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24" Type="http://schemas.openxmlformats.org/officeDocument/2006/relationships/tags" Target="../tags/tag50.xml"/><Relationship Id="rId32" Type="http://schemas.openxmlformats.org/officeDocument/2006/relationships/notesSlide" Target="../notesSlides/notesSlide22.xml"/><Relationship Id="rId5" Type="http://schemas.openxmlformats.org/officeDocument/2006/relationships/tags" Target="../tags/tag31.xml"/><Relationship Id="rId15" Type="http://schemas.openxmlformats.org/officeDocument/2006/relationships/tags" Target="../tags/tag41.xml"/><Relationship Id="rId23" Type="http://schemas.openxmlformats.org/officeDocument/2006/relationships/tags" Target="../tags/tag49.xml"/><Relationship Id="rId28" Type="http://schemas.openxmlformats.org/officeDocument/2006/relationships/tags" Target="../tags/tag54.xml"/><Relationship Id="rId10" Type="http://schemas.openxmlformats.org/officeDocument/2006/relationships/tags" Target="../tags/tag36.xml"/><Relationship Id="rId19" Type="http://schemas.openxmlformats.org/officeDocument/2006/relationships/tags" Target="../tags/tag45.xml"/><Relationship Id="rId31" Type="http://schemas.openxmlformats.org/officeDocument/2006/relationships/slideLayout" Target="../slideLayouts/slideLayout1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 Id="rId22" Type="http://schemas.openxmlformats.org/officeDocument/2006/relationships/tags" Target="../tags/tag48.xml"/><Relationship Id="rId27" Type="http://schemas.openxmlformats.org/officeDocument/2006/relationships/tags" Target="../tags/tag53.xml"/><Relationship Id="rId30" Type="http://schemas.openxmlformats.org/officeDocument/2006/relationships/tags" Target="../tags/tag5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6.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5.png"/><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6.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5.png"/><Relationship Id="rId5" Type="http://schemas.openxmlformats.org/officeDocument/2006/relationships/notesSlide" Target="../notesSlides/notesSlide8.xml"/><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95536" y="1405824"/>
            <a:ext cx="576064" cy="828092"/>
          </a:xfrm>
          <a:prstGeom prst="rect">
            <a:avLst/>
          </a:prstGeom>
          <a:solidFill>
            <a:srgbClr val="AB2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07604" y="1405824"/>
            <a:ext cx="576064" cy="828092"/>
          </a:xfrm>
          <a:prstGeom prst="rect">
            <a:avLst/>
          </a:prstGeom>
          <a:solidFill>
            <a:srgbClr val="EE3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664596" y="1405824"/>
            <a:ext cx="576064" cy="8280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339752" y="1405824"/>
            <a:ext cx="576064" cy="8280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158"/>
          <p:cNvSpPr txBox="1"/>
          <p:nvPr/>
        </p:nvSpPr>
        <p:spPr>
          <a:xfrm>
            <a:off x="244934" y="2449940"/>
            <a:ext cx="4719129" cy="619665"/>
          </a:xfrm>
          <a:prstGeom prst="rect">
            <a:avLst/>
          </a:prstGeom>
          <a:noFill/>
        </p:spPr>
        <p:txBody>
          <a:bodyPr wrap="none" lIns="65032" tIns="32516" rIns="65032" bIns="32516" rtlCol="0">
            <a:spAutoFit/>
          </a:bodyPr>
          <a:lstStyle/>
          <a:p>
            <a:r>
              <a:rPr kumimoji="1"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金融理财汇报</a:t>
            </a:r>
            <a:r>
              <a:rPr kumimoji="1" lang="en-US" altLang="zh-CN" sz="3600" b="1" dirty="0">
                <a:solidFill>
                  <a:schemeClr val="tx1">
                    <a:lumMod val="75000"/>
                    <a:lumOff val="25000"/>
                  </a:schemeClr>
                </a:solidFill>
                <a:latin typeface="微软雅黑" panose="020B0503020204020204" pitchFamily="34" charset="-122"/>
                <a:ea typeface="微软雅黑" panose="020B0503020204020204" pitchFamily="34" charset="-122"/>
              </a:rPr>
              <a:t>PPT</a:t>
            </a:r>
            <a:r>
              <a:rPr kumimoji="1"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模板</a:t>
            </a:r>
          </a:p>
        </p:txBody>
      </p:sp>
      <p:sp>
        <p:nvSpPr>
          <p:cNvPr id="7" name="文本框 36"/>
          <p:cNvSpPr txBox="1"/>
          <p:nvPr/>
        </p:nvSpPr>
        <p:spPr>
          <a:xfrm>
            <a:off x="395536" y="1405824"/>
            <a:ext cx="519986" cy="896664"/>
          </a:xfrm>
          <a:prstGeom prst="rect">
            <a:avLst/>
          </a:prstGeom>
          <a:noFill/>
        </p:spPr>
        <p:txBody>
          <a:bodyPr wrap="square" lIns="65032" tIns="32516" rIns="65032" bIns="32516" rtlCol="0">
            <a:spAutoFit/>
          </a:bodyPr>
          <a:lstStyle/>
          <a:p>
            <a:r>
              <a:rPr kumimoji="1" lang="en-US" altLang="zh-CN" sz="5400" dirty="0">
                <a:solidFill>
                  <a:schemeClr val="bg1"/>
                </a:solidFill>
                <a:latin typeface="Bodoni MT Black" panose="02070A03080606020203" pitchFamily="18" charset="0"/>
                <a:ea typeface="方正舒体" panose="02010601030101010101" pitchFamily="2" charset="-122"/>
              </a:rPr>
              <a:t>2</a:t>
            </a:r>
            <a:endParaRPr kumimoji="1" lang="zh-CN" altLang="en-US" sz="5400" dirty="0">
              <a:solidFill>
                <a:schemeClr val="bg1"/>
              </a:solidFill>
              <a:latin typeface="Bodoni MT Black" panose="02070A03080606020203" pitchFamily="18" charset="0"/>
              <a:ea typeface="方正舒体" panose="02010601030101010101" pitchFamily="2" charset="-122"/>
            </a:endParaRPr>
          </a:p>
        </p:txBody>
      </p:sp>
      <p:pic>
        <p:nvPicPr>
          <p:cNvPr id="2" name="你的笑颜 your smi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671259" y="791580"/>
            <a:ext cx="609600" cy="609600"/>
          </a:xfrm>
          <a:prstGeom prst="rect">
            <a:avLst/>
          </a:prstGeom>
        </p:spPr>
      </p:pic>
      <p:sp>
        <p:nvSpPr>
          <p:cNvPr id="11" name="文本框 159"/>
          <p:cNvSpPr txBox="1"/>
          <p:nvPr/>
        </p:nvSpPr>
        <p:spPr>
          <a:xfrm>
            <a:off x="344425" y="3710080"/>
            <a:ext cx="3183459" cy="266620"/>
          </a:xfrm>
          <a:prstGeom prst="rect">
            <a:avLst/>
          </a:prstGeom>
          <a:noFill/>
          <a:ln>
            <a:solidFill>
              <a:schemeClr val="accent1"/>
            </a:solidFill>
          </a:ln>
        </p:spPr>
        <p:txBody>
          <a:bodyPr wrap="square" lIns="65032" tIns="32516" rIns="65032" bIns="32516" rtlCol="0">
            <a:spAutoFit/>
          </a:bodyPr>
          <a:lstStyle/>
          <a:p>
            <a:pPr>
              <a:lnSpc>
                <a:spcPct val="150000"/>
              </a:lnSpc>
              <a:buNone/>
            </a:pPr>
            <a:r>
              <a:rPr lang="zh-CN" altLang="en-US" sz="1000">
                <a:solidFill>
                  <a:schemeClr val="accent1"/>
                </a:solidFill>
                <a:latin typeface="Arial" panose="020B0604020202020204" pitchFamily="34" charset="0"/>
                <a:cs typeface="Arial" panose="020B0604020202020204" pitchFamily="34" charset="0"/>
              </a:rPr>
              <a:t>汇报人： </a:t>
            </a:r>
            <a:r>
              <a:rPr lang="en-US" altLang="zh-CN" sz="1000">
                <a:solidFill>
                  <a:schemeClr val="accent1"/>
                </a:solidFill>
                <a:latin typeface="Arial" panose="020B0604020202020204" pitchFamily="34" charset="0"/>
                <a:cs typeface="Arial" panose="020B0604020202020204" pitchFamily="34" charset="0"/>
              </a:rPr>
              <a:t>xiazaii      </a:t>
            </a:r>
            <a:r>
              <a:rPr lang="zh-CN" altLang="en-US" sz="1000">
                <a:solidFill>
                  <a:schemeClr val="accent1"/>
                </a:solidFill>
                <a:latin typeface="Arial" panose="020B0604020202020204" pitchFamily="34" charset="0"/>
                <a:cs typeface="Arial" panose="020B0604020202020204" pitchFamily="34" charset="0"/>
              </a:rPr>
              <a:t>汇报时间：</a:t>
            </a:r>
            <a:r>
              <a:rPr lang="en-US" altLang="zh-CN" sz="1000">
                <a:solidFill>
                  <a:schemeClr val="accent1"/>
                </a:solidFill>
                <a:latin typeface="Arial" panose="020B0604020202020204" pitchFamily="34" charset="0"/>
                <a:cs typeface="Arial" panose="020B0604020202020204" pitchFamily="34" charset="0"/>
              </a:rPr>
              <a:t>xx</a:t>
            </a:r>
            <a:r>
              <a:rPr lang="zh-CN" altLang="en-US" sz="1000">
                <a:solidFill>
                  <a:schemeClr val="accent1"/>
                </a:solidFill>
                <a:latin typeface="Arial" panose="020B0604020202020204" pitchFamily="34" charset="0"/>
                <a:cs typeface="Arial" panose="020B0604020202020204" pitchFamily="34" charset="0"/>
              </a:rPr>
              <a:t>年</a:t>
            </a:r>
            <a:r>
              <a:rPr lang="en-US" altLang="zh-CN" sz="1000">
                <a:solidFill>
                  <a:schemeClr val="accent1"/>
                </a:solidFill>
                <a:latin typeface="Arial" panose="020B0604020202020204" pitchFamily="34" charset="0"/>
                <a:cs typeface="Arial" panose="020B0604020202020204" pitchFamily="34" charset="0"/>
              </a:rPr>
              <a:t>xx</a:t>
            </a:r>
            <a:r>
              <a:rPr lang="zh-CN" altLang="en-US" sz="1000">
                <a:solidFill>
                  <a:schemeClr val="accent1"/>
                </a:solidFill>
                <a:latin typeface="Arial" panose="020B0604020202020204" pitchFamily="34" charset="0"/>
                <a:cs typeface="Arial" panose="020B0604020202020204" pitchFamily="34" charset="0"/>
              </a:rPr>
              <a:t>月</a:t>
            </a:r>
            <a:endParaRPr lang="zh-CN" altLang="en-US" sz="1000" dirty="0">
              <a:solidFill>
                <a:schemeClr val="accent1"/>
              </a:solidFill>
              <a:latin typeface="Arial" panose="020B0604020202020204" pitchFamily="34" charset="0"/>
              <a:cs typeface="Arial" panose="020B0604020202020204" pitchFamily="34" charset="0"/>
            </a:endParaRPr>
          </a:p>
        </p:txBody>
      </p:sp>
      <p:pic>
        <p:nvPicPr>
          <p:cNvPr id="1026" name="Picture 2" descr="D:\1\bf66e989757fd48ed0f3b80c172665d1.png"/>
          <p:cNvPicPr>
            <a:picLocks noChangeAspect="1" noChangeArrowheads="1"/>
          </p:cNvPicPr>
          <p:nvPr/>
        </p:nvPicPr>
        <p:blipFill>
          <a:blip r:embed="rId6" cstate="print"/>
          <a:srcRect/>
          <a:stretch>
            <a:fillRect/>
          </a:stretch>
        </p:blipFill>
        <p:spPr bwMode="auto">
          <a:xfrm>
            <a:off x="4572000" y="0"/>
            <a:ext cx="5041900" cy="5041900"/>
          </a:xfrm>
          <a:prstGeom prst="rect">
            <a:avLst/>
          </a:prstGeom>
          <a:noFill/>
        </p:spPr>
      </p:pic>
      <p:sp>
        <p:nvSpPr>
          <p:cNvPr id="15" name="文本框 36"/>
          <p:cNvSpPr txBox="1"/>
          <p:nvPr/>
        </p:nvSpPr>
        <p:spPr>
          <a:xfrm>
            <a:off x="991674" y="1405824"/>
            <a:ext cx="519986" cy="896664"/>
          </a:xfrm>
          <a:prstGeom prst="rect">
            <a:avLst/>
          </a:prstGeom>
          <a:noFill/>
        </p:spPr>
        <p:txBody>
          <a:bodyPr wrap="square" lIns="65032" tIns="32516" rIns="65032" bIns="32516" rtlCol="0">
            <a:spAutoFit/>
          </a:bodyPr>
          <a:lstStyle/>
          <a:p>
            <a:r>
              <a:rPr kumimoji="1" lang="en-US" altLang="zh-CN" sz="5400" dirty="0">
                <a:solidFill>
                  <a:schemeClr val="bg1"/>
                </a:solidFill>
                <a:latin typeface="Bodoni MT Black" panose="02070A03080606020203" pitchFamily="18" charset="0"/>
                <a:ea typeface="方正舒体" panose="02010601030101010101" pitchFamily="2" charset="-122"/>
              </a:rPr>
              <a:t>0</a:t>
            </a:r>
            <a:endParaRPr kumimoji="1" lang="zh-CN" altLang="en-US" sz="5400" dirty="0">
              <a:solidFill>
                <a:schemeClr val="bg1"/>
              </a:solidFill>
              <a:latin typeface="Bodoni MT Black" panose="02070A03080606020203" pitchFamily="18" charset="0"/>
              <a:ea typeface="方正舒体" panose="02010601030101010101" pitchFamily="2" charset="-122"/>
            </a:endParaRPr>
          </a:p>
        </p:txBody>
      </p:sp>
      <p:sp>
        <p:nvSpPr>
          <p:cNvPr id="16" name="文本框 36"/>
          <p:cNvSpPr txBox="1"/>
          <p:nvPr/>
        </p:nvSpPr>
        <p:spPr>
          <a:xfrm>
            <a:off x="1675750" y="1409260"/>
            <a:ext cx="519986" cy="895350"/>
          </a:xfrm>
          <a:prstGeom prst="rect">
            <a:avLst/>
          </a:prstGeom>
          <a:noFill/>
        </p:spPr>
        <p:txBody>
          <a:bodyPr wrap="square" lIns="65032" tIns="32516" rIns="65032" bIns="32516" rtlCol="0">
            <a:spAutoFit/>
          </a:bodyPr>
          <a:lstStyle/>
          <a:p>
            <a:r>
              <a:rPr kumimoji="1" lang="en-US" altLang="zh-CN" sz="5400" dirty="0">
                <a:solidFill>
                  <a:schemeClr val="bg1"/>
                </a:solidFill>
                <a:latin typeface="Bodoni MT Black" panose="02070A03080606020203" pitchFamily="18" charset="0"/>
                <a:ea typeface="方正舒体" panose="02010601030101010101" pitchFamily="2" charset="-122"/>
              </a:rPr>
              <a:t>2</a:t>
            </a:r>
          </a:p>
        </p:txBody>
      </p:sp>
      <p:sp>
        <p:nvSpPr>
          <p:cNvPr id="17" name="文本框 36"/>
          <p:cNvSpPr txBox="1"/>
          <p:nvPr/>
        </p:nvSpPr>
        <p:spPr>
          <a:xfrm>
            <a:off x="2339752" y="1405824"/>
            <a:ext cx="519986" cy="896664"/>
          </a:xfrm>
          <a:prstGeom prst="rect">
            <a:avLst/>
          </a:prstGeom>
          <a:noFill/>
        </p:spPr>
        <p:txBody>
          <a:bodyPr wrap="square" lIns="65032" tIns="32516" rIns="65032" bIns="32516" rtlCol="0">
            <a:spAutoFit/>
          </a:bodyPr>
          <a:lstStyle/>
          <a:p>
            <a:r>
              <a:rPr kumimoji="1" lang="en-US" altLang="zh-CN" sz="5400" dirty="0">
                <a:solidFill>
                  <a:schemeClr val="bg1"/>
                </a:solidFill>
                <a:latin typeface="Bodoni MT Black" panose="02070A03080606020203" pitchFamily="18" charset="0"/>
                <a:ea typeface="方正舒体" panose="02010601030101010101" pitchFamily="2" charset="-122"/>
              </a:rPr>
              <a:t>X</a:t>
            </a:r>
            <a:endParaRPr kumimoji="1" lang="zh-CN" altLang="en-US" sz="5400" dirty="0">
              <a:solidFill>
                <a:schemeClr val="bg1"/>
              </a:solidFill>
              <a:latin typeface="Bodoni MT Black" panose="02070A03080606020203" pitchFamily="18" charset="0"/>
              <a:ea typeface="方正舒体" panose="02010601030101010101" pitchFamily="2" charset="-122"/>
            </a:endParaRPr>
          </a:p>
        </p:txBody>
      </p:sp>
      <p:sp>
        <p:nvSpPr>
          <p:cNvPr id="18" name="TextBox 4"/>
          <p:cNvSpPr txBox="1"/>
          <p:nvPr/>
        </p:nvSpPr>
        <p:spPr>
          <a:xfrm>
            <a:off x="287524" y="3148608"/>
            <a:ext cx="4661306" cy="419518"/>
          </a:xfrm>
          <a:prstGeom prst="rect">
            <a:avLst/>
          </a:prstGeom>
          <a:noFill/>
        </p:spPr>
        <p:txBody>
          <a:bodyPr wrap="square" lIns="68559" tIns="34280" rIns="68559" bIns="3428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nSpc>
                <a:spcPct val="150000"/>
              </a:lnSpc>
            </a:pPr>
            <a:r>
              <a:rPr lang="en-US" altLang="zh-CN" sz="800" dirty="0">
                <a:solidFill>
                  <a:schemeClr val="tx1">
                    <a:lumMod val="50000"/>
                    <a:lumOff val="50000"/>
                  </a:schemeClr>
                </a:solidFill>
              </a:rPr>
              <a:t>Chinadaily.com.cn is the largest English portal in China, providing news, business information, BBS, learning materials. The Website has channels as China,</a:t>
            </a:r>
            <a:r>
              <a:rPr lang="en-US" altLang="zh-CN" sz="700" dirty="0">
                <a:solidFill>
                  <a:schemeClr val="tx1">
                    <a:lumMod val="50000"/>
                    <a:lumOff val="50000"/>
                  </a:schemeClr>
                </a:solidFill>
              </a:rPr>
              <a:t> Chinadaily.com.cn is the largest English portal in</a:t>
            </a:r>
            <a:endParaRPr lang="id-ID" altLang="zh-CN" sz="600" dirty="0">
              <a:solidFill>
                <a:schemeClr val="tx1">
                  <a:lumMod val="50000"/>
                  <a:lumOff val="50000"/>
                </a:schemeClr>
              </a:solidFill>
              <a:latin typeface="Lato" pitchFamily="34" charset="0"/>
              <a:ea typeface="Clear Sans Light" pitchFamily="34" charset="0"/>
              <a:cs typeface="Clear Sans Light" pitchFamily="34" charset="0"/>
            </a:endParaRPr>
          </a:p>
        </p:txBody>
      </p:sp>
    </p:spTree>
  </p:cSld>
  <p:clrMapOvr>
    <a:masterClrMapping/>
  </p:clrMapOvr>
  <p:transition spd="slow" advClick="0"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 presetClass="entr" presetSubtype="2" fill="hold" nodeType="after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additive="base">
                                        <p:cTn id="10" dur="500" fill="hold"/>
                                        <p:tgtEl>
                                          <p:spTgt spid="1026"/>
                                        </p:tgtEl>
                                        <p:attrNameLst>
                                          <p:attrName>ppt_x</p:attrName>
                                        </p:attrNameLst>
                                      </p:cBhvr>
                                      <p:tavLst>
                                        <p:tav tm="0">
                                          <p:val>
                                            <p:strVal val="1+#ppt_w/2"/>
                                          </p:val>
                                        </p:tav>
                                        <p:tav tm="100000">
                                          <p:val>
                                            <p:strVal val="#ppt_x"/>
                                          </p:val>
                                        </p:tav>
                                      </p:tavLst>
                                    </p:anim>
                                    <p:anim calcmode="lin" valueType="num">
                                      <p:cBhvr additive="base">
                                        <p:cTn id="11" dur="500" fill="hold"/>
                                        <p:tgtEl>
                                          <p:spTgt spid="1026"/>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 presetClass="entr" presetSubtype="1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300" fill="hold"/>
                                        <p:tgtEl>
                                          <p:spTgt spid="10"/>
                                        </p:tgtEl>
                                        <p:attrNameLst>
                                          <p:attrName>ppt_x</p:attrName>
                                        </p:attrNameLst>
                                      </p:cBhvr>
                                      <p:tavLst>
                                        <p:tav tm="0">
                                          <p:val>
                                            <p:strVal val="0-#ppt_w/2"/>
                                          </p:val>
                                        </p:tav>
                                        <p:tav tm="100000">
                                          <p:val>
                                            <p:strVal val="#ppt_x"/>
                                          </p:val>
                                        </p:tav>
                                      </p:tavLst>
                                    </p:anim>
                                    <p:anim calcmode="lin" valueType="num">
                                      <p:cBhvr additive="base">
                                        <p:cTn id="16" dur="300" fill="hold"/>
                                        <p:tgtEl>
                                          <p:spTgt spid="10"/>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12"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300" fill="hold"/>
                                        <p:tgtEl>
                                          <p:spTgt spid="12"/>
                                        </p:tgtEl>
                                        <p:attrNameLst>
                                          <p:attrName>ppt_x</p:attrName>
                                        </p:attrNameLst>
                                      </p:cBhvr>
                                      <p:tavLst>
                                        <p:tav tm="0">
                                          <p:val>
                                            <p:strVal val="0-#ppt_w/2"/>
                                          </p:val>
                                        </p:tav>
                                        <p:tav tm="100000">
                                          <p:val>
                                            <p:strVal val="#ppt_x"/>
                                          </p:val>
                                        </p:tav>
                                      </p:tavLst>
                                    </p:anim>
                                    <p:anim calcmode="lin" valueType="num">
                                      <p:cBhvr additive="base">
                                        <p:cTn id="21" dur="300" fill="hold"/>
                                        <p:tgtEl>
                                          <p:spTgt spid="12"/>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12"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300" fill="hold"/>
                                        <p:tgtEl>
                                          <p:spTgt spid="13"/>
                                        </p:tgtEl>
                                        <p:attrNameLst>
                                          <p:attrName>ppt_x</p:attrName>
                                        </p:attrNameLst>
                                      </p:cBhvr>
                                      <p:tavLst>
                                        <p:tav tm="0">
                                          <p:val>
                                            <p:strVal val="0-#ppt_w/2"/>
                                          </p:val>
                                        </p:tav>
                                        <p:tav tm="100000">
                                          <p:val>
                                            <p:strVal val="#ppt_x"/>
                                          </p:val>
                                        </p:tav>
                                      </p:tavLst>
                                    </p:anim>
                                    <p:anim calcmode="lin" valueType="num">
                                      <p:cBhvr additive="base">
                                        <p:cTn id="26" dur="300" fill="hold"/>
                                        <p:tgtEl>
                                          <p:spTgt spid="13"/>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 presetClass="entr" presetSubtype="12"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300" fill="hold"/>
                                        <p:tgtEl>
                                          <p:spTgt spid="14"/>
                                        </p:tgtEl>
                                        <p:attrNameLst>
                                          <p:attrName>ppt_x</p:attrName>
                                        </p:attrNameLst>
                                      </p:cBhvr>
                                      <p:tavLst>
                                        <p:tav tm="0">
                                          <p:val>
                                            <p:strVal val="0-#ppt_w/2"/>
                                          </p:val>
                                        </p:tav>
                                        <p:tav tm="100000">
                                          <p:val>
                                            <p:strVal val="#ppt_x"/>
                                          </p:val>
                                        </p:tav>
                                      </p:tavLst>
                                    </p:anim>
                                    <p:anim calcmode="lin" valueType="num">
                                      <p:cBhvr additive="base">
                                        <p:cTn id="31" dur="300" fill="hold"/>
                                        <p:tgtEl>
                                          <p:spTgt spid="14"/>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2" fill="hold" grpId="0" nodeType="afterEffect">
                                  <p:stCondLst>
                                    <p:cond delay="0"/>
                                  </p:stCondLst>
                                  <p:iterate type="lt">
                                    <p:tmPct val="0"/>
                                  </p:iterate>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1+#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childTnLst>
                          </p:cTn>
                        </p:par>
                        <p:par>
                          <p:cTn id="37" fill="hold">
                            <p:stCondLst>
                              <p:cond delay="2200"/>
                            </p:stCondLst>
                            <p:childTnLst>
                              <p:par>
                                <p:cTn id="38" presetID="26" presetClass="emph" presetSubtype="0" fill="hold" grpId="1" nodeType="afterEffect">
                                  <p:stCondLst>
                                    <p:cond delay="0"/>
                                  </p:stCondLst>
                                  <p:iterate type="lt">
                                    <p:tmPct val="0"/>
                                  </p:iterate>
                                  <p:childTnLst>
                                    <p:animEffect transition="out" filter="fade">
                                      <p:cBhvr>
                                        <p:cTn id="39" dur="500" tmFilter="0, 0; .2, .5; .8, .5; 1, 0"/>
                                        <p:tgtEl>
                                          <p:spTgt spid="7"/>
                                        </p:tgtEl>
                                      </p:cBhvr>
                                    </p:animEffect>
                                    <p:animScale>
                                      <p:cBhvr>
                                        <p:cTn id="40" dur="250" autoRev="1" fill="hold"/>
                                        <p:tgtEl>
                                          <p:spTgt spid="7"/>
                                        </p:tgtEl>
                                      </p:cBhvr>
                                      <p:by x="105000" y="105000"/>
                                    </p:animScale>
                                  </p:childTnLst>
                                </p:cTn>
                              </p:par>
                            </p:childTnLst>
                          </p:cTn>
                        </p:par>
                        <p:par>
                          <p:cTn id="41" fill="hold">
                            <p:stCondLst>
                              <p:cond delay="2699"/>
                            </p:stCondLst>
                            <p:childTnLst>
                              <p:par>
                                <p:cTn id="42" presetID="2" presetClass="entr" presetSubtype="2" fill="hold" grpId="0" nodeType="afterEffect">
                                  <p:stCondLst>
                                    <p:cond delay="0"/>
                                  </p:stCondLst>
                                  <p:iterate type="lt">
                                    <p:tmPct val="0"/>
                                  </p:iterate>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1+#ppt_w/2"/>
                                          </p:val>
                                        </p:tav>
                                        <p:tav tm="100000">
                                          <p:val>
                                            <p:strVal val="#ppt_x"/>
                                          </p:val>
                                        </p:tav>
                                      </p:tavLst>
                                    </p:anim>
                                    <p:anim calcmode="lin" valueType="num">
                                      <p:cBhvr additive="base">
                                        <p:cTn id="45" dur="500" fill="hold"/>
                                        <p:tgtEl>
                                          <p:spTgt spid="15"/>
                                        </p:tgtEl>
                                        <p:attrNameLst>
                                          <p:attrName>ppt_y</p:attrName>
                                        </p:attrNameLst>
                                      </p:cBhvr>
                                      <p:tavLst>
                                        <p:tav tm="0">
                                          <p:val>
                                            <p:strVal val="#ppt_y"/>
                                          </p:val>
                                        </p:tav>
                                        <p:tav tm="100000">
                                          <p:val>
                                            <p:strVal val="#ppt_y"/>
                                          </p:val>
                                        </p:tav>
                                      </p:tavLst>
                                    </p:anim>
                                  </p:childTnLst>
                                </p:cTn>
                              </p:par>
                            </p:childTnLst>
                          </p:cTn>
                        </p:par>
                        <p:par>
                          <p:cTn id="46" fill="hold">
                            <p:stCondLst>
                              <p:cond delay="3199"/>
                            </p:stCondLst>
                            <p:childTnLst>
                              <p:par>
                                <p:cTn id="47" presetID="26" presetClass="emph" presetSubtype="0" fill="hold" grpId="1" nodeType="afterEffect">
                                  <p:stCondLst>
                                    <p:cond delay="0"/>
                                  </p:stCondLst>
                                  <p:iterate type="lt">
                                    <p:tmPct val="0"/>
                                  </p:iterate>
                                  <p:childTnLst>
                                    <p:animEffect transition="out" filter="fade">
                                      <p:cBhvr>
                                        <p:cTn id="48" dur="500" tmFilter="0, 0; .2, .5; .8, .5; 1, 0"/>
                                        <p:tgtEl>
                                          <p:spTgt spid="15"/>
                                        </p:tgtEl>
                                      </p:cBhvr>
                                    </p:animEffect>
                                    <p:animScale>
                                      <p:cBhvr>
                                        <p:cTn id="49" dur="250" autoRev="1" fill="hold"/>
                                        <p:tgtEl>
                                          <p:spTgt spid="15"/>
                                        </p:tgtEl>
                                      </p:cBhvr>
                                      <p:by x="105000" y="105000"/>
                                    </p:animScale>
                                  </p:childTnLst>
                                </p:cTn>
                              </p:par>
                            </p:childTnLst>
                          </p:cTn>
                        </p:par>
                        <p:par>
                          <p:cTn id="50" fill="hold">
                            <p:stCondLst>
                              <p:cond delay="3699"/>
                            </p:stCondLst>
                            <p:childTnLst>
                              <p:par>
                                <p:cTn id="51" presetID="2" presetClass="entr" presetSubtype="2" fill="hold" grpId="0" nodeType="afterEffect">
                                  <p:stCondLst>
                                    <p:cond delay="0"/>
                                  </p:stCondLst>
                                  <p:iterate type="lt">
                                    <p:tmPct val="0"/>
                                  </p:iterate>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1+#ppt_w/2"/>
                                          </p:val>
                                        </p:tav>
                                        <p:tav tm="100000">
                                          <p:val>
                                            <p:strVal val="#ppt_x"/>
                                          </p:val>
                                        </p:tav>
                                      </p:tavLst>
                                    </p:anim>
                                    <p:anim calcmode="lin" valueType="num">
                                      <p:cBhvr additive="base">
                                        <p:cTn id="54" dur="500" fill="hold"/>
                                        <p:tgtEl>
                                          <p:spTgt spid="16"/>
                                        </p:tgtEl>
                                        <p:attrNameLst>
                                          <p:attrName>ppt_y</p:attrName>
                                        </p:attrNameLst>
                                      </p:cBhvr>
                                      <p:tavLst>
                                        <p:tav tm="0">
                                          <p:val>
                                            <p:strVal val="#ppt_y"/>
                                          </p:val>
                                        </p:tav>
                                        <p:tav tm="100000">
                                          <p:val>
                                            <p:strVal val="#ppt_y"/>
                                          </p:val>
                                        </p:tav>
                                      </p:tavLst>
                                    </p:anim>
                                  </p:childTnLst>
                                </p:cTn>
                              </p:par>
                            </p:childTnLst>
                          </p:cTn>
                        </p:par>
                        <p:par>
                          <p:cTn id="55" fill="hold">
                            <p:stCondLst>
                              <p:cond delay="4199"/>
                            </p:stCondLst>
                            <p:childTnLst>
                              <p:par>
                                <p:cTn id="56" presetID="26" presetClass="emph" presetSubtype="0" fill="hold" grpId="1" nodeType="afterEffect">
                                  <p:stCondLst>
                                    <p:cond delay="0"/>
                                  </p:stCondLst>
                                  <p:iterate type="lt">
                                    <p:tmPct val="0"/>
                                  </p:iterate>
                                  <p:childTnLst>
                                    <p:animEffect transition="out" filter="fade">
                                      <p:cBhvr>
                                        <p:cTn id="57" dur="500" tmFilter="0, 0; .2, .5; .8, .5; 1, 0"/>
                                        <p:tgtEl>
                                          <p:spTgt spid="16"/>
                                        </p:tgtEl>
                                      </p:cBhvr>
                                    </p:animEffect>
                                    <p:animScale>
                                      <p:cBhvr>
                                        <p:cTn id="58" dur="250" autoRev="1" fill="hold"/>
                                        <p:tgtEl>
                                          <p:spTgt spid="16"/>
                                        </p:tgtEl>
                                      </p:cBhvr>
                                      <p:by x="105000" y="105000"/>
                                    </p:animScale>
                                  </p:childTnLst>
                                </p:cTn>
                              </p:par>
                            </p:childTnLst>
                          </p:cTn>
                        </p:par>
                        <p:par>
                          <p:cTn id="59" fill="hold">
                            <p:stCondLst>
                              <p:cond delay="4699"/>
                            </p:stCondLst>
                            <p:childTnLst>
                              <p:par>
                                <p:cTn id="60" presetID="2" presetClass="entr" presetSubtype="2" fill="hold" grpId="0" nodeType="afterEffect">
                                  <p:stCondLst>
                                    <p:cond delay="0"/>
                                  </p:stCondLst>
                                  <p:iterate type="lt">
                                    <p:tmPct val="0"/>
                                  </p:iterate>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fill="hold"/>
                                        <p:tgtEl>
                                          <p:spTgt spid="17"/>
                                        </p:tgtEl>
                                        <p:attrNameLst>
                                          <p:attrName>ppt_x</p:attrName>
                                        </p:attrNameLst>
                                      </p:cBhvr>
                                      <p:tavLst>
                                        <p:tav tm="0">
                                          <p:val>
                                            <p:strVal val="1+#ppt_w/2"/>
                                          </p:val>
                                        </p:tav>
                                        <p:tav tm="100000">
                                          <p:val>
                                            <p:strVal val="#ppt_x"/>
                                          </p:val>
                                        </p:tav>
                                      </p:tavLst>
                                    </p:anim>
                                    <p:anim calcmode="lin" valueType="num">
                                      <p:cBhvr additive="base">
                                        <p:cTn id="63" dur="500" fill="hold"/>
                                        <p:tgtEl>
                                          <p:spTgt spid="17"/>
                                        </p:tgtEl>
                                        <p:attrNameLst>
                                          <p:attrName>ppt_y</p:attrName>
                                        </p:attrNameLst>
                                      </p:cBhvr>
                                      <p:tavLst>
                                        <p:tav tm="0">
                                          <p:val>
                                            <p:strVal val="#ppt_y"/>
                                          </p:val>
                                        </p:tav>
                                        <p:tav tm="100000">
                                          <p:val>
                                            <p:strVal val="#ppt_y"/>
                                          </p:val>
                                        </p:tav>
                                      </p:tavLst>
                                    </p:anim>
                                  </p:childTnLst>
                                </p:cTn>
                              </p:par>
                            </p:childTnLst>
                          </p:cTn>
                        </p:par>
                        <p:par>
                          <p:cTn id="64" fill="hold">
                            <p:stCondLst>
                              <p:cond delay="5200"/>
                            </p:stCondLst>
                            <p:childTnLst>
                              <p:par>
                                <p:cTn id="65" presetID="26" presetClass="emph" presetSubtype="0" fill="hold" grpId="1" nodeType="afterEffect">
                                  <p:stCondLst>
                                    <p:cond delay="0"/>
                                  </p:stCondLst>
                                  <p:iterate type="lt">
                                    <p:tmPct val="0"/>
                                  </p:iterate>
                                  <p:childTnLst>
                                    <p:animEffect transition="out" filter="fade">
                                      <p:cBhvr>
                                        <p:cTn id="66" dur="500" tmFilter="0, 0; .2, .5; .8, .5; 1, 0"/>
                                        <p:tgtEl>
                                          <p:spTgt spid="17"/>
                                        </p:tgtEl>
                                      </p:cBhvr>
                                    </p:animEffect>
                                    <p:animScale>
                                      <p:cBhvr>
                                        <p:cTn id="67" dur="250" autoRev="1" fill="hold"/>
                                        <p:tgtEl>
                                          <p:spTgt spid="17"/>
                                        </p:tgtEl>
                                      </p:cBhvr>
                                      <p:by x="105000" y="105000"/>
                                    </p:animScale>
                                  </p:childTnLst>
                                </p:cTn>
                              </p:par>
                            </p:childTnLst>
                          </p:cTn>
                        </p:par>
                        <p:par>
                          <p:cTn id="68" fill="hold">
                            <p:stCondLst>
                              <p:cond delay="570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4"/>
                                        </p:tgtEl>
                                        <p:attrNameLst>
                                          <p:attrName>style.visibility</p:attrName>
                                        </p:attrNameLst>
                                      </p:cBhvr>
                                      <p:to>
                                        <p:strVal val="visible"/>
                                      </p:to>
                                    </p:set>
                                    <p:anim calcmode="lin" valueType="num">
                                      <p:cBhvr>
                                        <p:cTn id="71"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
                                        </p:tgtEl>
                                        <p:attrNameLst>
                                          <p:attrName>ppt_y</p:attrName>
                                        </p:attrNameLst>
                                      </p:cBhvr>
                                      <p:tavLst>
                                        <p:tav tm="0">
                                          <p:val>
                                            <p:strVal val="#ppt_y"/>
                                          </p:val>
                                        </p:tav>
                                        <p:tav tm="100000">
                                          <p:val>
                                            <p:strVal val="#ppt_y"/>
                                          </p:val>
                                        </p:tav>
                                      </p:tavLst>
                                    </p:anim>
                                    <p:anim calcmode="lin" valueType="num">
                                      <p:cBhvr>
                                        <p:cTn id="73"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
                                        </p:tgtEl>
                                      </p:cBhvr>
                                    </p:animEffect>
                                  </p:childTnLst>
                                </p:cTn>
                              </p:par>
                            </p:childTnLst>
                          </p:cTn>
                        </p:par>
                        <p:par>
                          <p:cTn id="76" fill="hold">
                            <p:stCondLst>
                              <p:cond delay="6700"/>
                            </p:stCondLst>
                            <p:childTnLst>
                              <p:par>
                                <p:cTn id="77" presetID="26" presetClass="emph" presetSubtype="0" fill="hold" grpId="1" nodeType="afterEffect">
                                  <p:stCondLst>
                                    <p:cond delay="0"/>
                                  </p:stCondLst>
                                  <p:iterate type="lt">
                                    <p:tmPct val="0"/>
                                  </p:iterate>
                                  <p:childTnLst>
                                    <p:animEffect transition="out" filter="fade">
                                      <p:cBhvr>
                                        <p:cTn id="78" dur="500" tmFilter="0, 0; .2, .5; .8, .5; 1, 0"/>
                                        <p:tgtEl>
                                          <p:spTgt spid="4"/>
                                        </p:tgtEl>
                                      </p:cBhvr>
                                    </p:animEffect>
                                    <p:animScale>
                                      <p:cBhvr>
                                        <p:cTn id="79" dur="250" autoRev="1" fill="hold"/>
                                        <p:tgtEl>
                                          <p:spTgt spid="4"/>
                                        </p:tgtEl>
                                      </p:cBhvr>
                                      <p:by x="105000" y="105000"/>
                                    </p:animScale>
                                  </p:childTnLst>
                                </p:cTn>
                              </p:par>
                            </p:childTnLst>
                          </p:cTn>
                        </p:par>
                        <p:par>
                          <p:cTn id="80" fill="hold">
                            <p:stCondLst>
                              <p:cond delay="7200"/>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11"/>
                                        </p:tgtEl>
                                        <p:attrNameLst>
                                          <p:attrName>style.visibility</p:attrName>
                                        </p:attrNameLst>
                                      </p:cBhvr>
                                      <p:to>
                                        <p:strVal val="visible"/>
                                      </p:to>
                                    </p:set>
                                    <p:anim calcmode="lin" valueType="num">
                                      <p:cBhvr>
                                        <p:cTn id="83"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11"/>
                                        </p:tgtEl>
                                        <p:attrNameLst>
                                          <p:attrName>ppt_y</p:attrName>
                                        </p:attrNameLst>
                                      </p:cBhvr>
                                      <p:tavLst>
                                        <p:tav tm="0">
                                          <p:val>
                                            <p:strVal val="#ppt_y"/>
                                          </p:val>
                                        </p:tav>
                                        <p:tav tm="100000">
                                          <p:val>
                                            <p:strVal val="#ppt_y"/>
                                          </p:val>
                                        </p:tav>
                                      </p:tavLst>
                                    </p:anim>
                                    <p:anim calcmode="lin" valueType="num">
                                      <p:cBhvr>
                                        <p:cTn id="85"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11"/>
                                        </p:tgtEl>
                                      </p:cBhvr>
                                    </p:animEffect>
                                  </p:childTnLst>
                                </p:cTn>
                              </p:par>
                            </p:childTnLst>
                          </p:cTn>
                        </p:par>
                        <p:par>
                          <p:cTn id="88" fill="hold">
                            <p:stCondLst>
                              <p:cond delay="8750"/>
                            </p:stCondLst>
                            <p:childTnLst>
                              <p:par>
                                <p:cTn id="89" presetID="22" presetClass="entr" presetSubtype="8"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left)">
                                      <p:cBhvr>
                                        <p:cTn id="9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p:cTn id="92" repeatCount="indefinite" fill="hold" display="0">
                  <p:stCondLst>
                    <p:cond delay="indefinite"/>
                  </p:stCondLst>
                  <p:endCondLst>
                    <p:cond evt="onStopAudio" delay="0">
                      <p:tgtEl>
                        <p:sldTgt/>
                      </p:tgtEl>
                    </p:cond>
                  </p:endCondLst>
                </p:cTn>
                <p:tgtEl>
                  <p:spTgt spid="2"/>
                </p:tgtEl>
              </p:cMediaNode>
            </p:audio>
          </p:childTnLst>
        </p:cTn>
      </p:par>
    </p:tnLst>
    <p:bldLst>
      <p:bldP spid="10" grpId="0" animBg="1"/>
      <p:bldP spid="12" grpId="0" animBg="1"/>
      <p:bldP spid="13" grpId="0" animBg="1"/>
      <p:bldP spid="14" grpId="0" animBg="1"/>
      <p:bldP spid="4" grpId="0"/>
      <p:bldP spid="4" grpId="1"/>
      <p:bldP spid="7" grpId="0"/>
      <p:bldP spid="7" grpId="1"/>
      <p:bldP spid="11" grpId="0" bldLvl="0" animBg="1"/>
      <p:bldP spid="15" grpId="0"/>
      <p:bldP spid="15" grpId="1"/>
      <p:bldP spid="16" grpId="0"/>
      <p:bldP spid="16" grpId="1"/>
      <p:bldP spid="17" grpId="0"/>
      <p:bldP spid="17" grpId="1"/>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11"/>
          <p:cNvSpPr txBox="1"/>
          <p:nvPr/>
        </p:nvSpPr>
        <p:spPr>
          <a:xfrm>
            <a:off x="4063694" y="3904692"/>
            <a:ext cx="1046791" cy="284819"/>
          </a:xfrm>
          <a:prstGeom prst="rect">
            <a:avLst/>
          </a:prstGeom>
          <a:noFill/>
        </p:spPr>
        <p:txBody>
          <a:bodyPr wrap="square" lIns="68702" tIns="34352" rIns="68702" bIns="34352" rtlCol="0">
            <a:spAutoFit/>
          </a:bodyPr>
          <a:lstStyle/>
          <a:p>
            <a:pPr algn="ct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进度把控</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TextBox 13"/>
          <p:cNvSpPr txBox="1"/>
          <p:nvPr/>
        </p:nvSpPr>
        <p:spPr>
          <a:xfrm>
            <a:off x="5223246" y="3904692"/>
            <a:ext cx="1046791" cy="284819"/>
          </a:xfrm>
          <a:prstGeom prst="rect">
            <a:avLst/>
          </a:prstGeom>
          <a:noFill/>
        </p:spPr>
        <p:txBody>
          <a:bodyPr wrap="square" lIns="68702" tIns="34352" rIns="68702" bIns="34352" rtlCol="0">
            <a:spAutoFit/>
          </a:bodyPr>
          <a:lstStyle/>
          <a:p>
            <a:pPr algn="ct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人员培训</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4" name="TextBox 14"/>
          <p:cNvSpPr txBox="1"/>
          <p:nvPr/>
        </p:nvSpPr>
        <p:spPr>
          <a:xfrm>
            <a:off x="6382797" y="3904692"/>
            <a:ext cx="1046791" cy="284819"/>
          </a:xfrm>
          <a:prstGeom prst="rect">
            <a:avLst/>
          </a:prstGeom>
          <a:noFill/>
        </p:spPr>
        <p:txBody>
          <a:bodyPr wrap="square" lIns="68702" tIns="34352" rIns="68702" bIns="34352" rtlCol="0">
            <a:spAutoFit/>
          </a:bodyPr>
          <a:lstStyle/>
          <a:p>
            <a:pPr algn="ct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组织协调</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8" name="TextBox 17"/>
          <p:cNvSpPr txBox="1"/>
          <p:nvPr/>
        </p:nvSpPr>
        <p:spPr>
          <a:xfrm>
            <a:off x="4182543" y="1572917"/>
            <a:ext cx="4485021" cy="531620"/>
          </a:xfrm>
          <a:prstGeom prst="rect">
            <a:avLst/>
          </a:prstGeom>
          <a:noFill/>
        </p:spPr>
        <p:txBody>
          <a:bodyPr wrap="square" lIns="0" tIns="0" rIns="0" bIns="0" rtlCol="0">
            <a:spAutoFit/>
          </a:bodyPr>
          <a:lstStyle/>
          <a:p>
            <a:pPr>
              <a:lnSpc>
                <a:spcPct val="110000"/>
              </a:lnSpc>
              <a:spcBef>
                <a:spcPct val="0"/>
              </a:spcBef>
            </a:pPr>
            <a:r>
              <a:rPr lang="zh-CN" altLang="en-US" sz="800" dirty="0">
                <a:solidFill>
                  <a:schemeClr val="bg1">
                    <a:lumMod val="65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pPr>
              <a:lnSpc>
                <a:spcPct val="110000"/>
              </a:lnSpc>
              <a:spcBef>
                <a:spcPct val="0"/>
              </a:spcBef>
              <a:buNone/>
            </a:pPr>
            <a:endParaRPr lang="zh-CN" altLang="en-US" sz="800" dirty="0">
              <a:solidFill>
                <a:schemeClr val="bg1">
                  <a:lumMod val="65000"/>
                </a:schemeClr>
              </a:solidFill>
              <a:sym typeface="微软雅黑" panose="020B0503020204020204" pitchFamily="34" charset="-122"/>
            </a:endParaRPr>
          </a:p>
        </p:txBody>
      </p:sp>
      <p:cxnSp>
        <p:nvCxnSpPr>
          <p:cNvPr id="70" name="直接连接符 69"/>
          <p:cNvCxnSpPr/>
          <p:nvPr/>
        </p:nvCxnSpPr>
        <p:spPr>
          <a:xfrm>
            <a:off x="4123861" y="2242450"/>
            <a:ext cx="4523513" cy="0"/>
          </a:xfrm>
          <a:prstGeom prst="line">
            <a:avLst/>
          </a:prstGeom>
          <a:ln w="12700">
            <a:solidFill>
              <a:schemeClr val="tx1">
                <a:lumMod val="65000"/>
                <a:lumOff val="3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4" name="Freeform 5"/>
          <p:cNvSpPr/>
          <p:nvPr/>
        </p:nvSpPr>
        <p:spPr bwMode="auto">
          <a:xfrm rot="5400000">
            <a:off x="775121" y="892450"/>
            <a:ext cx="2700834" cy="2700000"/>
          </a:xfrm>
          <a:prstGeom prst="ellipse">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5" name="Freeform 5"/>
          <p:cNvSpPr/>
          <p:nvPr/>
        </p:nvSpPr>
        <p:spPr bwMode="auto">
          <a:xfrm rot="5400000">
            <a:off x="908934" y="1026221"/>
            <a:ext cx="2433208" cy="2432457"/>
          </a:xfrm>
          <a:prstGeom prst="ellipse">
            <a:avLst/>
          </a:prstGeom>
          <a:solidFill>
            <a:schemeClr val="bg1"/>
          </a:solidFill>
          <a:ln w="31750">
            <a:noFill/>
          </a:ln>
          <a:effectLst/>
        </p:spPr>
        <p:txBody>
          <a:bodyPr vert="horz" wrap="square" lIns="68580" tIns="34290" rIns="68580" bIns="34290" numCol="1" anchor="t" anchorCtr="0" compatLnSpc="1"/>
          <a:lstStyle/>
          <a:p>
            <a:endParaRPr lang="zh-CN" altLang="en-US">
              <a:solidFill>
                <a:prstClr val="black"/>
              </a:solidFill>
            </a:endParaRPr>
          </a:p>
        </p:txBody>
      </p:sp>
      <p:sp>
        <p:nvSpPr>
          <p:cNvPr id="76" name="椭圆 75"/>
          <p:cNvSpPr/>
          <p:nvPr/>
        </p:nvSpPr>
        <p:spPr>
          <a:xfrm>
            <a:off x="1143832" y="1267405"/>
            <a:ext cx="1963412" cy="1950090"/>
          </a:xfrm>
          <a:prstGeom prst="ellipse">
            <a:avLst/>
          </a:prstGeom>
          <a:blipFill dpi="0" rotWithShape="1">
            <a:blip r:embed="rId3" cstate="print"/>
            <a:srcRect/>
            <a:stretch>
              <a:fillRect/>
            </a:stretch>
          </a:blipFill>
          <a:ln w="15875">
            <a:noFill/>
          </a:ln>
          <a:effectLst/>
        </p:spPr>
        <p:txBody>
          <a:bodyPr vert="horz" wrap="square" lIns="68580" tIns="34290" rIns="68580" bIns="34290" numCol="1" anchor="t" anchorCtr="0" compatLnSpc="1"/>
          <a:lstStyle/>
          <a:p>
            <a:endParaRPr lang="zh-CN" altLang="en-US">
              <a:solidFill>
                <a:prstClr val="black"/>
              </a:solidFill>
              <a:latin typeface="Calibri" panose="020F0502020204030204" pitchFamily="34" charset="0"/>
              <a:ea typeface="宋体" panose="02010600030101010101" pitchFamily="2" charset="-122"/>
            </a:endParaRPr>
          </a:p>
        </p:txBody>
      </p:sp>
      <p:sp>
        <p:nvSpPr>
          <p:cNvPr id="77" name="圆角矩形 76"/>
          <p:cNvSpPr/>
          <p:nvPr/>
        </p:nvSpPr>
        <p:spPr>
          <a:xfrm>
            <a:off x="1187528" y="3757945"/>
            <a:ext cx="1900800" cy="347221"/>
          </a:xfrm>
          <a:prstGeom prst="roundRect">
            <a:avLst>
              <a:gd name="adj" fmla="val 50000"/>
            </a:avLst>
          </a:prstGeom>
          <a:solidFill>
            <a:schemeClr val="accent1"/>
          </a:solidFill>
          <a:ln w="19050">
            <a:noFill/>
          </a:ln>
          <a:effectLst/>
        </p:spPr>
        <p:txBody>
          <a:bodyPr vert="horz" wrap="square" lIns="68580" tIns="34290" rIns="68580" bIns="34290" numCol="1" anchor="t" anchorCtr="0" compatLnSpc="1"/>
          <a:lstStyle/>
          <a:p>
            <a:endParaRPr lang="zh-CN" altLang="en-US">
              <a:solidFill>
                <a:prstClr val="black"/>
              </a:solidFill>
              <a:latin typeface="Calibri" panose="020F0502020204030204" pitchFamily="34" charset="0"/>
              <a:ea typeface="宋体" panose="02010600030101010101" pitchFamily="2" charset="-122"/>
            </a:endParaRPr>
          </a:p>
        </p:txBody>
      </p:sp>
      <p:sp>
        <p:nvSpPr>
          <p:cNvPr id="78" name="TextBox 12"/>
          <p:cNvSpPr txBox="1"/>
          <p:nvPr/>
        </p:nvSpPr>
        <p:spPr>
          <a:xfrm>
            <a:off x="1547664" y="3843427"/>
            <a:ext cx="1269578" cy="169277"/>
          </a:xfrm>
          <a:prstGeom prst="rect">
            <a:avLst/>
          </a:prstGeom>
          <a:noFill/>
        </p:spPr>
        <p:txBody>
          <a:bodyPr wrap="none" lIns="0" tIns="0" rIns="0" bIns="0" rtlCol="0">
            <a:spAutoFit/>
          </a:bodyPr>
          <a:lstStyle/>
          <a:p>
            <a:r>
              <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80" name="TextBox 16"/>
          <p:cNvSpPr txBox="1"/>
          <p:nvPr/>
        </p:nvSpPr>
        <p:spPr>
          <a:xfrm>
            <a:off x="1295636" y="4161866"/>
            <a:ext cx="1544800" cy="377152"/>
          </a:xfrm>
          <a:prstGeom prst="rect">
            <a:avLst/>
          </a:prstGeom>
          <a:noFill/>
        </p:spPr>
        <p:txBody>
          <a:bodyPr wrap="square" lIns="68702" tIns="34352" rIns="68702" bIns="34352" rtlCol="0">
            <a:spAutoFit/>
          </a:bodyPr>
          <a:lstStyle/>
          <a:p>
            <a:pPr algn="ct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输入职务名称</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活动负责人</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1" name="TextBox 16"/>
          <p:cNvSpPr txBox="1"/>
          <p:nvPr/>
        </p:nvSpPr>
        <p:spPr>
          <a:xfrm>
            <a:off x="5416933" y="2473426"/>
            <a:ext cx="1544800" cy="315596"/>
          </a:xfrm>
          <a:prstGeom prst="rect">
            <a:avLst/>
          </a:prstGeom>
          <a:noFill/>
        </p:spPr>
        <p:txBody>
          <a:bodyPr wrap="square" lIns="68702" tIns="34352" rIns="68702" bIns="34352"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主要职责</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2" name="TextBox 14"/>
          <p:cNvSpPr txBox="1"/>
          <p:nvPr/>
        </p:nvSpPr>
        <p:spPr>
          <a:xfrm>
            <a:off x="7536827" y="3904692"/>
            <a:ext cx="1046791" cy="284819"/>
          </a:xfrm>
          <a:prstGeom prst="rect">
            <a:avLst/>
          </a:prstGeom>
          <a:noFill/>
        </p:spPr>
        <p:txBody>
          <a:bodyPr wrap="square" lIns="68702" tIns="34352" rIns="68702" bIns="34352" rtlCol="0">
            <a:spAutoFit/>
          </a:bodyPr>
          <a:lstStyle/>
          <a:p>
            <a:pPr algn="ct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现场指挥</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 name="组合 82"/>
          <p:cNvGrpSpPr/>
          <p:nvPr/>
        </p:nvGrpSpPr>
        <p:grpSpPr>
          <a:xfrm>
            <a:off x="5368951" y="2934064"/>
            <a:ext cx="755381" cy="754604"/>
            <a:chOff x="7158601" y="4546700"/>
            <a:chExt cx="1007174" cy="1005828"/>
          </a:xfrm>
        </p:grpSpPr>
        <p:sp>
          <p:nvSpPr>
            <p:cNvPr id="84" name="Freeform 5"/>
            <p:cNvSpPr/>
            <p:nvPr/>
          </p:nvSpPr>
          <p:spPr bwMode="auto">
            <a:xfrm>
              <a:off x="7158601" y="4546700"/>
              <a:ext cx="1007174" cy="1005828"/>
            </a:xfrm>
            <a:prstGeom prst="ellipse">
              <a:avLst/>
            </a:prstGeom>
            <a:solidFill>
              <a:schemeClr val="accent1"/>
            </a:solidFill>
            <a:ln w="25400">
              <a:noFill/>
            </a:ln>
            <a:effectLst/>
          </p:spPr>
          <p:txBody>
            <a:bodyPr vert="horz" wrap="square" lIns="91440" tIns="45720" rIns="91440" bIns="45720" numCol="1" anchor="t" anchorCtr="0" compatLnSpc="1"/>
            <a:lstStyle/>
            <a:p>
              <a:endParaRPr lang="zh-CN" altLang="en-US">
                <a:solidFill>
                  <a:prstClr val="black"/>
                </a:solidFill>
              </a:endParaRPr>
            </a:p>
          </p:txBody>
        </p:sp>
        <p:grpSp>
          <p:nvGrpSpPr>
            <p:cNvPr id="3" name="组合 84"/>
            <p:cNvGrpSpPr/>
            <p:nvPr/>
          </p:nvGrpSpPr>
          <p:grpSpPr>
            <a:xfrm>
              <a:off x="7360488" y="4755703"/>
              <a:ext cx="622400" cy="587822"/>
              <a:chOff x="4120945" y="4606259"/>
              <a:chExt cx="3200400" cy="3022600"/>
            </a:xfrm>
            <a:solidFill>
              <a:schemeClr val="bg1"/>
            </a:solidFill>
          </p:grpSpPr>
          <p:sp>
            <p:nvSpPr>
              <p:cNvPr id="86" name="Freeform 5"/>
              <p:cNvSpPr/>
              <p:nvPr/>
            </p:nvSpPr>
            <p:spPr bwMode="auto">
              <a:xfrm>
                <a:off x="5465558" y="6477922"/>
                <a:ext cx="481013" cy="322263"/>
              </a:xfrm>
              <a:custGeom>
                <a:avLst/>
                <a:gdLst>
                  <a:gd name="T0" fmla="*/ 0 w 128"/>
                  <a:gd name="T1" fmla="*/ 64 h 86"/>
                  <a:gd name="T2" fmla="*/ 4 w 128"/>
                  <a:gd name="T3" fmla="*/ 86 h 86"/>
                  <a:gd name="T4" fmla="*/ 124 w 128"/>
                  <a:gd name="T5" fmla="*/ 86 h 86"/>
                  <a:gd name="T6" fmla="*/ 128 w 128"/>
                  <a:gd name="T7" fmla="*/ 64 h 86"/>
                  <a:gd name="T8" fmla="*/ 64 w 128"/>
                  <a:gd name="T9" fmla="*/ 0 h 86"/>
                  <a:gd name="T10" fmla="*/ 0 w 128"/>
                  <a:gd name="T11" fmla="*/ 64 h 86"/>
                </a:gdLst>
                <a:ahLst/>
                <a:cxnLst>
                  <a:cxn ang="0">
                    <a:pos x="T0" y="T1"/>
                  </a:cxn>
                  <a:cxn ang="0">
                    <a:pos x="T2" y="T3"/>
                  </a:cxn>
                  <a:cxn ang="0">
                    <a:pos x="T4" y="T5"/>
                  </a:cxn>
                  <a:cxn ang="0">
                    <a:pos x="T6" y="T7"/>
                  </a:cxn>
                  <a:cxn ang="0">
                    <a:pos x="T8" y="T9"/>
                  </a:cxn>
                  <a:cxn ang="0">
                    <a:pos x="T10" y="T11"/>
                  </a:cxn>
                </a:cxnLst>
                <a:rect l="0" t="0" r="r" b="b"/>
                <a:pathLst>
                  <a:path w="128" h="86">
                    <a:moveTo>
                      <a:pt x="0" y="64"/>
                    </a:moveTo>
                    <a:cubicBezTo>
                      <a:pt x="0" y="72"/>
                      <a:pt x="2" y="79"/>
                      <a:pt x="4" y="86"/>
                    </a:cubicBezTo>
                    <a:cubicBezTo>
                      <a:pt x="124" y="86"/>
                      <a:pt x="124" y="86"/>
                      <a:pt x="124" y="86"/>
                    </a:cubicBezTo>
                    <a:cubicBezTo>
                      <a:pt x="127" y="79"/>
                      <a:pt x="128" y="72"/>
                      <a:pt x="128" y="64"/>
                    </a:cubicBezTo>
                    <a:cubicBezTo>
                      <a:pt x="128" y="28"/>
                      <a:pt x="99" y="0"/>
                      <a:pt x="64" y="0"/>
                    </a:cubicBezTo>
                    <a:cubicBezTo>
                      <a:pt x="29" y="0"/>
                      <a:pt x="0" y="28"/>
                      <a:pt x="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6"/>
              <p:cNvSpPr/>
              <p:nvPr/>
            </p:nvSpPr>
            <p:spPr bwMode="auto">
              <a:xfrm>
                <a:off x="5657645" y="5712747"/>
                <a:ext cx="1087438" cy="603250"/>
              </a:xfrm>
              <a:custGeom>
                <a:avLst/>
                <a:gdLst>
                  <a:gd name="T0" fmla="*/ 498 w 685"/>
                  <a:gd name="T1" fmla="*/ 90 h 380"/>
                  <a:gd name="T2" fmla="*/ 578 w 685"/>
                  <a:gd name="T3" fmla="*/ 380 h 380"/>
                  <a:gd name="T4" fmla="*/ 685 w 685"/>
                  <a:gd name="T5" fmla="*/ 380 h 380"/>
                  <a:gd name="T6" fmla="*/ 602 w 685"/>
                  <a:gd name="T7" fmla="*/ 90 h 380"/>
                  <a:gd name="T8" fmla="*/ 675 w 685"/>
                  <a:gd name="T9" fmla="*/ 90 h 380"/>
                  <a:gd name="T10" fmla="*/ 675 w 685"/>
                  <a:gd name="T11" fmla="*/ 0 h 380"/>
                  <a:gd name="T12" fmla="*/ 0 w 685"/>
                  <a:gd name="T13" fmla="*/ 0 h 380"/>
                  <a:gd name="T14" fmla="*/ 0 w 685"/>
                  <a:gd name="T15" fmla="*/ 90 h 380"/>
                  <a:gd name="T16" fmla="*/ 87 w 685"/>
                  <a:gd name="T17" fmla="*/ 90 h 380"/>
                  <a:gd name="T18" fmla="*/ 4 w 685"/>
                  <a:gd name="T19" fmla="*/ 380 h 380"/>
                  <a:gd name="T20" fmla="*/ 111 w 685"/>
                  <a:gd name="T21" fmla="*/ 380 h 380"/>
                  <a:gd name="T22" fmla="*/ 192 w 685"/>
                  <a:gd name="T23" fmla="*/ 90 h 380"/>
                  <a:gd name="T24" fmla="*/ 498 w 685"/>
                  <a:gd name="T25" fmla="*/ 9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5" h="380">
                    <a:moveTo>
                      <a:pt x="498" y="90"/>
                    </a:moveTo>
                    <a:lnTo>
                      <a:pt x="578" y="380"/>
                    </a:lnTo>
                    <a:lnTo>
                      <a:pt x="685" y="380"/>
                    </a:lnTo>
                    <a:lnTo>
                      <a:pt x="602" y="90"/>
                    </a:lnTo>
                    <a:lnTo>
                      <a:pt x="675" y="90"/>
                    </a:lnTo>
                    <a:lnTo>
                      <a:pt x="675" y="0"/>
                    </a:lnTo>
                    <a:lnTo>
                      <a:pt x="0" y="0"/>
                    </a:lnTo>
                    <a:lnTo>
                      <a:pt x="0" y="90"/>
                    </a:lnTo>
                    <a:lnTo>
                      <a:pt x="87" y="90"/>
                    </a:lnTo>
                    <a:lnTo>
                      <a:pt x="4" y="380"/>
                    </a:lnTo>
                    <a:lnTo>
                      <a:pt x="111" y="380"/>
                    </a:lnTo>
                    <a:lnTo>
                      <a:pt x="192" y="90"/>
                    </a:lnTo>
                    <a:lnTo>
                      <a:pt x="498"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7"/>
              <p:cNvSpPr/>
              <p:nvPr/>
            </p:nvSpPr>
            <p:spPr bwMode="auto">
              <a:xfrm>
                <a:off x="6495845" y="6477922"/>
                <a:ext cx="482600" cy="322263"/>
              </a:xfrm>
              <a:custGeom>
                <a:avLst/>
                <a:gdLst>
                  <a:gd name="T0" fmla="*/ 0 w 128"/>
                  <a:gd name="T1" fmla="*/ 64 h 86"/>
                  <a:gd name="T2" fmla="*/ 4 w 128"/>
                  <a:gd name="T3" fmla="*/ 86 h 86"/>
                  <a:gd name="T4" fmla="*/ 124 w 128"/>
                  <a:gd name="T5" fmla="*/ 86 h 86"/>
                  <a:gd name="T6" fmla="*/ 128 w 128"/>
                  <a:gd name="T7" fmla="*/ 64 h 86"/>
                  <a:gd name="T8" fmla="*/ 64 w 128"/>
                  <a:gd name="T9" fmla="*/ 0 h 86"/>
                  <a:gd name="T10" fmla="*/ 0 w 128"/>
                  <a:gd name="T11" fmla="*/ 64 h 86"/>
                </a:gdLst>
                <a:ahLst/>
                <a:cxnLst>
                  <a:cxn ang="0">
                    <a:pos x="T0" y="T1"/>
                  </a:cxn>
                  <a:cxn ang="0">
                    <a:pos x="T2" y="T3"/>
                  </a:cxn>
                  <a:cxn ang="0">
                    <a:pos x="T4" y="T5"/>
                  </a:cxn>
                  <a:cxn ang="0">
                    <a:pos x="T6" y="T7"/>
                  </a:cxn>
                  <a:cxn ang="0">
                    <a:pos x="T8" y="T9"/>
                  </a:cxn>
                  <a:cxn ang="0">
                    <a:pos x="T10" y="T11"/>
                  </a:cxn>
                </a:cxnLst>
                <a:rect l="0" t="0" r="r" b="b"/>
                <a:pathLst>
                  <a:path w="128" h="86">
                    <a:moveTo>
                      <a:pt x="0" y="64"/>
                    </a:moveTo>
                    <a:cubicBezTo>
                      <a:pt x="0" y="72"/>
                      <a:pt x="2" y="79"/>
                      <a:pt x="4" y="86"/>
                    </a:cubicBezTo>
                    <a:cubicBezTo>
                      <a:pt x="124" y="86"/>
                      <a:pt x="124" y="86"/>
                      <a:pt x="124" y="86"/>
                    </a:cubicBezTo>
                    <a:cubicBezTo>
                      <a:pt x="127" y="79"/>
                      <a:pt x="128" y="72"/>
                      <a:pt x="128" y="64"/>
                    </a:cubicBezTo>
                    <a:cubicBezTo>
                      <a:pt x="128" y="28"/>
                      <a:pt x="99" y="0"/>
                      <a:pt x="64" y="0"/>
                    </a:cubicBezTo>
                    <a:cubicBezTo>
                      <a:pt x="29" y="0"/>
                      <a:pt x="0" y="28"/>
                      <a:pt x="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
              <p:cNvSpPr>
                <a:spLocks noEditPoints="1"/>
              </p:cNvSpPr>
              <p:nvPr/>
            </p:nvSpPr>
            <p:spPr bwMode="auto">
              <a:xfrm>
                <a:off x="4543220" y="4738022"/>
                <a:ext cx="2325688" cy="1565275"/>
              </a:xfrm>
              <a:custGeom>
                <a:avLst/>
                <a:gdLst>
                  <a:gd name="T0" fmla="*/ 43 w 618"/>
                  <a:gd name="T1" fmla="*/ 157 h 416"/>
                  <a:gd name="T2" fmla="*/ 43 w 618"/>
                  <a:gd name="T3" fmla="*/ 262 h 416"/>
                  <a:gd name="T4" fmla="*/ 85 w 618"/>
                  <a:gd name="T5" fmla="*/ 416 h 416"/>
                  <a:gd name="T6" fmla="*/ 94 w 618"/>
                  <a:gd name="T7" fmla="*/ 289 h 416"/>
                  <a:gd name="T8" fmla="*/ 135 w 618"/>
                  <a:gd name="T9" fmla="*/ 416 h 416"/>
                  <a:gd name="T10" fmla="*/ 135 w 618"/>
                  <a:gd name="T11" fmla="*/ 262 h 416"/>
                  <a:gd name="T12" fmla="*/ 135 w 618"/>
                  <a:gd name="T13" fmla="*/ 157 h 416"/>
                  <a:gd name="T14" fmla="*/ 177 w 618"/>
                  <a:gd name="T15" fmla="*/ 157 h 416"/>
                  <a:gd name="T16" fmla="*/ 238 w 618"/>
                  <a:gd name="T17" fmla="*/ 147 h 416"/>
                  <a:gd name="T18" fmla="*/ 251 w 618"/>
                  <a:gd name="T19" fmla="*/ 206 h 416"/>
                  <a:gd name="T20" fmla="*/ 264 w 618"/>
                  <a:gd name="T21" fmla="*/ 237 h 416"/>
                  <a:gd name="T22" fmla="*/ 295 w 618"/>
                  <a:gd name="T23" fmla="*/ 250 h 416"/>
                  <a:gd name="T24" fmla="*/ 606 w 618"/>
                  <a:gd name="T25" fmla="*/ 237 h 416"/>
                  <a:gd name="T26" fmla="*/ 618 w 618"/>
                  <a:gd name="T27" fmla="*/ 206 h 416"/>
                  <a:gd name="T28" fmla="*/ 606 w 618"/>
                  <a:gd name="T29" fmla="*/ 13 h 416"/>
                  <a:gd name="T30" fmla="*/ 295 w 618"/>
                  <a:gd name="T31" fmla="*/ 0 h 416"/>
                  <a:gd name="T32" fmla="*/ 264 w 618"/>
                  <a:gd name="T33" fmla="*/ 13 h 416"/>
                  <a:gd name="T34" fmla="*/ 251 w 618"/>
                  <a:gd name="T35" fmla="*/ 128 h 416"/>
                  <a:gd name="T36" fmla="*/ 238 w 618"/>
                  <a:gd name="T37" fmla="*/ 115 h 416"/>
                  <a:gd name="T38" fmla="*/ 135 w 618"/>
                  <a:gd name="T39" fmla="*/ 90 h 416"/>
                  <a:gd name="T40" fmla="*/ 88 w 618"/>
                  <a:gd name="T41" fmla="*/ 90 h 416"/>
                  <a:gd name="T42" fmla="*/ 0 w 618"/>
                  <a:gd name="T43" fmla="*/ 126 h 416"/>
                  <a:gd name="T44" fmla="*/ 37 w 618"/>
                  <a:gd name="T45" fmla="*/ 241 h 416"/>
                  <a:gd name="T46" fmla="*/ 286 w 618"/>
                  <a:gd name="T47" fmla="*/ 137 h 416"/>
                  <a:gd name="T48" fmla="*/ 425 w 618"/>
                  <a:gd name="T49" fmla="*/ 105 h 416"/>
                  <a:gd name="T50" fmla="*/ 286 w 618"/>
                  <a:gd name="T51" fmla="*/ 44 h 416"/>
                  <a:gd name="T52" fmla="*/ 288 w 618"/>
                  <a:gd name="T53" fmla="*/ 38 h 416"/>
                  <a:gd name="T54" fmla="*/ 575 w 618"/>
                  <a:gd name="T55" fmla="*/ 35 h 416"/>
                  <a:gd name="T56" fmla="*/ 584 w 618"/>
                  <a:gd name="T57" fmla="*/ 44 h 416"/>
                  <a:gd name="T58" fmla="*/ 581 w 618"/>
                  <a:gd name="T59" fmla="*/ 213 h 416"/>
                  <a:gd name="T60" fmla="*/ 575 w 618"/>
                  <a:gd name="T61" fmla="*/ 215 h 416"/>
                  <a:gd name="T62" fmla="*/ 288 w 618"/>
                  <a:gd name="T63" fmla="*/ 213 h 416"/>
                  <a:gd name="T64" fmla="*/ 286 w 618"/>
                  <a:gd name="T65" fmla="*/ 20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8" h="416">
                    <a:moveTo>
                      <a:pt x="37" y="157"/>
                    </a:moveTo>
                    <a:cubicBezTo>
                      <a:pt x="43" y="157"/>
                      <a:pt x="43" y="157"/>
                      <a:pt x="43" y="157"/>
                    </a:cubicBezTo>
                    <a:cubicBezTo>
                      <a:pt x="43" y="241"/>
                      <a:pt x="43" y="241"/>
                      <a:pt x="43" y="241"/>
                    </a:cubicBezTo>
                    <a:cubicBezTo>
                      <a:pt x="43" y="262"/>
                      <a:pt x="43" y="262"/>
                      <a:pt x="43" y="262"/>
                    </a:cubicBezTo>
                    <a:cubicBezTo>
                      <a:pt x="43" y="416"/>
                      <a:pt x="43" y="416"/>
                      <a:pt x="43" y="416"/>
                    </a:cubicBezTo>
                    <a:cubicBezTo>
                      <a:pt x="85" y="416"/>
                      <a:pt x="85" y="416"/>
                      <a:pt x="85" y="416"/>
                    </a:cubicBezTo>
                    <a:cubicBezTo>
                      <a:pt x="85" y="289"/>
                      <a:pt x="85" y="289"/>
                      <a:pt x="85" y="289"/>
                    </a:cubicBezTo>
                    <a:cubicBezTo>
                      <a:pt x="94" y="289"/>
                      <a:pt x="94" y="289"/>
                      <a:pt x="94" y="289"/>
                    </a:cubicBezTo>
                    <a:cubicBezTo>
                      <a:pt x="94" y="416"/>
                      <a:pt x="94" y="416"/>
                      <a:pt x="94" y="416"/>
                    </a:cubicBezTo>
                    <a:cubicBezTo>
                      <a:pt x="135" y="416"/>
                      <a:pt x="135" y="416"/>
                      <a:pt x="135" y="416"/>
                    </a:cubicBezTo>
                    <a:cubicBezTo>
                      <a:pt x="135" y="393"/>
                      <a:pt x="135" y="393"/>
                      <a:pt x="135" y="393"/>
                    </a:cubicBezTo>
                    <a:cubicBezTo>
                      <a:pt x="135" y="262"/>
                      <a:pt x="135" y="262"/>
                      <a:pt x="135" y="262"/>
                    </a:cubicBezTo>
                    <a:cubicBezTo>
                      <a:pt x="135" y="241"/>
                      <a:pt x="135" y="241"/>
                      <a:pt x="135" y="241"/>
                    </a:cubicBezTo>
                    <a:cubicBezTo>
                      <a:pt x="135" y="157"/>
                      <a:pt x="135" y="157"/>
                      <a:pt x="135" y="157"/>
                    </a:cubicBezTo>
                    <a:cubicBezTo>
                      <a:pt x="135" y="133"/>
                      <a:pt x="135" y="133"/>
                      <a:pt x="135" y="133"/>
                    </a:cubicBezTo>
                    <a:cubicBezTo>
                      <a:pt x="177" y="157"/>
                      <a:pt x="177" y="157"/>
                      <a:pt x="177" y="157"/>
                    </a:cubicBezTo>
                    <a:cubicBezTo>
                      <a:pt x="238" y="157"/>
                      <a:pt x="238" y="157"/>
                      <a:pt x="238" y="157"/>
                    </a:cubicBezTo>
                    <a:cubicBezTo>
                      <a:pt x="238" y="147"/>
                      <a:pt x="238" y="147"/>
                      <a:pt x="238" y="147"/>
                    </a:cubicBezTo>
                    <a:cubicBezTo>
                      <a:pt x="251" y="144"/>
                      <a:pt x="251" y="144"/>
                      <a:pt x="251" y="144"/>
                    </a:cubicBezTo>
                    <a:cubicBezTo>
                      <a:pt x="251" y="206"/>
                      <a:pt x="251" y="206"/>
                      <a:pt x="251" y="206"/>
                    </a:cubicBezTo>
                    <a:cubicBezTo>
                      <a:pt x="251" y="218"/>
                      <a:pt x="256" y="229"/>
                      <a:pt x="264" y="237"/>
                    </a:cubicBezTo>
                    <a:cubicBezTo>
                      <a:pt x="264" y="237"/>
                      <a:pt x="264" y="237"/>
                      <a:pt x="264" y="237"/>
                    </a:cubicBezTo>
                    <a:cubicBezTo>
                      <a:pt x="264" y="237"/>
                      <a:pt x="264" y="237"/>
                      <a:pt x="264" y="237"/>
                    </a:cubicBezTo>
                    <a:cubicBezTo>
                      <a:pt x="272" y="245"/>
                      <a:pt x="283" y="250"/>
                      <a:pt x="295" y="250"/>
                    </a:cubicBezTo>
                    <a:cubicBezTo>
                      <a:pt x="575" y="250"/>
                      <a:pt x="575" y="250"/>
                      <a:pt x="575" y="250"/>
                    </a:cubicBezTo>
                    <a:cubicBezTo>
                      <a:pt x="587" y="250"/>
                      <a:pt x="598" y="245"/>
                      <a:pt x="606" y="237"/>
                    </a:cubicBezTo>
                    <a:cubicBezTo>
                      <a:pt x="606" y="237"/>
                      <a:pt x="606" y="237"/>
                      <a:pt x="606" y="237"/>
                    </a:cubicBezTo>
                    <a:cubicBezTo>
                      <a:pt x="614" y="229"/>
                      <a:pt x="618" y="218"/>
                      <a:pt x="618" y="206"/>
                    </a:cubicBezTo>
                    <a:cubicBezTo>
                      <a:pt x="618" y="44"/>
                      <a:pt x="618" y="44"/>
                      <a:pt x="618" y="44"/>
                    </a:cubicBezTo>
                    <a:cubicBezTo>
                      <a:pt x="618" y="32"/>
                      <a:pt x="614" y="21"/>
                      <a:pt x="606" y="13"/>
                    </a:cubicBezTo>
                    <a:cubicBezTo>
                      <a:pt x="598" y="5"/>
                      <a:pt x="587" y="0"/>
                      <a:pt x="575" y="0"/>
                    </a:cubicBezTo>
                    <a:cubicBezTo>
                      <a:pt x="295" y="0"/>
                      <a:pt x="295" y="0"/>
                      <a:pt x="295" y="0"/>
                    </a:cubicBezTo>
                    <a:cubicBezTo>
                      <a:pt x="283" y="0"/>
                      <a:pt x="272" y="5"/>
                      <a:pt x="264" y="13"/>
                    </a:cubicBezTo>
                    <a:cubicBezTo>
                      <a:pt x="264" y="13"/>
                      <a:pt x="264" y="13"/>
                      <a:pt x="264" y="13"/>
                    </a:cubicBezTo>
                    <a:cubicBezTo>
                      <a:pt x="256" y="21"/>
                      <a:pt x="251" y="32"/>
                      <a:pt x="251" y="44"/>
                    </a:cubicBezTo>
                    <a:cubicBezTo>
                      <a:pt x="251" y="128"/>
                      <a:pt x="251" y="128"/>
                      <a:pt x="251" y="128"/>
                    </a:cubicBezTo>
                    <a:cubicBezTo>
                      <a:pt x="238" y="130"/>
                      <a:pt x="238" y="130"/>
                      <a:pt x="238" y="130"/>
                    </a:cubicBezTo>
                    <a:cubicBezTo>
                      <a:pt x="238" y="115"/>
                      <a:pt x="238" y="115"/>
                      <a:pt x="238" y="115"/>
                    </a:cubicBezTo>
                    <a:cubicBezTo>
                      <a:pt x="177" y="115"/>
                      <a:pt x="177" y="115"/>
                      <a:pt x="177" y="115"/>
                    </a:cubicBezTo>
                    <a:cubicBezTo>
                      <a:pt x="135" y="90"/>
                      <a:pt x="135" y="90"/>
                      <a:pt x="135" y="90"/>
                    </a:cubicBezTo>
                    <a:cubicBezTo>
                      <a:pt x="108" y="90"/>
                      <a:pt x="96" y="90"/>
                      <a:pt x="91" y="90"/>
                    </a:cubicBezTo>
                    <a:cubicBezTo>
                      <a:pt x="89" y="90"/>
                      <a:pt x="88" y="90"/>
                      <a:pt x="88" y="90"/>
                    </a:cubicBezTo>
                    <a:cubicBezTo>
                      <a:pt x="83" y="90"/>
                      <a:pt x="69" y="90"/>
                      <a:pt x="37" y="90"/>
                    </a:cubicBezTo>
                    <a:cubicBezTo>
                      <a:pt x="16" y="90"/>
                      <a:pt x="0" y="106"/>
                      <a:pt x="0" y="126"/>
                    </a:cubicBezTo>
                    <a:cubicBezTo>
                      <a:pt x="0" y="241"/>
                      <a:pt x="0" y="241"/>
                      <a:pt x="0" y="241"/>
                    </a:cubicBezTo>
                    <a:cubicBezTo>
                      <a:pt x="37" y="241"/>
                      <a:pt x="37" y="241"/>
                      <a:pt x="37" y="241"/>
                    </a:cubicBezTo>
                    <a:lnTo>
                      <a:pt x="37" y="157"/>
                    </a:lnTo>
                    <a:close/>
                    <a:moveTo>
                      <a:pt x="286" y="137"/>
                    </a:moveTo>
                    <a:cubicBezTo>
                      <a:pt x="425" y="108"/>
                      <a:pt x="425" y="108"/>
                      <a:pt x="425" y="108"/>
                    </a:cubicBezTo>
                    <a:cubicBezTo>
                      <a:pt x="425" y="105"/>
                      <a:pt x="425" y="105"/>
                      <a:pt x="425" y="105"/>
                    </a:cubicBezTo>
                    <a:cubicBezTo>
                      <a:pt x="286" y="124"/>
                      <a:pt x="286" y="124"/>
                      <a:pt x="286" y="124"/>
                    </a:cubicBezTo>
                    <a:cubicBezTo>
                      <a:pt x="286" y="44"/>
                      <a:pt x="286" y="44"/>
                      <a:pt x="286" y="44"/>
                    </a:cubicBezTo>
                    <a:cubicBezTo>
                      <a:pt x="286" y="41"/>
                      <a:pt x="287" y="39"/>
                      <a:pt x="288" y="38"/>
                    </a:cubicBezTo>
                    <a:cubicBezTo>
                      <a:pt x="288" y="38"/>
                      <a:pt x="288" y="38"/>
                      <a:pt x="288" y="38"/>
                    </a:cubicBezTo>
                    <a:cubicBezTo>
                      <a:pt x="290" y="36"/>
                      <a:pt x="292" y="35"/>
                      <a:pt x="295" y="35"/>
                    </a:cubicBezTo>
                    <a:cubicBezTo>
                      <a:pt x="575" y="35"/>
                      <a:pt x="575" y="35"/>
                      <a:pt x="575" y="35"/>
                    </a:cubicBezTo>
                    <a:cubicBezTo>
                      <a:pt x="577" y="35"/>
                      <a:pt x="580" y="36"/>
                      <a:pt x="581" y="38"/>
                    </a:cubicBezTo>
                    <a:cubicBezTo>
                      <a:pt x="583" y="39"/>
                      <a:pt x="584" y="41"/>
                      <a:pt x="584" y="44"/>
                    </a:cubicBezTo>
                    <a:cubicBezTo>
                      <a:pt x="584" y="206"/>
                      <a:pt x="584" y="206"/>
                      <a:pt x="584" y="206"/>
                    </a:cubicBezTo>
                    <a:cubicBezTo>
                      <a:pt x="584" y="209"/>
                      <a:pt x="583" y="211"/>
                      <a:pt x="581" y="213"/>
                    </a:cubicBezTo>
                    <a:cubicBezTo>
                      <a:pt x="581" y="213"/>
                      <a:pt x="581" y="213"/>
                      <a:pt x="581" y="213"/>
                    </a:cubicBezTo>
                    <a:cubicBezTo>
                      <a:pt x="580" y="214"/>
                      <a:pt x="577" y="215"/>
                      <a:pt x="575" y="215"/>
                    </a:cubicBezTo>
                    <a:cubicBezTo>
                      <a:pt x="295" y="215"/>
                      <a:pt x="295" y="215"/>
                      <a:pt x="295" y="215"/>
                    </a:cubicBezTo>
                    <a:cubicBezTo>
                      <a:pt x="292" y="215"/>
                      <a:pt x="290" y="214"/>
                      <a:pt x="288" y="213"/>
                    </a:cubicBezTo>
                    <a:cubicBezTo>
                      <a:pt x="288" y="213"/>
                      <a:pt x="288" y="213"/>
                      <a:pt x="288" y="213"/>
                    </a:cubicBezTo>
                    <a:cubicBezTo>
                      <a:pt x="287" y="211"/>
                      <a:pt x="286" y="209"/>
                      <a:pt x="286" y="206"/>
                    </a:cubicBezTo>
                    <a:lnTo>
                      <a:pt x="286" y="1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9"/>
              <p:cNvSpPr/>
              <p:nvPr/>
            </p:nvSpPr>
            <p:spPr bwMode="auto">
              <a:xfrm>
                <a:off x="4449558" y="6477922"/>
                <a:ext cx="481013" cy="322263"/>
              </a:xfrm>
              <a:custGeom>
                <a:avLst/>
                <a:gdLst>
                  <a:gd name="T0" fmla="*/ 123 w 128"/>
                  <a:gd name="T1" fmla="*/ 86 h 86"/>
                  <a:gd name="T2" fmla="*/ 128 w 128"/>
                  <a:gd name="T3" fmla="*/ 64 h 86"/>
                  <a:gd name="T4" fmla="*/ 64 w 128"/>
                  <a:gd name="T5" fmla="*/ 0 h 86"/>
                  <a:gd name="T6" fmla="*/ 0 w 128"/>
                  <a:gd name="T7" fmla="*/ 64 h 86"/>
                  <a:gd name="T8" fmla="*/ 4 w 128"/>
                  <a:gd name="T9" fmla="*/ 86 h 86"/>
                  <a:gd name="T10" fmla="*/ 123 w 128"/>
                  <a:gd name="T11" fmla="*/ 86 h 86"/>
                </a:gdLst>
                <a:ahLst/>
                <a:cxnLst>
                  <a:cxn ang="0">
                    <a:pos x="T0" y="T1"/>
                  </a:cxn>
                  <a:cxn ang="0">
                    <a:pos x="T2" y="T3"/>
                  </a:cxn>
                  <a:cxn ang="0">
                    <a:pos x="T4" y="T5"/>
                  </a:cxn>
                  <a:cxn ang="0">
                    <a:pos x="T6" y="T7"/>
                  </a:cxn>
                  <a:cxn ang="0">
                    <a:pos x="T8" y="T9"/>
                  </a:cxn>
                  <a:cxn ang="0">
                    <a:pos x="T10" y="T11"/>
                  </a:cxn>
                </a:cxnLst>
                <a:rect l="0" t="0" r="r" b="b"/>
                <a:pathLst>
                  <a:path w="128" h="86">
                    <a:moveTo>
                      <a:pt x="123" y="86"/>
                    </a:moveTo>
                    <a:cubicBezTo>
                      <a:pt x="126" y="79"/>
                      <a:pt x="128" y="72"/>
                      <a:pt x="128" y="64"/>
                    </a:cubicBezTo>
                    <a:cubicBezTo>
                      <a:pt x="128" y="28"/>
                      <a:pt x="99" y="0"/>
                      <a:pt x="64" y="0"/>
                    </a:cubicBezTo>
                    <a:cubicBezTo>
                      <a:pt x="28" y="0"/>
                      <a:pt x="0" y="28"/>
                      <a:pt x="0" y="64"/>
                    </a:cubicBezTo>
                    <a:cubicBezTo>
                      <a:pt x="0" y="72"/>
                      <a:pt x="1" y="79"/>
                      <a:pt x="4" y="86"/>
                    </a:cubicBezTo>
                    <a:lnTo>
                      <a:pt x="123"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0"/>
              <p:cNvSpPr/>
              <p:nvPr/>
            </p:nvSpPr>
            <p:spPr bwMode="auto">
              <a:xfrm>
                <a:off x="4120945" y="6854159"/>
                <a:ext cx="3200400" cy="774700"/>
              </a:xfrm>
              <a:custGeom>
                <a:avLst/>
                <a:gdLst>
                  <a:gd name="T0" fmla="*/ 840 w 850"/>
                  <a:gd name="T1" fmla="*/ 105 h 206"/>
                  <a:gd name="T2" fmla="*/ 819 w 850"/>
                  <a:gd name="T3" fmla="*/ 105 h 206"/>
                  <a:gd name="T4" fmla="*/ 810 w 850"/>
                  <a:gd name="T5" fmla="*/ 105 h 206"/>
                  <a:gd name="T6" fmla="*/ 810 w 850"/>
                  <a:gd name="T7" fmla="*/ 51 h 206"/>
                  <a:gd name="T8" fmla="*/ 759 w 850"/>
                  <a:gd name="T9" fmla="*/ 0 h 206"/>
                  <a:gd name="T10" fmla="*/ 628 w 850"/>
                  <a:gd name="T11" fmla="*/ 0 h 206"/>
                  <a:gd name="T12" fmla="*/ 577 w 850"/>
                  <a:gd name="T13" fmla="*/ 51 h 206"/>
                  <a:gd name="T14" fmla="*/ 577 w 850"/>
                  <a:gd name="T15" fmla="*/ 105 h 206"/>
                  <a:gd name="T16" fmla="*/ 565 w 850"/>
                  <a:gd name="T17" fmla="*/ 105 h 206"/>
                  <a:gd name="T18" fmla="*/ 545 w 850"/>
                  <a:gd name="T19" fmla="*/ 105 h 206"/>
                  <a:gd name="T20" fmla="*/ 536 w 850"/>
                  <a:gd name="T21" fmla="*/ 105 h 206"/>
                  <a:gd name="T22" fmla="*/ 536 w 850"/>
                  <a:gd name="T23" fmla="*/ 51 h 206"/>
                  <a:gd name="T24" fmla="*/ 485 w 850"/>
                  <a:gd name="T25" fmla="*/ 0 h 206"/>
                  <a:gd name="T26" fmla="*/ 354 w 850"/>
                  <a:gd name="T27" fmla="*/ 0 h 206"/>
                  <a:gd name="T28" fmla="*/ 302 w 850"/>
                  <a:gd name="T29" fmla="*/ 51 h 206"/>
                  <a:gd name="T30" fmla="*/ 302 w 850"/>
                  <a:gd name="T31" fmla="*/ 105 h 206"/>
                  <a:gd name="T32" fmla="*/ 295 w 850"/>
                  <a:gd name="T33" fmla="*/ 105 h 206"/>
                  <a:gd name="T34" fmla="*/ 271 w 850"/>
                  <a:gd name="T35" fmla="*/ 105 h 206"/>
                  <a:gd name="T36" fmla="*/ 266 w 850"/>
                  <a:gd name="T37" fmla="*/ 105 h 206"/>
                  <a:gd name="T38" fmla="*/ 266 w 850"/>
                  <a:gd name="T39" fmla="*/ 51 h 206"/>
                  <a:gd name="T40" fmla="*/ 215 w 850"/>
                  <a:gd name="T41" fmla="*/ 0 h 206"/>
                  <a:gd name="T42" fmla="*/ 83 w 850"/>
                  <a:gd name="T43" fmla="*/ 0 h 206"/>
                  <a:gd name="T44" fmla="*/ 32 w 850"/>
                  <a:gd name="T45" fmla="*/ 51 h 206"/>
                  <a:gd name="T46" fmla="*/ 32 w 850"/>
                  <a:gd name="T47" fmla="*/ 105 h 206"/>
                  <a:gd name="T48" fmla="*/ 0 w 850"/>
                  <a:gd name="T49" fmla="*/ 105 h 206"/>
                  <a:gd name="T50" fmla="*/ 0 w 850"/>
                  <a:gd name="T51" fmla="*/ 134 h 206"/>
                  <a:gd name="T52" fmla="*/ 32 w 850"/>
                  <a:gd name="T53" fmla="*/ 134 h 206"/>
                  <a:gd name="T54" fmla="*/ 32 w 850"/>
                  <a:gd name="T55" fmla="*/ 206 h 206"/>
                  <a:gd name="T56" fmla="*/ 266 w 850"/>
                  <a:gd name="T57" fmla="*/ 206 h 206"/>
                  <a:gd name="T58" fmla="*/ 266 w 850"/>
                  <a:gd name="T59" fmla="*/ 134 h 206"/>
                  <a:gd name="T60" fmla="*/ 271 w 850"/>
                  <a:gd name="T61" fmla="*/ 134 h 206"/>
                  <a:gd name="T62" fmla="*/ 295 w 850"/>
                  <a:gd name="T63" fmla="*/ 134 h 206"/>
                  <a:gd name="T64" fmla="*/ 302 w 850"/>
                  <a:gd name="T65" fmla="*/ 134 h 206"/>
                  <a:gd name="T66" fmla="*/ 302 w 850"/>
                  <a:gd name="T67" fmla="*/ 206 h 206"/>
                  <a:gd name="T68" fmla="*/ 536 w 850"/>
                  <a:gd name="T69" fmla="*/ 206 h 206"/>
                  <a:gd name="T70" fmla="*/ 536 w 850"/>
                  <a:gd name="T71" fmla="*/ 134 h 206"/>
                  <a:gd name="T72" fmla="*/ 545 w 850"/>
                  <a:gd name="T73" fmla="*/ 134 h 206"/>
                  <a:gd name="T74" fmla="*/ 565 w 850"/>
                  <a:gd name="T75" fmla="*/ 134 h 206"/>
                  <a:gd name="T76" fmla="*/ 577 w 850"/>
                  <a:gd name="T77" fmla="*/ 134 h 206"/>
                  <a:gd name="T78" fmla="*/ 577 w 850"/>
                  <a:gd name="T79" fmla="*/ 206 h 206"/>
                  <a:gd name="T80" fmla="*/ 810 w 850"/>
                  <a:gd name="T81" fmla="*/ 206 h 206"/>
                  <a:gd name="T82" fmla="*/ 810 w 850"/>
                  <a:gd name="T83" fmla="*/ 134 h 206"/>
                  <a:gd name="T84" fmla="*/ 819 w 850"/>
                  <a:gd name="T85" fmla="*/ 134 h 206"/>
                  <a:gd name="T86" fmla="*/ 840 w 850"/>
                  <a:gd name="T87" fmla="*/ 134 h 206"/>
                  <a:gd name="T88" fmla="*/ 850 w 850"/>
                  <a:gd name="T89" fmla="*/ 134 h 206"/>
                  <a:gd name="T90" fmla="*/ 850 w 850"/>
                  <a:gd name="T91" fmla="*/ 105 h 206"/>
                  <a:gd name="T92" fmla="*/ 840 w 850"/>
                  <a:gd name="T93" fmla="*/ 105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0" h="206">
                    <a:moveTo>
                      <a:pt x="840" y="105"/>
                    </a:moveTo>
                    <a:cubicBezTo>
                      <a:pt x="819" y="105"/>
                      <a:pt x="819" y="105"/>
                      <a:pt x="819" y="105"/>
                    </a:cubicBezTo>
                    <a:cubicBezTo>
                      <a:pt x="810" y="105"/>
                      <a:pt x="810" y="105"/>
                      <a:pt x="810" y="105"/>
                    </a:cubicBezTo>
                    <a:cubicBezTo>
                      <a:pt x="810" y="51"/>
                      <a:pt x="810" y="51"/>
                      <a:pt x="810" y="51"/>
                    </a:cubicBezTo>
                    <a:cubicBezTo>
                      <a:pt x="810" y="23"/>
                      <a:pt x="787" y="0"/>
                      <a:pt x="759" y="0"/>
                    </a:cubicBezTo>
                    <a:cubicBezTo>
                      <a:pt x="628" y="0"/>
                      <a:pt x="628" y="0"/>
                      <a:pt x="628" y="0"/>
                    </a:cubicBezTo>
                    <a:cubicBezTo>
                      <a:pt x="600" y="0"/>
                      <a:pt x="577" y="23"/>
                      <a:pt x="577" y="51"/>
                    </a:cubicBezTo>
                    <a:cubicBezTo>
                      <a:pt x="577" y="105"/>
                      <a:pt x="577" y="105"/>
                      <a:pt x="577" y="105"/>
                    </a:cubicBezTo>
                    <a:cubicBezTo>
                      <a:pt x="565" y="105"/>
                      <a:pt x="565" y="105"/>
                      <a:pt x="565" y="105"/>
                    </a:cubicBezTo>
                    <a:cubicBezTo>
                      <a:pt x="545" y="105"/>
                      <a:pt x="545" y="105"/>
                      <a:pt x="545" y="105"/>
                    </a:cubicBezTo>
                    <a:cubicBezTo>
                      <a:pt x="536" y="105"/>
                      <a:pt x="536" y="105"/>
                      <a:pt x="536" y="105"/>
                    </a:cubicBezTo>
                    <a:cubicBezTo>
                      <a:pt x="536" y="51"/>
                      <a:pt x="536" y="51"/>
                      <a:pt x="536" y="51"/>
                    </a:cubicBezTo>
                    <a:cubicBezTo>
                      <a:pt x="536" y="23"/>
                      <a:pt x="513" y="0"/>
                      <a:pt x="485" y="0"/>
                    </a:cubicBezTo>
                    <a:cubicBezTo>
                      <a:pt x="354" y="0"/>
                      <a:pt x="354" y="0"/>
                      <a:pt x="354" y="0"/>
                    </a:cubicBezTo>
                    <a:cubicBezTo>
                      <a:pt x="325" y="0"/>
                      <a:pt x="302" y="23"/>
                      <a:pt x="302" y="51"/>
                    </a:cubicBezTo>
                    <a:cubicBezTo>
                      <a:pt x="302" y="105"/>
                      <a:pt x="302" y="105"/>
                      <a:pt x="302" y="105"/>
                    </a:cubicBezTo>
                    <a:cubicBezTo>
                      <a:pt x="295" y="105"/>
                      <a:pt x="295" y="105"/>
                      <a:pt x="295" y="105"/>
                    </a:cubicBezTo>
                    <a:cubicBezTo>
                      <a:pt x="271" y="105"/>
                      <a:pt x="271" y="105"/>
                      <a:pt x="271" y="105"/>
                    </a:cubicBezTo>
                    <a:cubicBezTo>
                      <a:pt x="266" y="105"/>
                      <a:pt x="266" y="105"/>
                      <a:pt x="266" y="105"/>
                    </a:cubicBezTo>
                    <a:cubicBezTo>
                      <a:pt x="266" y="51"/>
                      <a:pt x="266" y="51"/>
                      <a:pt x="266" y="51"/>
                    </a:cubicBezTo>
                    <a:cubicBezTo>
                      <a:pt x="266" y="23"/>
                      <a:pt x="243" y="0"/>
                      <a:pt x="215" y="0"/>
                    </a:cubicBezTo>
                    <a:cubicBezTo>
                      <a:pt x="83" y="0"/>
                      <a:pt x="83" y="0"/>
                      <a:pt x="83" y="0"/>
                    </a:cubicBezTo>
                    <a:cubicBezTo>
                      <a:pt x="55" y="0"/>
                      <a:pt x="32" y="23"/>
                      <a:pt x="32" y="51"/>
                    </a:cubicBezTo>
                    <a:cubicBezTo>
                      <a:pt x="32" y="105"/>
                      <a:pt x="32" y="105"/>
                      <a:pt x="32" y="105"/>
                    </a:cubicBezTo>
                    <a:cubicBezTo>
                      <a:pt x="0" y="105"/>
                      <a:pt x="0" y="105"/>
                      <a:pt x="0" y="105"/>
                    </a:cubicBezTo>
                    <a:cubicBezTo>
                      <a:pt x="0" y="134"/>
                      <a:pt x="0" y="134"/>
                      <a:pt x="0" y="134"/>
                    </a:cubicBezTo>
                    <a:cubicBezTo>
                      <a:pt x="32" y="134"/>
                      <a:pt x="32" y="134"/>
                      <a:pt x="32" y="134"/>
                    </a:cubicBezTo>
                    <a:cubicBezTo>
                      <a:pt x="32" y="206"/>
                      <a:pt x="32" y="206"/>
                      <a:pt x="32" y="206"/>
                    </a:cubicBezTo>
                    <a:cubicBezTo>
                      <a:pt x="266" y="206"/>
                      <a:pt x="266" y="206"/>
                      <a:pt x="266" y="206"/>
                    </a:cubicBezTo>
                    <a:cubicBezTo>
                      <a:pt x="266" y="134"/>
                      <a:pt x="266" y="134"/>
                      <a:pt x="266" y="134"/>
                    </a:cubicBezTo>
                    <a:cubicBezTo>
                      <a:pt x="271" y="134"/>
                      <a:pt x="271" y="134"/>
                      <a:pt x="271" y="134"/>
                    </a:cubicBezTo>
                    <a:cubicBezTo>
                      <a:pt x="295" y="134"/>
                      <a:pt x="295" y="134"/>
                      <a:pt x="295" y="134"/>
                    </a:cubicBezTo>
                    <a:cubicBezTo>
                      <a:pt x="302" y="134"/>
                      <a:pt x="302" y="134"/>
                      <a:pt x="302" y="134"/>
                    </a:cubicBezTo>
                    <a:cubicBezTo>
                      <a:pt x="302" y="206"/>
                      <a:pt x="302" y="206"/>
                      <a:pt x="302" y="206"/>
                    </a:cubicBezTo>
                    <a:cubicBezTo>
                      <a:pt x="536" y="206"/>
                      <a:pt x="536" y="206"/>
                      <a:pt x="536" y="206"/>
                    </a:cubicBezTo>
                    <a:cubicBezTo>
                      <a:pt x="536" y="134"/>
                      <a:pt x="536" y="134"/>
                      <a:pt x="536" y="134"/>
                    </a:cubicBezTo>
                    <a:cubicBezTo>
                      <a:pt x="545" y="134"/>
                      <a:pt x="545" y="134"/>
                      <a:pt x="545" y="134"/>
                    </a:cubicBezTo>
                    <a:cubicBezTo>
                      <a:pt x="565" y="134"/>
                      <a:pt x="565" y="134"/>
                      <a:pt x="565" y="134"/>
                    </a:cubicBezTo>
                    <a:cubicBezTo>
                      <a:pt x="577" y="134"/>
                      <a:pt x="577" y="134"/>
                      <a:pt x="577" y="134"/>
                    </a:cubicBezTo>
                    <a:cubicBezTo>
                      <a:pt x="577" y="206"/>
                      <a:pt x="577" y="206"/>
                      <a:pt x="577" y="206"/>
                    </a:cubicBezTo>
                    <a:cubicBezTo>
                      <a:pt x="810" y="206"/>
                      <a:pt x="810" y="206"/>
                      <a:pt x="810" y="206"/>
                    </a:cubicBezTo>
                    <a:cubicBezTo>
                      <a:pt x="810" y="134"/>
                      <a:pt x="810" y="134"/>
                      <a:pt x="810" y="134"/>
                    </a:cubicBezTo>
                    <a:cubicBezTo>
                      <a:pt x="819" y="134"/>
                      <a:pt x="819" y="134"/>
                      <a:pt x="819" y="134"/>
                    </a:cubicBezTo>
                    <a:cubicBezTo>
                      <a:pt x="840" y="134"/>
                      <a:pt x="840" y="134"/>
                      <a:pt x="840" y="134"/>
                    </a:cubicBezTo>
                    <a:cubicBezTo>
                      <a:pt x="850" y="134"/>
                      <a:pt x="850" y="134"/>
                      <a:pt x="850" y="134"/>
                    </a:cubicBezTo>
                    <a:cubicBezTo>
                      <a:pt x="850" y="105"/>
                      <a:pt x="850" y="105"/>
                      <a:pt x="850" y="105"/>
                    </a:cubicBezTo>
                    <a:lnTo>
                      <a:pt x="840" y="1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Oval 11"/>
              <p:cNvSpPr>
                <a:spLocks noChangeArrowheads="1"/>
              </p:cNvSpPr>
              <p:nvPr/>
            </p:nvSpPr>
            <p:spPr bwMode="auto">
              <a:xfrm>
                <a:off x="4663870" y="4606259"/>
                <a:ext cx="439738" cy="441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 name="组合 92"/>
          <p:cNvGrpSpPr/>
          <p:nvPr/>
        </p:nvGrpSpPr>
        <p:grpSpPr>
          <a:xfrm>
            <a:off x="7682532" y="2914933"/>
            <a:ext cx="755381" cy="754604"/>
            <a:chOff x="10243376" y="4521200"/>
            <a:chExt cx="1007174" cy="1005828"/>
          </a:xfrm>
        </p:grpSpPr>
        <p:sp>
          <p:nvSpPr>
            <p:cNvPr id="94" name="Freeform 5"/>
            <p:cNvSpPr/>
            <p:nvPr/>
          </p:nvSpPr>
          <p:spPr bwMode="auto">
            <a:xfrm>
              <a:off x="10243376" y="4521200"/>
              <a:ext cx="1007174" cy="1005828"/>
            </a:xfrm>
            <a:prstGeom prst="ellipse">
              <a:avLst/>
            </a:prstGeom>
            <a:solidFill>
              <a:schemeClr val="accent1"/>
            </a:solidFill>
            <a:ln w="25400">
              <a:noFill/>
            </a:ln>
            <a:effectLst/>
          </p:spPr>
          <p:txBody>
            <a:bodyPr vert="horz" wrap="square" lIns="91440" tIns="45720" rIns="91440" bIns="45720" numCol="1" anchor="t" anchorCtr="0" compatLnSpc="1"/>
            <a:lstStyle/>
            <a:p>
              <a:endParaRPr lang="zh-CN" altLang="en-US">
                <a:solidFill>
                  <a:prstClr val="black"/>
                </a:solidFill>
              </a:endParaRPr>
            </a:p>
          </p:txBody>
        </p:sp>
        <p:sp>
          <p:nvSpPr>
            <p:cNvPr id="95" name="Freeform 7"/>
            <p:cNvSpPr>
              <a:spLocks noEditPoints="1"/>
            </p:cNvSpPr>
            <p:nvPr/>
          </p:nvSpPr>
          <p:spPr bwMode="auto">
            <a:xfrm>
              <a:off x="10456016" y="4790264"/>
              <a:ext cx="654806" cy="486586"/>
            </a:xfrm>
            <a:custGeom>
              <a:avLst/>
              <a:gdLst>
                <a:gd name="T0" fmla="*/ 271 w 336"/>
                <a:gd name="T1" fmla="*/ 48 h 249"/>
                <a:gd name="T2" fmla="*/ 184 w 336"/>
                <a:gd name="T3" fmla="*/ 60 h 249"/>
                <a:gd name="T4" fmla="*/ 129 w 336"/>
                <a:gd name="T5" fmla="*/ 22 h 249"/>
                <a:gd name="T6" fmla="*/ 44 w 336"/>
                <a:gd name="T7" fmla="*/ 22 h 249"/>
                <a:gd name="T8" fmla="*/ 64 w 336"/>
                <a:gd name="T9" fmla="*/ 18 h 249"/>
                <a:gd name="T10" fmla="*/ 147 w 336"/>
                <a:gd name="T11" fmla="*/ 21 h 249"/>
                <a:gd name="T12" fmla="*/ 175 w 336"/>
                <a:gd name="T13" fmla="*/ 39 h 249"/>
                <a:gd name="T14" fmla="*/ 184 w 336"/>
                <a:gd name="T15" fmla="*/ 50 h 249"/>
                <a:gd name="T16" fmla="*/ 205 w 336"/>
                <a:gd name="T17" fmla="*/ 56 h 249"/>
                <a:gd name="T18" fmla="*/ 224 w 336"/>
                <a:gd name="T19" fmla="*/ 52 h 249"/>
                <a:gd name="T20" fmla="*/ 222 w 336"/>
                <a:gd name="T21" fmla="*/ 50 h 249"/>
                <a:gd name="T22" fmla="*/ 186 w 336"/>
                <a:gd name="T23" fmla="*/ 48 h 249"/>
                <a:gd name="T24" fmla="*/ 177 w 336"/>
                <a:gd name="T25" fmla="*/ 38 h 249"/>
                <a:gd name="T26" fmla="*/ 148 w 336"/>
                <a:gd name="T27" fmla="*/ 19 h 249"/>
                <a:gd name="T28" fmla="*/ 64 w 336"/>
                <a:gd name="T29" fmla="*/ 16 h 249"/>
                <a:gd name="T30" fmla="*/ 18 w 336"/>
                <a:gd name="T31" fmla="*/ 27 h 249"/>
                <a:gd name="T32" fmla="*/ 16 w 336"/>
                <a:gd name="T33" fmla="*/ 12 h 249"/>
                <a:gd name="T34" fmla="*/ 0 w 336"/>
                <a:gd name="T35" fmla="*/ 0 h 249"/>
                <a:gd name="T36" fmla="*/ 0 w 336"/>
                <a:gd name="T37" fmla="*/ 19 h 249"/>
                <a:gd name="T38" fmla="*/ 10 w 336"/>
                <a:gd name="T39" fmla="*/ 30 h 249"/>
                <a:gd name="T40" fmla="*/ 115 w 336"/>
                <a:gd name="T41" fmla="*/ 249 h 249"/>
                <a:gd name="T42" fmla="*/ 124 w 336"/>
                <a:gd name="T43" fmla="*/ 249 h 249"/>
                <a:gd name="T44" fmla="*/ 39 w 336"/>
                <a:gd name="T45" fmla="*/ 70 h 249"/>
                <a:gd name="T46" fmla="*/ 103 w 336"/>
                <a:gd name="T47" fmla="*/ 182 h 249"/>
                <a:gd name="T48" fmla="*/ 208 w 336"/>
                <a:gd name="T49" fmla="*/ 193 h 249"/>
                <a:gd name="T50" fmla="*/ 336 w 336"/>
                <a:gd name="T51" fmla="*/ 195 h 249"/>
                <a:gd name="T52" fmla="*/ 271 w 336"/>
                <a:gd name="T53" fmla="*/ 48 h 249"/>
                <a:gd name="T54" fmla="*/ 118 w 336"/>
                <a:gd name="T55" fmla="*/ 85 h 249"/>
                <a:gd name="T56" fmla="*/ 104 w 336"/>
                <a:gd name="T57" fmla="*/ 82 h 249"/>
                <a:gd name="T58" fmla="*/ 94 w 336"/>
                <a:gd name="T59" fmla="*/ 92 h 249"/>
                <a:gd name="T60" fmla="*/ 92 w 336"/>
                <a:gd name="T61" fmla="*/ 78 h 249"/>
                <a:gd name="T62" fmla="*/ 79 w 336"/>
                <a:gd name="T63" fmla="*/ 71 h 249"/>
                <a:gd name="T64" fmla="*/ 92 w 336"/>
                <a:gd name="T65" fmla="*/ 65 h 249"/>
                <a:gd name="T66" fmla="*/ 94 w 336"/>
                <a:gd name="T67" fmla="*/ 51 h 249"/>
                <a:gd name="T68" fmla="*/ 104 w 336"/>
                <a:gd name="T69" fmla="*/ 62 h 249"/>
                <a:gd name="T70" fmla="*/ 118 w 336"/>
                <a:gd name="T71" fmla="*/ 59 h 249"/>
                <a:gd name="T72" fmla="*/ 111 w 336"/>
                <a:gd name="T73" fmla="*/ 72 h 249"/>
                <a:gd name="T74" fmla="*/ 118 w 336"/>
                <a:gd name="T75" fmla="*/ 8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6" h="249">
                  <a:moveTo>
                    <a:pt x="271" y="48"/>
                  </a:moveTo>
                  <a:cubicBezTo>
                    <a:pt x="241" y="72"/>
                    <a:pt x="203" y="71"/>
                    <a:pt x="184" y="60"/>
                  </a:cubicBezTo>
                  <a:cubicBezTo>
                    <a:pt x="164" y="49"/>
                    <a:pt x="173" y="30"/>
                    <a:pt x="129" y="22"/>
                  </a:cubicBezTo>
                  <a:cubicBezTo>
                    <a:pt x="93" y="16"/>
                    <a:pt x="64" y="19"/>
                    <a:pt x="44" y="22"/>
                  </a:cubicBezTo>
                  <a:cubicBezTo>
                    <a:pt x="50" y="21"/>
                    <a:pt x="58" y="19"/>
                    <a:pt x="64" y="18"/>
                  </a:cubicBezTo>
                  <a:cubicBezTo>
                    <a:pt x="79" y="16"/>
                    <a:pt x="116" y="12"/>
                    <a:pt x="147" y="21"/>
                  </a:cubicBezTo>
                  <a:cubicBezTo>
                    <a:pt x="166" y="27"/>
                    <a:pt x="170" y="33"/>
                    <a:pt x="175" y="39"/>
                  </a:cubicBezTo>
                  <a:cubicBezTo>
                    <a:pt x="177" y="43"/>
                    <a:pt x="180" y="46"/>
                    <a:pt x="184" y="50"/>
                  </a:cubicBezTo>
                  <a:cubicBezTo>
                    <a:pt x="191" y="54"/>
                    <a:pt x="198" y="56"/>
                    <a:pt x="205" y="56"/>
                  </a:cubicBezTo>
                  <a:cubicBezTo>
                    <a:pt x="212" y="56"/>
                    <a:pt x="218" y="54"/>
                    <a:pt x="224" y="52"/>
                  </a:cubicBezTo>
                  <a:cubicBezTo>
                    <a:pt x="222" y="50"/>
                    <a:pt x="222" y="50"/>
                    <a:pt x="222" y="50"/>
                  </a:cubicBezTo>
                  <a:cubicBezTo>
                    <a:pt x="212" y="55"/>
                    <a:pt x="197" y="56"/>
                    <a:pt x="186" y="48"/>
                  </a:cubicBezTo>
                  <a:cubicBezTo>
                    <a:pt x="181" y="45"/>
                    <a:pt x="179" y="41"/>
                    <a:pt x="177" y="38"/>
                  </a:cubicBezTo>
                  <a:cubicBezTo>
                    <a:pt x="172" y="31"/>
                    <a:pt x="168" y="24"/>
                    <a:pt x="148" y="19"/>
                  </a:cubicBezTo>
                  <a:cubicBezTo>
                    <a:pt x="116" y="10"/>
                    <a:pt x="78" y="14"/>
                    <a:pt x="64" y="16"/>
                  </a:cubicBezTo>
                  <a:cubicBezTo>
                    <a:pt x="47" y="18"/>
                    <a:pt x="25" y="25"/>
                    <a:pt x="18" y="27"/>
                  </a:cubicBezTo>
                  <a:cubicBezTo>
                    <a:pt x="16" y="12"/>
                    <a:pt x="16" y="12"/>
                    <a:pt x="16" y="12"/>
                  </a:cubicBezTo>
                  <a:cubicBezTo>
                    <a:pt x="0" y="0"/>
                    <a:pt x="0" y="0"/>
                    <a:pt x="0" y="0"/>
                  </a:cubicBezTo>
                  <a:cubicBezTo>
                    <a:pt x="0" y="19"/>
                    <a:pt x="0" y="19"/>
                    <a:pt x="0" y="19"/>
                  </a:cubicBezTo>
                  <a:cubicBezTo>
                    <a:pt x="10" y="30"/>
                    <a:pt x="10" y="30"/>
                    <a:pt x="10" y="30"/>
                  </a:cubicBezTo>
                  <a:cubicBezTo>
                    <a:pt x="115" y="249"/>
                    <a:pt x="115" y="249"/>
                    <a:pt x="115" y="249"/>
                  </a:cubicBezTo>
                  <a:cubicBezTo>
                    <a:pt x="124" y="249"/>
                    <a:pt x="124" y="249"/>
                    <a:pt x="124" y="249"/>
                  </a:cubicBezTo>
                  <a:cubicBezTo>
                    <a:pt x="39" y="70"/>
                    <a:pt x="39" y="70"/>
                    <a:pt x="39" y="70"/>
                  </a:cubicBezTo>
                  <a:cubicBezTo>
                    <a:pt x="103" y="182"/>
                    <a:pt x="103" y="182"/>
                    <a:pt x="103" y="182"/>
                  </a:cubicBezTo>
                  <a:cubicBezTo>
                    <a:pt x="158" y="168"/>
                    <a:pt x="180" y="177"/>
                    <a:pt x="208" y="193"/>
                  </a:cubicBezTo>
                  <a:cubicBezTo>
                    <a:pt x="252" y="220"/>
                    <a:pt x="336" y="195"/>
                    <a:pt x="336" y="195"/>
                  </a:cubicBezTo>
                  <a:lnTo>
                    <a:pt x="271" y="48"/>
                  </a:lnTo>
                  <a:close/>
                  <a:moveTo>
                    <a:pt x="118" y="85"/>
                  </a:moveTo>
                  <a:cubicBezTo>
                    <a:pt x="104" y="82"/>
                    <a:pt x="104" y="82"/>
                    <a:pt x="104" y="82"/>
                  </a:cubicBezTo>
                  <a:cubicBezTo>
                    <a:pt x="94" y="92"/>
                    <a:pt x="94" y="92"/>
                    <a:pt x="94" y="92"/>
                  </a:cubicBezTo>
                  <a:cubicBezTo>
                    <a:pt x="92" y="78"/>
                    <a:pt x="92" y="78"/>
                    <a:pt x="92" y="78"/>
                  </a:cubicBezTo>
                  <a:cubicBezTo>
                    <a:pt x="79" y="71"/>
                    <a:pt x="79" y="71"/>
                    <a:pt x="79" y="71"/>
                  </a:cubicBezTo>
                  <a:cubicBezTo>
                    <a:pt x="92" y="65"/>
                    <a:pt x="92" y="65"/>
                    <a:pt x="92" y="65"/>
                  </a:cubicBezTo>
                  <a:cubicBezTo>
                    <a:pt x="94" y="51"/>
                    <a:pt x="94" y="51"/>
                    <a:pt x="94" y="51"/>
                  </a:cubicBezTo>
                  <a:cubicBezTo>
                    <a:pt x="104" y="62"/>
                    <a:pt x="104" y="62"/>
                    <a:pt x="104" y="62"/>
                  </a:cubicBezTo>
                  <a:cubicBezTo>
                    <a:pt x="118" y="59"/>
                    <a:pt x="118" y="59"/>
                    <a:pt x="118" y="59"/>
                  </a:cubicBezTo>
                  <a:cubicBezTo>
                    <a:pt x="111" y="72"/>
                    <a:pt x="111" y="72"/>
                    <a:pt x="111" y="72"/>
                  </a:cubicBezTo>
                  <a:lnTo>
                    <a:pt x="118" y="85"/>
                  </a:lnTo>
                  <a:close/>
                </a:path>
              </a:pathLst>
            </a:custGeom>
            <a:solidFill>
              <a:schemeClr val="bg1"/>
            </a:solidFill>
            <a:ln>
              <a:noFill/>
            </a:ln>
          </p:spPr>
          <p:txBody>
            <a:bodyPr vert="horz" wrap="square" lIns="121920" tIns="60960" rIns="121920" bIns="60960" numCol="1" anchor="t" anchorCtr="0" compatLnSpc="1"/>
            <a:lstStyle/>
            <a:p>
              <a:endParaRPr lang="zh-CN" altLang="en-US" sz="2400" dirty="0"/>
            </a:p>
          </p:txBody>
        </p:sp>
      </p:grpSp>
      <p:grpSp>
        <p:nvGrpSpPr>
          <p:cNvPr id="5" name="组合 95"/>
          <p:cNvGrpSpPr/>
          <p:nvPr/>
        </p:nvGrpSpPr>
        <p:grpSpPr>
          <a:xfrm>
            <a:off x="6525741" y="2914933"/>
            <a:ext cx="755381" cy="754604"/>
            <a:chOff x="8700988" y="4521200"/>
            <a:chExt cx="1007174" cy="1005828"/>
          </a:xfrm>
        </p:grpSpPr>
        <p:sp>
          <p:nvSpPr>
            <p:cNvPr id="97" name="Freeform 5"/>
            <p:cNvSpPr/>
            <p:nvPr/>
          </p:nvSpPr>
          <p:spPr bwMode="auto">
            <a:xfrm>
              <a:off x="8700988" y="4521200"/>
              <a:ext cx="1007174" cy="1005828"/>
            </a:xfrm>
            <a:prstGeom prst="ellipse">
              <a:avLst/>
            </a:prstGeom>
            <a:solidFill>
              <a:schemeClr val="accent3"/>
            </a:solidFill>
            <a:ln w="25400">
              <a:noFill/>
            </a:ln>
            <a:effectLst/>
          </p:spPr>
          <p:txBody>
            <a:bodyPr vert="horz" wrap="square" lIns="91440" tIns="45720" rIns="91440" bIns="45720" numCol="1" anchor="t" anchorCtr="0" compatLnSpc="1"/>
            <a:lstStyle/>
            <a:p>
              <a:endParaRPr lang="zh-CN" altLang="en-US">
                <a:solidFill>
                  <a:prstClr val="black"/>
                </a:solidFill>
              </a:endParaRPr>
            </a:p>
          </p:txBody>
        </p:sp>
        <p:sp>
          <p:nvSpPr>
            <p:cNvPr id="98" name="Freeform 6"/>
            <p:cNvSpPr>
              <a:spLocks noEditPoints="1"/>
            </p:cNvSpPr>
            <p:nvPr/>
          </p:nvSpPr>
          <p:spPr bwMode="auto">
            <a:xfrm>
              <a:off x="8940158" y="4854970"/>
              <a:ext cx="558579" cy="393069"/>
            </a:xfrm>
            <a:custGeom>
              <a:avLst/>
              <a:gdLst>
                <a:gd name="T0" fmla="*/ 68 w 543"/>
                <a:gd name="T1" fmla="*/ 0 h 379"/>
                <a:gd name="T2" fmla="*/ 327 w 543"/>
                <a:gd name="T3" fmla="*/ 0 h 379"/>
                <a:gd name="T4" fmla="*/ 395 w 543"/>
                <a:gd name="T5" fmla="*/ 68 h 379"/>
                <a:gd name="T6" fmla="*/ 395 w 543"/>
                <a:gd name="T7" fmla="*/ 194 h 379"/>
                <a:gd name="T8" fmla="*/ 327 w 543"/>
                <a:gd name="T9" fmla="*/ 262 h 379"/>
                <a:gd name="T10" fmla="*/ 133 w 543"/>
                <a:gd name="T11" fmla="*/ 262 h 379"/>
                <a:gd name="T12" fmla="*/ 77 w 543"/>
                <a:gd name="T13" fmla="*/ 317 h 379"/>
                <a:gd name="T14" fmla="*/ 77 w 543"/>
                <a:gd name="T15" fmla="*/ 262 h 379"/>
                <a:gd name="T16" fmla="*/ 68 w 543"/>
                <a:gd name="T17" fmla="*/ 262 h 379"/>
                <a:gd name="T18" fmla="*/ 0 w 543"/>
                <a:gd name="T19" fmla="*/ 194 h 379"/>
                <a:gd name="T20" fmla="*/ 0 w 543"/>
                <a:gd name="T21" fmla="*/ 68 h 379"/>
                <a:gd name="T22" fmla="*/ 68 w 543"/>
                <a:gd name="T23" fmla="*/ 0 h 379"/>
                <a:gd name="T24" fmla="*/ 475 w 543"/>
                <a:gd name="T25" fmla="*/ 62 h 379"/>
                <a:gd name="T26" fmla="*/ 424 w 543"/>
                <a:gd name="T27" fmla="*/ 62 h 379"/>
                <a:gd name="T28" fmla="*/ 426 w 543"/>
                <a:gd name="T29" fmla="*/ 81 h 379"/>
                <a:gd name="T30" fmla="*/ 426 w 543"/>
                <a:gd name="T31" fmla="*/ 206 h 379"/>
                <a:gd name="T32" fmla="*/ 333 w 543"/>
                <a:gd name="T33" fmla="*/ 298 h 379"/>
                <a:gd name="T34" fmla="*/ 164 w 543"/>
                <a:gd name="T35" fmla="*/ 298 h 379"/>
                <a:gd name="T36" fmla="*/ 216 w 543"/>
                <a:gd name="T37" fmla="*/ 323 h 379"/>
                <a:gd name="T38" fmla="*/ 410 w 543"/>
                <a:gd name="T39" fmla="*/ 323 h 379"/>
                <a:gd name="T40" fmla="*/ 466 w 543"/>
                <a:gd name="T41" fmla="*/ 379 h 379"/>
                <a:gd name="T42" fmla="*/ 466 w 543"/>
                <a:gd name="T43" fmla="*/ 323 h 379"/>
                <a:gd name="T44" fmla="*/ 475 w 543"/>
                <a:gd name="T45" fmla="*/ 323 h 379"/>
                <a:gd name="T46" fmla="*/ 543 w 543"/>
                <a:gd name="T47" fmla="*/ 255 h 379"/>
                <a:gd name="T48" fmla="*/ 543 w 543"/>
                <a:gd name="T49" fmla="*/ 130 h 379"/>
                <a:gd name="T50" fmla="*/ 475 w 543"/>
                <a:gd name="T51" fmla="*/ 62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3" h="379">
                  <a:moveTo>
                    <a:pt x="68" y="0"/>
                  </a:moveTo>
                  <a:cubicBezTo>
                    <a:pt x="327" y="0"/>
                    <a:pt x="327" y="0"/>
                    <a:pt x="327" y="0"/>
                  </a:cubicBezTo>
                  <a:cubicBezTo>
                    <a:pt x="364" y="0"/>
                    <a:pt x="395" y="31"/>
                    <a:pt x="395" y="68"/>
                  </a:cubicBezTo>
                  <a:cubicBezTo>
                    <a:pt x="395" y="194"/>
                    <a:pt x="395" y="194"/>
                    <a:pt x="395" y="194"/>
                  </a:cubicBezTo>
                  <a:cubicBezTo>
                    <a:pt x="395" y="231"/>
                    <a:pt x="364" y="262"/>
                    <a:pt x="327" y="262"/>
                  </a:cubicBezTo>
                  <a:cubicBezTo>
                    <a:pt x="133" y="262"/>
                    <a:pt x="133" y="262"/>
                    <a:pt x="133" y="262"/>
                  </a:cubicBezTo>
                  <a:cubicBezTo>
                    <a:pt x="77" y="317"/>
                    <a:pt x="77" y="317"/>
                    <a:pt x="77" y="317"/>
                  </a:cubicBezTo>
                  <a:cubicBezTo>
                    <a:pt x="77" y="262"/>
                    <a:pt x="77" y="262"/>
                    <a:pt x="77" y="262"/>
                  </a:cubicBezTo>
                  <a:cubicBezTo>
                    <a:pt x="68" y="262"/>
                    <a:pt x="68" y="262"/>
                    <a:pt x="68" y="262"/>
                  </a:cubicBezTo>
                  <a:cubicBezTo>
                    <a:pt x="31" y="262"/>
                    <a:pt x="0" y="231"/>
                    <a:pt x="0" y="194"/>
                  </a:cubicBezTo>
                  <a:cubicBezTo>
                    <a:pt x="0" y="68"/>
                    <a:pt x="0" y="68"/>
                    <a:pt x="0" y="68"/>
                  </a:cubicBezTo>
                  <a:cubicBezTo>
                    <a:pt x="0" y="31"/>
                    <a:pt x="31" y="0"/>
                    <a:pt x="68" y="0"/>
                  </a:cubicBezTo>
                  <a:close/>
                  <a:moveTo>
                    <a:pt x="475" y="62"/>
                  </a:moveTo>
                  <a:cubicBezTo>
                    <a:pt x="424" y="62"/>
                    <a:pt x="424" y="62"/>
                    <a:pt x="424" y="62"/>
                  </a:cubicBezTo>
                  <a:cubicBezTo>
                    <a:pt x="425" y="68"/>
                    <a:pt x="426" y="74"/>
                    <a:pt x="426" y="81"/>
                  </a:cubicBezTo>
                  <a:cubicBezTo>
                    <a:pt x="426" y="206"/>
                    <a:pt x="426" y="206"/>
                    <a:pt x="426" y="206"/>
                  </a:cubicBezTo>
                  <a:cubicBezTo>
                    <a:pt x="426" y="257"/>
                    <a:pt x="384" y="298"/>
                    <a:pt x="333" y="298"/>
                  </a:cubicBezTo>
                  <a:cubicBezTo>
                    <a:pt x="164" y="298"/>
                    <a:pt x="164" y="298"/>
                    <a:pt x="164" y="298"/>
                  </a:cubicBezTo>
                  <a:cubicBezTo>
                    <a:pt x="176" y="314"/>
                    <a:pt x="195" y="323"/>
                    <a:pt x="216" y="323"/>
                  </a:cubicBezTo>
                  <a:cubicBezTo>
                    <a:pt x="410" y="323"/>
                    <a:pt x="410" y="323"/>
                    <a:pt x="410" y="323"/>
                  </a:cubicBezTo>
                  <a:cubicBezTo>
                    <a:pt x="466" y="379"/>
                    <a:pt x="466" y="379"/>
                    <a:pt x="466" y="379"/>
                  </a:cubicBezTo>
                  <a:cubicBezTo>
                    <a:pt x="466" y="323"/>
                    <a:pt x="466" y="323"/>
                    <a:pt x="466" y="323"/>
                  </a:cubicBezTo>
                  <a:cubicBezTo>
                    <a:pt x="475" y="323"/>
                    <a:pt x="475" y="323"/>
                    <a:pt x="475" y="323"/>
                  </a:cubicBezTo>
                  <a:cubicBezTo>
                    <a:pt x="513" y="323"/>
                    <a:pt x="543" y="293"/>
                    <a:pt x="543" y="255"/>
                  </a:cubicBezTo>
                  <a:cubicBezTo>
                    <a:pt x="543" y="130"/>
                    <a:pt x="543" y="130"/>
                    <a:pt x="543" y="130"/>
                  </a:cubicBezTo>
                  <a:cubicBezTo>
                    <a:pt x="543" y="93"/>
                    <a:pt x="513" y="62"/>
                    <a:pt x="475" y="62"/>
                  </a:cubicBez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endParaRPr lang="zh-CN" altLang="en-US">
                <a:solidFill>
                  <a:srgbClr val="FFFFFF"/>
                </a:solidFill>
                <a:ea typeface="宋体" panose="02010600030101010101" pitchFamily="2" charset="-122"/>
              </a:endParaRPr>
            </a:p>
          </p:txBody>
        </p:sp>
      </p:grpSp>
      <p:grpSp>
        <p:nvGrpSpPr>
          <p:cNvPr id="6" name="组合 98"/>
          <p:cNvGrpSpPr/>
          <p:nvPr/>
        </p:nvGrpSpPr>
        <p:grpSpPr>
          <a:xfrm>
            <a:off x="4212160" y="2934064"/>
            <a:ext cx="755381" cy="754604"/>
            <a:chOff x="5616214" y="4546700"/>
            <a:chExt cx="1007174" cy="1005828"/>
          </a:xfrm>
        </p:grpSpPr>
        <p:sp>
          <p:nvSpPr>
            <p:cNvPr id="100" name="Freeform 5"/>
            <p:cNvSpPr/>
            <p:nvPr/>
          </p:nvSpPr>
          <p:spPr bwMode="auto">
            <a:xfrm>
              <a:off x="5616214" y="4546700"/>
              <a:ext cx="1007174" cy="1005828"/>
            </a:xfrm>
            <a:prstGeom prst="ellipse">
              <a:avLst/>
            </a:prstGeom>
            <a:solidFill>
              <a:schemeClr val="accent2"/>
            </a:solidFill>
            <a:ln w="25400">
              <a:noFill/>
            </a:ln>
            <a:effectLst/>
          </p:spPr>
          <p:txBody>
            <a:bodyPr vert="horz" wrap="square" lIns="91440" tIns="45720" rIns="91440" bIns="45720" numCol="1" anchor="t" anchorCtr="0" compatLnSpc="1"/>
            <a:lstStyle/>
            <a:p>
              <a:endParaRPr lang="zh-CN" altLang="en-US">
                <a:solidFill>
                  <a:prstClr val="black"/>
                </a:solidFill>
              </a:endParaRPr>
            </a:p>
          </p:txBody>
        </p:sp>
        <p:sp>
          <p:nvSpPr>
            <p:cNvPr id="101" name="任意多边形 100"/>
            <p:cNvSpPr/>
            <p:nvPr/>
          </p:nvSpPr>
          <p:spPr>
            <a:xfrm>
              <a:off x="5719739" y="4832000"/>
              <a:ext cx="800124" cy="435228"/>
            </a:xfrm>
            <a:custGeom>
              <a:avLst/>
              <a:gdLst>
                <a:gd name="connsiteX0" fmla="*/ 2066619 w 5020531"/>
                <a:gd name="connsiteY0" fmla="*/ 0 h 2730916"/>
                <a:gd name="connsiteX1" fmla="*/ 2434901 w 5020531"/>
                <a:gd name="connsiteY1" fmla="*/ 152548 h 2730916"/>
                <a:gd name="connsiteX2" fmla="*/ 2501636 w 5020531"/>
                <a:gd name="connsiteY2" fmla="*/ 807414 h 2730916"/>
                <a:gd name="connsiteX3" fmla="*/ 2486696 w 5020531"/>
                <a:gd name="connsiteY3" fmla="*/ 825704 h 2730916"/>
                <a:gd name="connsiteX4" fmla="*/ 3000354 w 5020531"/>
                <a:gd name="connsiteY4" fmla="*/ 1691616 h 2730916"/>
                <a:gd name="connsiteX5" fmla="*/ 3025088 w 5020531"/>
                <a:gd name="connsiteY5" fmla="*/ 1689245 h 2730916"/>
                <a:gd name="connsiteX6" fmla="*/ 3124562 w 5020531"/>
                <a:gd name="connsiteY6" fmla="*/ 1698777 h 2730916"/>
                <a:gd name="connsiteX7" fmla="*/ 3220775 w 5020531"/>
                <a:gd name="connsiteY7" fmla="*/ 1727291 h 2730916"/>
                <a:gd name="connsiteX8" fmla="*/ 4183361 w 5020531"/>
                <a:gd name="connsiteY8" fmla="*/ 764705 h 2730916"/>
                <a:gd name="connsiteX9" fmla="*/ 3882688 w 5020531"/>
                <a:gd name="connsiteY9" fmla="*/ 464031 h 2730916"/>
                <a:gd name="connsiteX10" fmla="*/ 5020531 w 5020531"/>
                <a:gd name="connsiteY10" fmla="*/ 179170 h 2730916"/>
                <a:gd name="connsiteX11" fmla="*/ 4735670 w 5020531"/>
                <a:gd name="connsiteY11" fmla="*/ 1317014 h 2730916"/>
                <a:gd name="connsiteX12" fmla="*/ 4470465 w 5020531"/>
                <a:gd name="connsiteY12" fmla="*/ 1051809 h 2730916"/>
                <a:gd name="connsiteX13" fmla="*/ 3507874 w 5020531"/>
                <a:gd name="connsiteY13" fmla="*/ 2014401 h 2730916"/>
                <a:gd name="connsiteX14" fmla="*/ 3536383 w 5020531"/>
                <a:gd name="connsiteY14" fmla="*/ 2110603 h 2730916"/>
                <a:gd name="connsiteX15" fmla="*/ 3393365 w 5020531"/>
                <a:gd name="connsiteY15" fmla="*/ 2578364 h 2730916"/>
                <a:gd name="connsiteX16" fmla="*/ 2656795 w 5020531"/>
                <a:gd name="connsiteY16" fmla="*/ 2578369 h 2730916"/>
                <a:gd name="connsiteX17" fmla="*/ 2590059 w 5020531"/>
                <a:gd name="connsiteY17" fmla="*/ 1923503 h 2730916"/>
                <a:gd name="connsiteX18" fmla="*/ 2596241 w 5020531"/>
                <a:gd name="connsiteY18" fmla="*/ 1915935 h 2730916"/>
                <a:gd name="connsiteX19" fmla="*/ 2077036 w 5020531"/>
                <a:gd name="connsiteY19" fmla="*/ 1040671 h 2730916"/>
                <a:gd name="connsiteX20" fmla="*/ 2066611 w 5020531"/>
                <a:gd name="connsiteY20" fmla="*/ 1041671 h 2730916"/>
                <a:gd name="connsiteX21" fmla="*/ 1967135 w 5020531"/>
                <a:gd name="connsiteY21" fmla="*/ 1032137 h 2730916"/>
                <a:gd name="connsiteX22" fmla="*/ 1873123 w 5020531"/>
                <a:gd name="connsiteY22" fmla="*/ 1004277 h 2730916"/>
                <a:gd name="connsiteX23" fmla="*/ 1004273 w 5020531"/>
                <a:gd name="connsiteY23" fmla="*/ 1873126 h 2730916"/>
                <a:gd name="connsiteX24" fmla="*/ 1032136 w 5020531"/>
                <a:gd name="connsiteY24" fmla="*/ 1967145 h 2730916"/>
                <a:gd name="connsiteX25" fmla="*/ 889117 w 5020531"/>
                <a:gd name="connsiteY25" fmla="*/ 2434906 h 2730916"/>
                <a:gd name="connsiteX26" fmla="*/ 152547 w 5020531"/>
                <a:gd name="connsiteY26" fmla="*/ 2434911 h 2730916"/>
                <a:gd name="connsiteX27" fmla="*/ 152552 w 5020531"/>
                <a:gd name="connsiteY27" fmla="*/ 1698342 h 2730916"/>
                <a:gd name="connsiteX28" fmla="*/ 520836 w 5020531"/>
                <a:gd name="connsiteY28" fmla="*/ 1545793 h 2730916"/>
                <a:gd name="connsiteX29" fmla="*/ 620310 w 5020531"/>
                <a:gd name="connsiteY29" fmla="*/ 1555324 h 2730916"/>
                <a:gd name="connsiteX30" fmla="*/ 714351 w 5020531"/>
                <a:gd name="connsiteY30" fmla="*/ 1583192 h 2730916"/>
                <a:gd name="connsiteX31" fmla="*/ 1583182 w 5020531"/>
                <a:gd name="connsiteY31" fmla="*/ 714361 h 2730916"/>
                <a:gd name="connsiteX32" fmla="*/ 1555312 w 5020531"/>
                <a:gd name="connsiteY32" fmla="*/ 620315 h 2730916"/>
                <a:gd name="connsiteX33" fmla="*/ 1698331 w 5020531"/>
                <a:gd name="connsiteY33" fmla="*/ 152553 h 2730916"/>
                <a:gd name="connsiteX34" fmla="*/ 2066619 w 5020531"/>
                <a:gd name="connsiteY34" fmla="*/ 0 h 273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20531" h="2730916">
                  <a:moveTo>
                    <a:pt x="2066619" y="0"/>
                  </a:moveTo>
                  <a:cubicBezTo>
                    <a:pt x="2199909" y="4"/>
                    <a:pt x="2333204" y="50851"/>
                    <a:pt x="2434901" y="152548"/>
                  </a:cubicBezTo>
                  <a:cubicBezTo>
                    <a:pt x="2612875" y="330522"/>
                    <a:pt x="2635118" y="605251"/>
                    <a:pt x="2501636" y="807414"/>
                  </a:cubicBezTo>
                  <a:lnTo>
                    <a:pt x="2486696" y="825704"/>
                  </a:lnTo>
                  <a:lnTo>
                    <a:pt x="3000354" y="1691616"/>
                  </a:lnTo>
                  <a:lnTo>
                    <a:pt x="3025088" y="1689245"/>
                  </a:lnTo>
                  <a:cubicBezTo>
                    <a:pt x="3058410" y="1689245"/>
                    <a:pt x="3091732" y="1692422"/>
                    <a:pt x="3124562" y="1698777"/>
                  </a:cubicBezTo>
                  <a:lnTo>
                    <a:pt x="3220775" y="1727291"/>
                  </a:lnTo>
                  <a:lnTo>
                    <a:pt x="4183361" y="764705"/>
                  </a:lnTo>
                  <a:lnTo>
                    <a:pt x="3882688" y="464031"/>
                  </a:lnTo>
                  <a:lnTo>
                    <a:pt x="5020531" y="179170"/>
                  </a:lnTo>
                  <a:lnTo>
                    <a:pt x="4735670" y="1317014"/>
                  </a:lnTo>
                  <a:lnTo>
                    <a:pt x="4470465" y="1051809"/>
                  </a:lnTo>
                  <a:lnTo>
                    <a:pt x="3507874" y="2014401"/>
                  </a:lnTo>
                  <a:lnTo>
                    <a:pt x="3536383" y="2110603"/>
                  </a:lnTo>
                  <a:cubicBezTo>
                    <a:pt x="3568163" y="2274751"/>
                    <a:pt x="3520489" y="2451239"/>
                    <a:pt x="3393365" y="2578364"/>
                  </a:cubicBezTo>
                  <a:cubicBezTo>
                    <a:pt x="3189965" y="2781764"/>
                    <a:pt x="2860194" y="2781768"/>
                    <a:pt x="2656795" y="2578369"/>
                  </a:cubicBezTo>
                  <a:cubicBezTo>
                    <a:pt x="2478821" y="2400395"/>
                    <a:pt x="2456577" y="2125667"/>
                    <a:pt x="2590059" y="1923503"/>
                  </a:cubicBezTo>
                  <a:lnTo>
                    <a:pt x="2596241" y="1915935"/>
                  </a:lnTo>
                  <a:lnTo>
                    <a:pt x="2077036" y="1040671"/>
                  </a:lnTo>
                  <a:lnTo>
                    <a:pt x="2066611" y="1041671"/>
                  </a:lnTo>
                  <a:cubicBezTo>
                    <a:pt x="2033288" y="1041671"/>
                    <a:pt x="1999964" y="1038493"/>
                    <a:pt x="1967135" y="1032137"/>
                  </a:cubicBezTo>
                  <a:lnTo>
                    <a:pt x="1873123" y="1004277"/>
                  </a:lnTo>
                  <a:lnTo>
                    <a:pt x="1004273" y="1873126"/>
                  </a:lnTo>
                  <a:lnTo>
                    <a:pt x="1032136" y="1967145"/>
                  </a:lnTo>
                  <a:cubicBezTo>
                    <a:pt x="1063915" y="2131293"/>
                    <a:pt x="1016242" y="2307781"/>
                    <a:pt x="889117" y="2434906"/>
                  </a:cubicBezTo>
                  <a:cubicBezTo>
                    <a:pt x="685718" y="2638306"/>
                    <a:pt x="355946" y="2638311"/>
                    <a:pt x="152547" y="2434911"/>
                  </a:cubicBezTo>
                  <a:cubicBezTo>
                    <a:pt x="-50851" y="2231513"/>
                    <a:pt x="-50851" y="1901745"/>
                    <a:pt x="152552" y="1698342"/>
                  </a:cubicBezTo>
                  <a:cubicBezTo>
                    <a:pt x="254250" y="1596644"/>
                    <a:pt x="387545" y="1545789"/>
                    <a:pt x="520836" y="1545793"/>
                  </a:cubicBezTo>
                  <a:cubicBezTo>
                    <a:pt x="554158" y="1545792"/>
                    <a:pt x="587481" y="1548968"/>
                    <a:pt x="620310" y="1555324"/>
                  </a:cubicBezTo>
                  <a:lnTo>
                    <a:pt x="714351" y="1583192"/>
                  </a:lnTo>
                  <a:lnTo>
                    <a:pt x="1583182" y="714361"/>
                  </a:lnTo>
                  <a:lnTo>
                    <a:pt x="1555312" y="620315"/>
                  </a:lnTo>
                  <a:cubicBezTo>
                    <a:pt x="1523533" y="456167"/>
                    <a:pt x="1571206" y="279679"/>
                    <a:pt x="1698331" y="152553"/>
                  </a:cubicBezTo>
                  <a:cubicBezTo>
                    <a:pt x="1800034" y="50852"/>
                    <a:pt x="1933324" y="0"/>
                    <a:pt x="20666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p:cTn id="7" dur="500" fill="hold"/>
                                        <p:tgtEl>
                                          <p:spTgt spid="74"/>
                                        </p:tgtEl>
                                        <p:attrNameLst>
                                          <p:attrName>ppt_w</p:attrName>
                                        </p:attrNameLst>
                                      </p:cBhvr>
                                      <p:tavLst>
                                        <p:tav tm="0">
                                          <p:val>
                                            <p:fltVal val="0"/>
                                          </p:val>
                                        </p:tav>
                                        <p:tav tm="100000">
                                          <p:val>
                                            <p:strVal val="#ppt_w"/>
                                          </p:val>
                                        </p:tav>
                                      </p:tavLst>
                                    </p:anim>
                                    <p:anim calcmode="lin" valueType="num">
                                      <p:cBhvr>
                                        <p:cTn id="8" dur="500" fill="hold"/>
                                        <p:tgtEl>
                                          <p:spTgt spid="74"/>
                                        </p:tgtEl>
                                        <p:attrNameLst>
                                          <p:attrName>ppt_h</p:attrName>
                                        </p:attrNameLst>
                                      </p:cBhvr>
                                      <p:tavLst>
                                        <p:tav tm="0">
                                          <p:val>
                                            <p:fltVal val="0"/>
                                          </p:val>
                                        </p:tav>
                                        <p:tav tm="100000">
                                          <p:val>
                                            <p:strVal val="#ppt_h"/>
                                          </p:val>
                                        </p:tav>
                                      </p:tavLst>
                                    </p:anim>
                                    <p:animEffect transition="in" filter="fade">
                                      <p:cBhvr>
                                        <p:cTn id="9" dur="500"/>
                                        <p:tgtEl>
                                          <p:spTgt spid="74"/>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75"/>
                                        </p:tgtEl>
                                        <p:attrNameLst>
                                          <p:attrName>style.visibility</p:attrName>
                                        </p:attrNameLst>
                                      </p:cBhvr>
                                      <p:to>
                                        <p:strVal val="visible"/>
                                      </p:to>
                                    </p:set>
                                    <p:anim calcmode="lin" valueType="num">
                                      <p:cBhvr>
                                        <p:cTn id="12" dur="500" fill="hold"/>
                                        <p:tgtEl>
                                          <p:spTgt spid="75"/>
                                        </p:tgtEl>
                                        <p:attrNameLst>
                                          <p:attrName>ppt_w</p:attrName>
                                        </p:attrNameLst>
                                      </p:cBhvr>
                                      <p:tavLst>
                                        <p:tav tm="0">
                                          <p:val>
                                            <p:fltVal val="0"/>
                                          </p:val>
                                        </p:tav>
                                        <p:tav tm="100000">
                                          <p:val>
                                            <p:strVal val="#ppt_w"/>
                                          </p:val>
                                        </p:tav>
                                      </p:tavLst>
                                    </p:anim>
                                    <p:anim calcmode="lin" valueType="num">
                                      <p:cBhvr>
                                        <p:cTn id="13" dur="500" fill="hold"/>
                                        <p:tgtEl>
                                          <p:spTgt spid="75"/>
                                        </p:tgtEl>
                                        <p:attrNameLst>
                                          <p:attrName>ppt_h</p:attrName>
                                        </p:attrNameLst>
                                      </p:cBhvr>
                                      <p:tavLst>
                                        <p:tav tm="0">
                                          <p:val>
                                            <p:fltVal val="0"/>
                                          </p:val>
                                        </p:tav>
                                        <p:tav tm="100000">
                                          <p:val>
                                            <p:strVal val="#ppt_h"/>
                                          </p:val>
                                        </p:tav>
                                      </p:tavLst>
                                    </p:anim>
                                    <p:animEffect transition="in" filter="fade">
                                      <p:cBhvr>
                                        <p:cTn id="14" dur="500"/>
                                        <p:tgtEl>
                                          <p:spTgt spid="75"/>
                                        </p:tgtEl>
                                      </p:cBhvr>
                                    </p:animEffect>
                                  </p:childTnLst>
                                </p:cTn>
                              </p:par>
                              <p:par>
                                <p:cTn id="15" presetID="53" presetClass="entr" presetSubtype="16" fill="hold" grpId="0" nodeType="withEffect">
                                  <p:stCondLst>
                                    <p:cond delay="400"/>
                                  </p:stCondLst>
                                  <p:childTnLst>
                                    <p:set>
                                      <p:cBhvr>
                                        <p:cTn id="16" dur="1" fill="hold">
                                          <p:stCondLst>
                                            <p:cond delay="0"/>
                                          </p:stCondLst>
                                        </p:cTn>
                                        <p:tgtEl>
                                          <p:spTgt spid="76"/>
                                        </p:tgtEl>
                                        <p:attrNameLst>
                                          <p:attrName>style.visibility</p:attrName>
                                        </p:attrNameLst>
                                      </p:cBhvr>
                                      <p:to>
                                        <p:strVal val="visible"/>
                                      </p:to>
                                    </p:set>
                                    <p:anim calcmode="lin" valueType="num">
                                      <p:cBhvr>
                                        <p:cTn id="17" dur="500" fill="hold"/>
                                        <p:tgtEl>
                                          <p:spTgt spid="76"/>
                                        </p:tgtEl>
                                        <p:attrNameLst>
                                          <p:attrName>ppt_w</p:attrName>
                                        </p:attrNameLst>
                                      </p:cBhvr>
                                      <p:tavLst>
                                        <p:tav tm="0">
                                          <p:val>
                                            <p:fltVal val="0"/>
                                          </p:val>
                                        </p:tav>
                                        <p:tav tm="100000">
                                          <p:val>
                                            <p:strVal val="#ppt_w"/>
                                          </p:val>
                                        </p:tav>
                                      </p:tavLst>
                                    </p:anim>
                                    <p:anim calcmode="lin" valueType="num">
                                      <p:cBhvr>
                                        <p:cTn id="18" dur="500" fill="hold"/>
                                        <p:tgtEl>
                                          <p:spTgt spid="76"/>
                                        </p:tgtEl>
                                        <p:attrNameLst>
                                          <p:attrName>ppt_h</p:attrName>
                                        </p:attrNameLst>
                                      </p:cBhvr>
                                      <p:tavLst>
                                        <p:tav tm="0">
                                          <p:val>
                                            <p:fltVal val="0"/>
                                          </p:val>
                                        </p:tav>
                                        <p:tav tm="100000">
                                          <p:val>
                                            <p:strVal val="#ppt_h"/>
                                          </p:val>
                                        </p:tav>
                                      </p:tavLst>
                                    </p:anim>
                                    <p:animEffect transition="in" filter="fade">
                                      <p:cBhvr>
                                        <p:cTn id="19" dur="500"/>
                                        <p:tgtEl>
                                          <p:spTgt spid="76"/>
                                        </p:tgtEl>
                                      </p:cBhvr>
                                    </p:animEffect>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barn(inVertical)">
                                      <p:cBhvr>
                                        <p:cTn id="23" dur="500"/>
                                        <p:tgtEl>
                                          <p:spTgt spid="7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barn(inVertical)">
                                      <p:cBhvr>
                                        <p:cTn id="26" dur="500"/>
                                        <p:tgtEl>
                                          <p:spTgt spid="7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barn(inVertical)">
                                      <p:cBhvr>
                                        <p:cTn id="29" dur="500"/>
                                        <p:tgtEl>
                                          <p:spTgt spid="80"/>
                                        </p:tgtEl>
                                      </p:cBhvr>
                                    </p:animEffect>
                                  </p:childTnLst>
                                </p:cTn>
                              </p:par>
                            </p:childTnLst>
                          </p:cTn>
                        </p:par>
                        <p:par>
                          <p:cTn id="30" fill="hold">
                            <p:stCondLst>
                              <p:cond delay="1000"/>
                            </p:stCondLst>
                            <p:childTnLst>
                              <p:par>
                                <p:cTn id="31" presetID="2" presetClass="entr" presetSubtype="2" fill="hold" grpId="0" nodeType="afterEffect">
                                  <p:stCondLst>
                                    <p:cond delay="0"/>
                                  </p:stCondLst>
                                  <p:childTnLst>
                                    <p:set>
                                      <p:cBhvr>
                                        <p:cTn id="32" dur="1" fill="hold">
                                          <p:stCondLst>
                                            <p:cond delay="0"/>
                                          </p:stCondLst>
                                        </p:cTn>
                                        <p:tgtEl>
                                          <p:spTgt spid="68">
                                            <p:txEl>
                                              <p:pRg st="0" end="0"/>
                                            </p:txEl>
                                          </p:spTgt>
                                        </p:tgtEl>
                                        <p:attrNameLst>
                                          <p:attrName>style.visibility</p:attrName>
                                        </p:attrNameLst>
                                      </p:cBhvr>
                                      <p:to>
                                        <p:strVal val="visible"/>
                                      </p:to>
                                    </p:set>
                                    <p:anim calcmode="lin" valueType="num">
                                      <p:cBhvr additive="base">
                                        <p:cTn id="33" dur="500" fill="hold"/>
                                        <p:tgtEl>
                                          <p:spTgt spid="68">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68">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16" presetClass="entr" presetSubtype="21" fill="hold" nodeType="afterEffect">
                                  <p:stCondLst>
                                    <p:cond delay="0"/>
                                  </p:stCondLst>
                                  <p:childTnLst>
                                    <p:set>
                                      <p:cBhvr>
                                        <p:cTn id="37" dur="1" fill="hold">
                                          <p:stCondLst>
                                            <p:cond delay="0"/>
                                          </p:stCondLst>
                                        </p:cTn>
                                        <p:tgtEl>
                                          <p:spTgt spid="70"/>
                                        </p:tgtEl>
                                        <p:attrNameLst>
                                          <p:attrName>style.visibility</p:attrName>
                                        </p:attrNameLst>
                                      </p:cBhvr>
                                      <p:to>
                                        <p:strVal val="visible"/>
                                      </p:to>
                                    </p:set>
                                    <p:animEffect transition="in" filter="barn(inVertical)">
                                      <p:cBhvr>
                                        <p:cTn id="38" dur="500"/>
                                        <p:tgtEl>
                                          <p:spTgt spid="70"/>
                                        </p:tgtEl>
                                      </p:cBhvr>
                                    </p:animEffect>
                                  </p:childTnLst>
                                </p:cTn>
                              </p:par>
                            </p:childTnLst>
                          </p:cTn>
                        </p:par>
                        <p:par>
                          <p:cTn id="39" fill="hold">
                            <p:stCondLst>
                              <p:cond delay="2000"/>
                            </p:stCondLst>
                            <p:childTnLst>
                              <p:par>
                                <p:cTn id="40" presetID="16" presetClass="entr" presetSubtype="21"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Effect transition="in" filter="barn(inVertical)">
                                      <p:cBhvr>
                                        <p:cTn id="42" dur="500"/>
                                        <p:tgtEl>
                                          <p:spTgt spid="81"/>
                                        </p:tgtEl>
                                      </p:cBhvr>
                                    </p:animEffect>
                                  </p:childTnLst>
                                </p:cTn>
                              </p:par>
                            </p:childTnLst>
                          </p:cTn>
                        </p:par>
                        <p:par>
                          <p:cTn id="43" fill="hold">
                            <p:stCondLst>
                              <p:cond delay="2500"/>
                            </p:stCondLst>
                            <p:childTnLst>
                              <p:par>
                                <p:cTn id="44" presetID="53" presetClass="entr" presetSubtype="16"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fltVal val="0"/>
                                          </p:val>
                                        </p:tav>
                                        <p:tav tm="100000">
                                          <p:val>
                                            <p:strVal val="#ppt_h"/>
                                          </p:val>
                                        </p:tav>
                                      </p:tavLst>
                                    </p:anim>
                                    <p:animEffect transition="in" filter="fade">
                                      <p:cBhvr>
                                        <p:cTn id="48" dur="500"/>
                                        <p:tgtEl>
                                          <p:spTgt spid="6"/>
                                        </p:tgtEl>
                                      </p:cBhvr>
                                    </p:animEffect>
                                  </p:childTnLst>
                                </p:cTn>
                              </p:par>
                              <p:par>
                                <p:cTn id="49" presetID="53" presetClass="entr" presetSubtype="16" fill="hold" nodeType="withEffect">
                                  <p:stCondLst>
                                    <p:cond delay="200"/>
                                  </p:stCondLst>
                                  <p:childTnLst>
                                    <p:set>
                                      <p:cBhvr>
                                        <p:cTn id="50" dur="1" fill="hold">
                                          <p:stCondLst>
                                            <p:cond delay="0"/>
                                          </p:stCondLst>
                                        </p:cTn>
                                        <p:tgtEl>
                                          <p:spTgt spid="2"/>
                                        </p:tgtEl>
                                        <p:attrNameLst>
                                          <p:attrName>style.visibility</p:attrName>
                                        </p:attrNameLst>
                                      </p:cBhvr>
                                      <p:to>
                                        <p:strVal val="visible"/>
                                      </p:to>
                                    </p:set>
                                    <p:anim calcmode="lin" valueType="num">
                                      <p:cBhvr>
                                        <p:cTn id="51" dur="500" fill="hold"/>
                                        <p:tgtEl>
                                          <p:spTgt spid="2"/>
                                        </p:tgtEl>
                                        <p:attrNameLst>
                                          <p:attrName>ppt_w</p:attrName>
                                        </p:attrNameLst>
                                      </p:cBhvr>
                                      <p:tavLst>
                                        <p:tav tm="0">
                                          <p:val>
                                            <p:fltVal val="0"/>
                                          </p:val>
                                        </p:tav>
                                        <p:tav tm="100000">
                                          <p:val>
                                            <p:strVal val="#ppt_w"/>
                                          </p:val>
                                        </p:tav>
                                      </p:tavLst>
                                    </p:anim>
                                    <p:anim calcmode="lin" valueType="num">
                                      <p:cBhvr>
                                        <p:cTn id="52" dur="500" fill="hold"/>
                                        <p:tgtEl>
                                          <p:spTgt spid="2"/>
                                        </p:tgtEl>
                                        <p:attrNameLst>
                                          <p:attrName>ppt_h</p:attrName>
                                        </p:attrNameLst>
                                      </p:cBhvr>
                                      <p:tavLst>
                                        <p:tav tm="0">
                                          <p:val>
                                            <p:fltVal val="0"/>
                                          </p:val>
                                        </p:tav>
                                        <p:tav tm="100000">
                                          <p:val>
                                            <p:strVal val="#ppt_h"/>
                                          </p:val>
                                        </p:tav>
                                      </p:tavLst>
                                    </p:anim>
                                    <p:animEffect transition="in" filter="fade">
                                      <p:cBhvr>
                                        <p:cTn id="53" dur="500"/>
                                        <p:tgtEl>
                                          <p:spTgt spid="2"/>
                                        </p:tgtEl>
                                      </p:cBhvr>
                                    </p:animEffect>
                                  </p:childTnLst>
                                </p:cTn>
                              </p:par>
                              <p:par>
                                <p:cTn id="54" presetID="53" presetClass="entr" presetSubtype="16" fill="hold" nodeType="withEffect">
                                  <p:stCondLst>
                                    <p:cond delay="40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Effect transition="in" filter="fade">
                                      <p:cBhvr>
                                        <p:cTn id="58" dur="500"/>
                                        <p:tgtEl>
                                          <p:spTgt spid="5"/>
                                        </p:tgtEl>
                                      </p:cBhvr>
                                    </p:animEffect>
                                  </p:childTnLst>
                                </p:cTn>
                              </p:par>
                              <p:par>
                                <p:cTn id="59" presetID="53" presetClass="entr" presetSubtype="16" fill="hold" nodeType="withEffect">
                                  <p:stCondLst>
                                    <p:cond delay="600"/>
                                  </p:stCondLst>
                                  <p:childTnLst>
                                    <p:set>
                                      <p:cBhvr>
                                        <p:cTn id="60" dur="1" fill="hold">
                                          <p:stCondLst>
                                            <p:cond delay="0"/>
                                          </p:stCondLst>
                                        </p:cTn>
                                        <p:tgtEl>
                                          <p:spTgt spid="4"/>
                                        </p:tgtEl>
                                        <p:attrNameLst>
                                          <p:attrName>style.visibility</p:attrName>
                                        </p:attrNameLst>
                                      </p:cBhvr>
                                      <p:to>
                                        <p:strVal val="visible"/>
                                      </p:to>
                                    </p:set>
                                    <p:anim calcmode="lin" valueType="num">
                                      <p:cBhvr>
                                        <p:cTn id="61" dur="500" fill="hold"/>
                                        <p:tgtEl>
                                          <p:spTgt spid="4"/>
                                        </p:tgtEl>
                                        <p:attrNameLst>
                                          <p:attrName>ppt_w</p:attrName>
                                        </p:attrNameLst>
                                      </p:cBhvr>
                                      <p:tavLst>
                                        <p:tav tm="0">
                                          <p:val>
                                            <p:fltVal val="0"/>
                                          </p:val>
                                        </p:tav>
                                        <p:tav tm="100000">
                                          <p:val>
                                            <p:strVal val="#ppt_w"/>
                                          </p:val>
                                        </p:tav>
                                      </p:tavLst>
                                    </p:anim>
                                    <p:anim calcmode="lin" valueType="num">
                                      <p:cBhvr>
                                        <p:cTn id="62" dur="500" fill="hold"/>
                                        <p:tgtEl>
                                          <p:spTgt spid="4"/>
                                        </p:tgtEl>
                                        <p:attrNameLst>
                                          <p:attrName>ppt_h</p:attrName>
                                        </p:attrNameLst>
                                      </p:cBhvr>
                                      <p:tavLst>
                                        <p:tav tm="0">
                                          <p:val>
                                            <p:fltVal val="0"/>
                                          </p:val>
                                        </p:tav>
                                        <p:tav tm="100000">
                                          <p:val>
                                            <p:strVal val="#ppt_h"/>
                                          </p:val>
                                        </p:tav>
                                      </p:tavLst>
                                    </p:anim>
                                    <p:animEffect transition="in" filter="fade">
                                      <p:cBhvr>
                                        <p:cTn id="63" dur="500"/>
                                        <p:tgtEl>
                                          <p:spTgt spid="4"/>
                                        </p:tgtEl>
                                      </p:cBhvr>
                                    </p:animEffect>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0"/>
                                        <p:tgtEl>
                                          <p:spTgt spid="43"/>
                                        </p:tgtEl>
                                      </p:cBhvr>
                                    </p:animEffect>
                                  </p:childTnLst>
                                </p:cTn>
                              </p:par>
                              <p:par>
                                <p:cTn id="68" presetID="10" presetClass="entr" presetSubtype="0" fill="hold" grpId="0" nodeType="withEffect">
                                  <p:stCondLst>
                                    <p:cond delay="20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500"/>
                                        <p:tgtEl>
                                          <p:spTgt spid="44"/>
                                        </p:tgtEl>
                                      </p:cBhvr>
                                    </p:animEffect>
                                  </p:childTnLst>
                                </p:cTn>
                              </p:par>
                              <p:par>
                                <p:cTn id="71" presetID="10" presetClass="entr" presetSubtype="0" fill="hold" grpId="0" nodeType="withEffect">
                                  <p:stCondLst>
                                    <p:cond delay="400"/>
                                  </p:stCondLst>
                                  <p:childTnLst>
                                    <p:set>
                                      <p:cBhvr>
                                        <p:cTn id="72" dur="1" fill="hold">
                                          <p:stCondLst>
                                            <p:cond delay="0"/>
                                          </p:stCondLst>
                                        </p:cTn>
                                        <p:tgtEl>
                                          <p:spTgt spid="64"/>
                                        </p:tgtEl>
                                        <p:attrNameLst>
                                          <p:attrName>style.visibility</p:attrName>
                                        </p:attrNameLst>
                                      </p:cBhvr>
                                      <p:to>
                                        <p:strVal val="visible"/>
                                      </p:to>
                                    </p:set>
                                    <p:animEffect transition="in" filter="fade">
                                      <p:cBhvr>
                                        <p:cTn id="73" dur="500"/>
                                        <p:tgtEl>
                                          <p:spTgt spid="64"/>
                                        </p:tgtEl>
                                      </p:cBhvr>
                                    </p:animEffect>
                                  </p:childTnLst>
                                </p:cTn>
                              </p:par>
                              <p:par>
                                <p:cTn id="74" presetID="10" presetClass="entr" presetSubtype="0" fill="hold" grpId="0" nodeType="withEffect">
                                  <p:stCondLst>
                                    <p:cond delay="600"/>
                                  </p:stCondLst>
                                  <p:childTnLst>
                                    <p:set>
                                      <p:cBhvr>
                                        <p:cTn id="75" dur="1" fill="hold">
                                          <p:stCondLst>
                                            <p:cond delay="0"/>
                                          </p:stCondLst>
                                        </p:cTn>
                                        <p:tgtEl>
                                          <p:spTgt spid="82"/>
                                        </p:tgtEl>
                                        <p:attrNameLst>
                                          <p:attrName>style.visibility</p:attrName>
                                        </p:attrNameLst>
                                      </p:cBhvr>
                                      <p:to>
                                        <p:strVal val="visible"/>
                                      </p:to>
                                    </p:set>
                                    <p:animEffect transition="in" filter="fade">
                                      <p:cBhvr>
                                        <p:cTn id="7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64" grpId="0"/>
      <p:bldP spid="68" grpId="0" build="p"/>
      <p:bldP spid="74" grpId="0" animBg="1"/>
      <p:bldP spid="75" grpId="0" animBg="1"/>
      <p:bldP spid="76" grpId="0" animBg="1"/>
      <p:bldP spid="77" grpId="0" animBg="1"/>
      <p:bldP spid="78" grpId="0"/>
      <p:bldP spid="80" grpId="0"/>
      <p:bldP spid="81" grpId="0"/>
      <p:bldP spid="8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2827339" y="1380577"/>
            <a:ext cx="3328987" cy="2925078"/>
            <a:chOff x="792605" y="797647"/>
            <a:chExt cx="4091144" cy="3594484"/>
          </a:xfrm>
        </p:grpSpPr>
        <p:sp>
          <p:nvSpPr>
            <p:cNvPr id="3" name="Freeform 5"/>
            <p:cNvSpPr/>
            <p:nvPr/>
          </p:nvSpPr>
          <p:spPr bwMode="auto">
            <a:xfrm>
              <a:off x="2064625" y="3467166"/>
              <a:ext cx="850615" cy="569810"/>
            </a:xfrm>
            <a:custGeom>
              <a:avLst/>
              <a:gdLst>
                <a:gd name="T0" fmla="*/ 112 w 189"/>
                <a:gd name="T1" fmla="*/ 126 h 126"/>
                <a:gd name="T2" fmla="*/ 182 w 189"/>
                <a:gd name="T3" fmla="*/ 126 h 126"/>
                <a:gd name="T4" fmla="*/ 188 w 189"/>
                <a:gd name="T5" fmla="*/ 121 h 126"/>
                <a:gd name="T6" fmla="*/ 189 w 189"/>
                <a:gd name="T7" fmla="*/ 7 h 126"/>
                <a:gd name="T8" fmla="*/ 183 w 189"/>
                <a:gd name="T9" fmla="*/ 2 h 126"/>
                <a:gd name="T10" fmla="*/ 7 w 189"/>
                <a:gd name="T11" fmla="*/ 0 h 126"/>
                <a:gd name="T12" fmla="*/ 1 w 189"/>
                <a:gd name="T13" fmla="*/ 5 h 126"/>
                <a:gd name="T14" fmla="*/ 0 w 189"/>
                <a:gd name="T15" fmla="*/ 119 h 126"/>
                <a:gd name="T16" fmla="*/ 6 w 189"/>
                <a:gd name="T17" fmla="*/ 124 h 126"/>
                <a:gd name="T18" fmla="*/ 76 w 189"/>
                <a:gd name="T19" fmla="*/ 125 h 126"/>
                <a:gd name="T20" fmla="*/ 112 w 189"/>
                <a:gd name="T21"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9" h="126">
                  <a:moveTo>
                    <a:pt x="112" y="126"/>
                  </a:moveTo>
                  <a:cubicBezTo>
                    <a:pt x="182" y="126"/>
                    <a:pt x="182" y="126"/>
                    <a:pt x="182" y="126"/>
                  </a:cubicBezTo>
                  <a:cubicBezTo>
                    <a:pt x="185" y="126"/>
                    <a:pt x="188" y="124"/>
                    <a:pt x="188" y="121"/>
                  </a:cubicBezTo>
                  <a:cubicBezTo>
                    <a:pt x="189" y="7"/>
                    <a:pt x="189" y="7"/>
                    <a:pt x="189" y="7"/>
                  </a:cubicBezTo>
                  <a:cubicBezTo>
                    <a:pt x="189" y="4"/>
                    <a:pt x="187" y="2"/>
                    <a:pt x="183" y="2"/>
                  </a:cubicBezTo>
                  <a:cubicBezTo>
                    <a:pt x="7" y="0"/>
                    <a:pt x="7" y="0"/>
                    <a:pt x="7" y="0"/>
                  </a:cubicBezTo>
                  <a:cubicBezTo>
                    <a:pt x="4" y="0"/>
                    <a:pt x="1" y="2"/>
                    <a:pt x="1" y="5"/>
                  </a:cubicBezTo>
                  <a:cubicBezTo>
                    <a:pt x="0" y="119"/>
                    <a:pt x="0" y="119"/>
                    <a:pt x="0" y="119"/>
                  </a:cubicBezTo>
                  <a:cubicBezTo>
                    <a:pt x="0" y="122"/>
                    <a:pt x="3" y="124"/>
                    <a:pt x="6" y="124"/>
                  </a:cubicBezTo>
                  <a:cubicBezTo>
                    <a:pt x="76" y="125"/>
                    <a:pt x="76" y="125"/>
                    <a:pt x="76" y="125"/>
                  </a:cubicBezTo>
                  <a:lnTo>
                    <a:pt x="112" y="126"/>
                  </a:lnTo>
                  <a:close/>
                </a:path>
              </a:pathLst>
            </a:custGeom>
            <a:solidFill>
              <a:schemeClr val="accent2"/>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 name="Freeform 6"/>
            <p:cNvSpPr/>
            <p:nvPr/>
          </p:nvSpPr>
          <p:spPr bwMode="auto">
            <a:xfrm>
              <a:off x="2109496" y="3508146"/>
              <a:ext cx="762823" cy="481996"/>
            </a:xfrm>
            <a:custGeom>
              <a:avLst/>
              <a:gdLst>
                <a:gd name="T0" fmla="*/ 168 w 169"/>
                <a:gd name="T1" fmla="*/ 102 h 107"/>
                <a:gd name="T2" fmla="*/ 163 w 169"/>
                <a:gd name="T3" fmla="*/ 107 h 107"/>
                <a:gd name="T4" fmla="*/ 5 w 169"/>
                <a:gd name="T5" fmla="*/ 105 h 107"/>
                <a:gd name="T6" fmla="*/ 0 w 169"/>
                <a:gd name="T7" fmla="*/ 100 h 107"/>
                <a:gd name="T8" fmla="*/ 1 w 169"/>
                <a:gd name="T9" fmla="*/ 5 h 107"/>
                <a:gd name="T10" fmla="*/ 6 w 169"/>
                <a:gd name="T11" fmla="*/ 0 h 107"/>
                <a:gd name="T12" fmla="*/ 164 w 169"/>
                <a:gd name="T13" fmla="*/ 2 h 107"/>
                <a:gd name="T14" fmla="*/ 169 w 169"/>
                <a:gd name="T15" fmla="*/ 7 h 107"/>
                <a:gd name="T16" fmla="*/ 168 w 169"/>
                <a:gd name="T17" fmla="*/ 10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07">
                  <a:moveTo>
                    <a:pt x="168" y="102"/>
                  </a:moveTo>
                  <a:cubicBezTo>
                    <a:pt x="168" y="105"/>
                    <a:pt x="166" y="107"/>
                    <a:pt x="163" y="107"/>
                  </a:cubicBezTo>
                  <a:cubicBezTo>
                    <a:pt x="5" y="105"/>
                    <a:pt x="5" y="105"/>
                    <a:pt x="5" y="105"/>
                  </a:cubicBezTo>
                  <a:cubicBezTo>
                    <a:pt x="2" y="105"/>
                    <a:pt x="0" y="103"/>
                    <a:pt x="0" y="100"/>
                  </a:cubicBezTo>
                  <a:cubicBezTo>
                    <a:pt x="1" y="5"/>
                    <a:pt x="1" y="5"/>
                    <a:pt x="1" y="5"/>
                  </a:cubicBezTo>
                  <a:cubicBezTo>
                    <a:pt x="1" y="2"/>
                    <a:pt x="3" y="0"/>
                    <a:pt x="6" y="0"/>
                  </a:cubicBezTo>
                  <a:cubicBezTo>
                    <a:pt x="164" y="2"/>
                    <a:pt x="164" y="2"/>
                    <a:pt x="164" y="2"/>
                  </a:cubicBezTo>
                  <a:cubicBezTo>
                    <a:pt x="167" y="2"/>
                    <a:pt x="169" y="4"/>
                    <a:pt x="169" y="7"/>
                  </a:cubicBezTo>
                  <a:lnTo>
                    <a:pt x="168" y="102"/>
                  </a:lnTo>
                  <a:close/>
                </a:path>
              </a:pathLst>
            </a:custGeom>
            <a:solidFill>
              <a:schemeClr val="bg1"/>
            </a:solidFill>
            <a:ln>
              <a:solidFill>
                <a:schemeClr val="accent2"/>
              </a:solid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 name="Freeform 7"/>
            <p:cNvSpPr/>
            <p:nvPr/>
          </p:nvSpPr>
          <p:spPr bwMode="auto">
            <a:xfrm>
              <a:off x="1883186" y="4031122"/>
              <a:ext cx="1203737" cy="361009"/>
            </a:xfrm>
            <a:custGeom>
              <a:avLst/>
              <a:gdLst>
                <a:gd name="T0" fmla="*/ 159 w 267"/>
                <a:gd name="T1" fmla="*/ 79 h 80"/>
                <a:gd name="T2" fmla="*/ 260 w 267"/>
                <a:gd name="T3" fmla="*/ 80 h 80"/>
                <a:gd name="T4" fmla="*/ 265 w 267"/>
                <a:gd name="T5" fmla="*/ 75 h 80"/>
                <a:gd name="T6" fmla="*/ 227 w 267"/>
                <a:gd name="T7" fmla="*/ 4 h 80"/>
                <a:gd name="T8" fmla="*/ 220 w 267"/>
                <a:gd name="T9" fmla="*/ 1 h 80"/>
                <a:gd name="T10" fmla="*/ 48 w 267"/>
                <a:gd name="T11" fmla="*/ 0 h 80"/>
                <a:gd name="T12" fmla="*/ 41 w 267"/>
                <a:gd name="T13" fmla="*/ 2 h 80"/>
                <a:gd name="T14" fmla="*/ 1 w 267"/>
                <a:gd name="T15" fmla="*/ 72 h 80"/>
                <a:gd name="T16" fmla="*/ 6 w 267"/>
                <a:gd name="T17" fmla="*/ 77 h 80"/>
                <a:gd name="T18" fmla="*/ 108 w 267"/>
                <a:gd name="T19" fmla="*/ 78 h 80"/>
                <a:gd name="T20" fmla="*/ 159 w 267"/>
                <a:gd name="T21" fmla="*/ 7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 h="80">
                  <a:moveTo>
                    <a:pt x="159" y="79"/>
                  </a:moveTo>
                  <a:cubicBezTo>
                    <a:pt x="260" y="80"/>
                    <a:pt x="260" y="80"/>
                    <a:pt x="260" y="80"/>
                  </a:cubicBezTo>
                  <a:cubicBezTo>
                    <a:pt x="264" y="80"/>
                    <a:pt x="267" y="77"/>
                    <a:pt x="265" y="75"/>
                  </a:cubicBezTo>
                  <a:cubicBezTo>
                    <a:pt x="227" y="4"/>
                    <a:pt x="227" y="4"/>
                    <a:pt x="227" y="4"/>
                  </a:cubicBezTo>
                  <a:cubicBezTo>
                    <a:pt x="226" y="3"/>
                    <a:pt x="223" y="1"/>
                    <a:pt x="220" y="1"/>
                  </a:cubicBezTo>
                  <a:cubicBezTo>
                    <a:pt x="48" y="0"/>
                    <a:pt x="48" y="0"/>
                    <a:pt x="48" y="0"/>
                  </a:cubicBezTo>
                  <a:cubicBezTo>
                    <a:pt x="45" y="0"/>
                    <a:pt x="41" y="1"/>
                    <a:pt x="41" y="2"/>
                  </a:cubicBezTo>
                  <a:cubicBezTo>
                    <a:pt x="1" y="72"/>
                    <a:pt x="1" y="72"/>
                    <a:pt x="1" y="72"/>
                  </a:cubicBezTo>
                  <a:cubicBezTo>
                    <a:pt x="0" y="75"/>
                    <a:pt x="2" y="77"/>
                    <a:pt x="6" y="77"/>
                  </a:cubicBezTo>
                  <a:cubicBezTo>
                    <a:pt x="108" y="78"/>
                    <a:pt x="108" y="78"/>
                    <a:pt x="108" y="78"/>
                  </a:cubicBezTo>
                  <a:lnTo>
                    <a:pt x="159" y="79"/>
                  </a:lnTo>
                  <a:close/>
                </a:path>
              </a:pathLst>
            </a:custGeom>
            <a:solidFill>
              <a:schemeClr val="accent2"/>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6" name="Freeform 8"/>
            <p:cNvSpPr/>
            <p:nvPr/>
          </p:nvSpPr>
          <p:spPr bwMode="auto">
            <a:xfrm>
              <a:off x="2168025" y="4076004"/>
              <a:ext cx="50725" cy="19514"/>
            </a:xfrm>
            <a:custGeom>
              <a:avLst/>
              <a:gdLst>
                <a:gd name="T0" fmla="*/ 21 w 26"/>
                <a:gd name="T1" fmla="*/ 10 h 10"/>
                <a:gd name="T2" fmla="*/ 0 w 26"/>
                <a:gd name="T3" fmla="*/ 10 h 10"/>
                <a:gd name="T4" fmla="*/ 4 w 26"/>
                <a:gd name="T5" fmla="*/ 0 h 10"/>
                <a:gd name="T6" fmla="*/ 26 w 26"/>
                <a:gd name="T7" fmla="*/ 0 h 10"/>
                <a:gd name="T8" fmla="*/ 21 w 26"/>
                <a:gd name="T9" fmla="*/ 10 h 10"/>
              </a:gdLst>
              <a:ahLst/>
              <a:cxnLst>
                <a:cxn ang="0">
                  <a:pos x="T0" y="T1"/>
                </a:cxn>
                <a:cxn ang="0">
                  <a:pos x="T2" y="T3"/>
                </a:cxn>
                <a:cxn ang="0">
                  <a:pos x="T4" y="T5"/>
                </a:cxn>
                <a:cxn ang="0">
                  <a:pos x="T6" y="T7"/>
                </a:cxn>
                <a:cxn ang="0">
                  <a:pos x="T8" y="T9"/>
                </a:cxn>
              </a:cxnLst>
              <a:rect l="0" t="0" r="r" b="b"/>
              <a:pathLst>
                <a:path w="26" h="10">
                  <a:moveTo>
                    <a:pt x="21" y="10"/>
                  </a:moveTo>
                  <a:lnTo>
                    <a:pt x="0" y="10"/>
                  </a:lnTo>
                  <a:lnTo>
                    <a:pt x="4" y="0"/>
                  </a:lnTo>
                  <a:lnTo>
                    <a:pt x="26" y="0"/>
                  </a:lnTo>
                  <a:lnTo>
                    <a:pt x="21" y="10"/>
                  </a:lnTo>
                  <a:close/>
                </a:path>
              </a:pathLst>
            </a:cu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7" name="Freeform 9"/>
            <p:cNvSpPr/>
            <p:nvPr/>
          </p:nvSpPr>
          <p:spPr bwMode="auto">
            <a:xfrm>
              <a:off x="2220701" y="4076004"/>
              <a:ext cx="50725" cy="19514"/>
            </a:xfrm>
            <a:custGeom>
              <a:avLst/>
              <a:gdLst>
                <a:gd name="T0" fmla="*/ 22 w 26"/>
                <a:gd name="T1" fmla="*/ 10 h 10"/>
                <a:gd name="T2" fmla="*/ 0 w 26"/>
                <a:gd name="T3" fmla="*/ 10 h 10"/>
                <a:gd name="T4" fmla="*/ 5 w 26"/>
                <a:gd name="T5" fmla="*/ 0 h 10"/>
                <a:gd name="T6" fmla="*/ 26 w 26"/>
                <a:gd name="T7" fmla="*/ 0 h 10"/>
                <a:gd name="T8" fmla="*/ 22 w 26"/>
                <a:gd name="T9" fmla="*/ 10 h 10"/>
              </a:gdLst>
              <a:ahLst/>
              <a:cxnLst>
                <a:cxn ang="0">
                  <a:pos x="T0" y="T1"/>
                </a:cxn>
                <a:cxn ang="0">
                  <a:pos x="T2" y="T3"/>
                </a:cxn>
                <a:cxn ang="0">
                  <a:pos x="T4" y="T5"/>
                </a:cxn>
                <a:cxn ang="0">
                  <a:pos x="T6" y="T7"/>
                </a:cxn>
                <a:cxn ang="0">
                  <a:pos x="T8" y="T9"/>
                </a:cxn>
              </a:cxnLst>
              <a:rect l="0" t="0" r="r" b="b"/>
              <a:pathLst>
                <a:path w="26" h="10">
                  <a:moveTo>
                    <a:pt x="22" y="10"/>
                  </a:moveTo>
                  <a:lnTo>
                    <a:pt x="0" y="10"/>
                  </a:lnTo>
                  <a:lnTo>
                    <a:pt x="5" y="0"/>
                  </a:lnTo>
                  <a:lnTo>
                    <a:pt x="26" y="0"/>
                  </a:lnTo>
                  <a:lnTo>
                    <a:pt x="22" y="10"/>
                  </a:lnTo>
                  <a:close/>
                </a:path>
              </a:pathLst>
            </a:cu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8" name="Freeform 10"/>
            <p:cNvSpPr/>
            <p:nvPr/>
          </p:nvSpPr>
          <p:spPr bwMode="auto">
            <a:xfrm>
              <a:off x="2271426" y="4076004"/>
              <a:ext cx="48773" cy="19514"/>
            </a:xfrm>
            <a:custGeom>
              <a:avLst/>
              <a:gdLst>
                <a:gd name="T0" fmla="*/ 24 w 26"/>
                <a:gd name="T1" fmla="*/ 10 h 10"/>
                <a:gd name="T2" fmla="*/ 0 w 26"/>
                <a:gd name="T3" fmla="*/ 10 h 10"/>
                <a:gd name="T4" fmla="*/ 5 w 26"/>
                <a:gd name="T5" fmla="*/ 0 h 10"/>
                <a:gd name="T6" fmla="*/ 26 w 26"/>
                <a:gd name="T7" fmla="*/ 0 h 10"/>
                <a:gd name="T8" fmla="*/ 24 w 26"/>
                <a:gd name="T9" fmla="*/ 10 h 10"/>
              </a:gdLst>
              <a:ahLst/>
              <a:cxnLst>
                <a:cxn ang="0">
                  <a:pos x="T0" y="T1"/>
                </a:cxn>
                <a:cxn ang="0">
                  <a:pos x="T2" y="T3"/>
                </a:cxn>
                <a:cxn ang="0">
                  <a:pos x="T4" y="T5"/>
                </a:cxn>
                <a:cxn ang="0">
                  <a:pos x="T6" y="T7"/>
                </a:cxn>
                <a:cxn ang="0">
                  <a:pos x="T8" y="T9"/>
                </a:cxn>
              </a:cxnLst>
              <a:rect l="0" t="0" r="r" b="b"/>
              <a:pathLst>
                <a:path w="26" h="10">
                  <a:moveTo>
                    <a:pt x="24" y="10"/>
                  </a:moveTo>
                  <a:lnTo>
                    <a:pt x="0" y="10"/>
                  </a:lnTo>
                  <a:lnTo>
                    <a:pt x="5" y="0"/>
                  </a:lnTo>
                  <a:lnTo>
                    <a:pt x="26" y="0"/>
                  </a:lnTo>
                  <a:lnTo>
                    <a:pt x="24" y="10"/>
                  </a:lnTo>
                  <a:close/>
                </a:path>
              </a:pathLst>
            </a:cu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9" name="Freeform 11"/>
            <p:cNvSpPr/>
            <p:nvPr/>
          </p:nvSpPr>
          <p:spPr bwMode="auto">
            <a:xfrm>
              <a:off x="2326053" y="4076004"/>
              <a:ext cx="48773" cy="23417"/>
            </a:xfrm>
            <a:custGeom>
              <a:avLst/>
              <a:gdLst>
                <a:gd name="T0" fmla="*/ 23 w 26"/>
                <a:gd name="T1" fmla="*/ 12 h 12"/>
                <a:gd name="T2" fmla="*/ 0 w 26"/>
                <a:gd name="T3" fmla="*/ 10 h 12"/>
                <a:gd name="T4" fmla="*/ 4 w 26"/>
                <a:gd name="T5" fmla="*/ 0 h 12"/>
                <a:gd name="T6" fmla="*/ 26 w 26"/>
                <a:gd name="T7" fmla="*/ 0 h 12"/>
                <a:gd name="T8" fmla="*/ 23 w 26"/>
                <a:gd name="T9" fmla="*/ 12 h 12"/>
              </a:gdLst>
              <a:ahLst/>
              <a:cxnLst>
                <a:cxn ang="0">
                  <a:pos x="T0" y="T1"/>
                </a:cxn>
                <a:cxn ang="0">
                  <a:pos x="T2" y="T3"/>
                </a:cxn>
                <a:cxn ang="0">
                  <a:pos x="T4" y="T5"/>
                </a:cxn>
                <a:cxn ang="0">
                  <a:pos x="T6" y="T7"/>
                </a:cxn>
                <a:cxn ang="0">
                  <a:pos x="T8" y="T9"/>
                </a:cxn>
              </a:cxnLst>
              <a:rect l="0" t="0" r="r" b="b"/>
              <a:pathLst>
                <a:path w="26" h="12">
                  <a:moveTo>
                    <a:pt x="23" y="12"/>
                  </a:moveTo>
                  <a:lnTo>
                    <a:pt x="0" y="10"/>
                  </a:lnTo>
                  <a:lnTo>
                    <a:pt x="4" y="0"/>
                  </a:lnTo>
                  <a:lnTo>
                    <a:pt x="26" y="0"/>
                  </a:lnTo>
                  <a:lnTo>
                    <a:pt x="23" y="12"/>
                  </a:lnTo>
                  <a:close/>
                </a:path>
              </a:pathLst>
            </a:cu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0" name="Freeform 12"/>
            <p:cNvSpPr/>
            <p:nvPr/>
          </p:nvSpPr>
          <p:spPr bwMode="auto">
            <a:xfrm>
              <a:off x="2378728" y="4076004"/>
              <a:ext cx="46823" cy="23417"/>
            </a:xfrm>
            <a:custGeom>
              <a:avLst/>
              <a:gdLst>
                <a:gd name="T0" fmla="*/ 24 w 24"/>
                <a:gd name="T1" fmla="*/ 12 h 12"/>
                <a:gd name="T2" fmla="*/ 0 w 24"/>
                <a:gd name="T3" fmla="*/ 12 h 12"/>
                <a:gd name="T4" fmla="*/ 3 w 24"/>
                <a:gd name="T5" fmla="*/ 0 h 12"/>
                <a:gd name="T6" fmla="*/ 24 w 24"/>
                <a:gd name="T7" fmla="*/ 0 h 12"/>
                <a:gd name="T8" fmla="*/ 24 w 24"/>
                <a:gd name="T9" fmla="*/ 12 h 12"/>
              </a:gdLst>
              <a:ahLst/>
              <a:cxnLst>
                <a:cxn ang="0">
                  <a:pos x="T0" y="T1"/>
                </a:cxn>
                <a:cxn ang="0">
                  <a:pos x="T2" y="T3"/>
                </a:cxn>
                <a:cxn ang="0">
                  <a:pos x="T4" y="T5"/>
                </a:cxn>
                <a:cxn ang="0">
                  <a:pos x="T6" y="T7"/>
                </a:cxn>
                <a:cxn ang="0">
                  <a:pos x="T8" y="T9"/>
                </a:cxn>
              </a:cxnLst>
              <a:rect l="0" t="0" r="r" b="b"/>
              <a:pathLst>
                <a:path w="24" h="12">
                  <a:moveTo>
                    <a:pt x="24" y="12"/>
                  </a:moveTo>
                  <a:lnTo>
                    <a:pt x="0" y="12"/>
                  </a:lnTo>
                  <a:lnTo>
                    <a:pt x="3" y="0"/>
                  </a:lnTo>
                  <a:lnTo>
                    <a:pt x="24" y="0"/>
                  </a:lnTo>
                  <a:lnTo>
                    <a:pt x="24" y="12"/>
                  </a:lnTo>
                  <a:close/>
                </a:path>
              </a:pathLst>
            </a:cu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1" name="Rectangle 13"/>
            <p:cNvSpPr>
              <a:spLocks noChangeArrowheads="1"/>
            </p:cNvSpPr>
            <p:nvPr/>
          </p:nvSpPr>
          <p:spPr bwMode="auto">
            <a:xfrm>
              <a:off x="2439208" y="4076004"/>
              <a:ext cx="39019" cy="23417"/>
            </a:xfrm>
            <a:prstGeom prst="rect">
              <a:avLst/>
            </a:pr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2" name="Freeform 14"/>
            <p:cNvSpPr/>
            <p:nvPr/>
          </p:nvSpPr>
          <p:spPr bwMode="auto">
            <a:xfrm>
              <a:off x="2487981" y="4076004"/>
              <a:ext cx="40971" cy="23417"/>
            </a:xfrm>
            <a:custGeom>
              <a:avLst/>
              <a:gdLst>
                <a:gd name="T0" fmla="*/ 21 w 21"/>
                <a:gd name="T1" fmla="*/ 12 h 12"/>
                <a:gd name="T2" fmla="*/ 0 w 21"/>
                <a:gd name="T3" fmla="*/ 12 h 12"/>
                <a:gd name="T4" fmla="*/ 0 w 21"/>
                <a:gd name="T5" fmla="*/ 0 h 12"/>
                <a:gd name="T6" fmla="*/ 21 w 21"/>
                <a:gd name="T7" fmla="*/ 2 h 12"/>
                <a:gd name="T8" fmla="*/ 21 w 21"/>
                <a:gd name="T9" fmla="*/ 12 h 12"/>
              </a:gdLst>
              <a:ahLst/>
              <a:cxnLst>
                <a:cxn ang="0">
                  <a:pos x="T0" y="T1"/>
                </a:cxn>
                <a:cxn ang="0">
                  <a:pos x="T2" y="T3"/>
                </a:cxn>
                <a:cxn ang="0">
                  <a:pos x="T4" y="T5"/>
                </a:cxn>
                <a:cxn ang="0">
                  <a:pos x="T6" y="T7"/>
                </a:cxn>
                <a:cxn ang="0">
                  <a:pos x="T8" y="T9"/>
                </a:cxn>
              </a:cxnLst>
              <a:rect l="0" t="0" r="r" b="b"/>
              <a:pathLst>
                <a:path w="21" h="12">
                  <a:moveTo>
                    <a:pt x="21" y="12"/>
                  </a:moveTo>
                  <a:lnTo>
                    <a:pt x="0" y="12"/>
                  </a:lnTo>
                  <a:lnTo>
                    <a:pt x="0" y="0"/>
                  </a:lnTo>
                  <a:lnTo>
                    <a:pt x="21" y="2"/>
                  </a:lnTo>
                  <a:lnTo>
                    <a:pt x="21" y="12"/>
                  </a:lnTo>
                  <a:close/>
                </a:path>
              </a:pathLst>
            </a:cu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 name="Rectangle 15"/>
            <p:cNvSpPr>
              <a:spLocks noChangeArrowheads="1"/>
            </p:cNvSpPr>
            <p:nvPr/>
          </p:nvSpPr>
          <p:spPr bwMode="auto">
            <a:xfrm>
              <a:off x="2542608" y="4079907"/>
              <a:ext cx="40971" cy="19514"/>
            </a:xfrm>
            <a:prstGeom prst="rect">
              <a:avLst/>
            </a:pr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4" name="Freeform 16"/>
            <p:cNvSpPr/>
            <p:nvPr/>
          </p:nvSpPr>
          <p:spPr bwMode="auto">
            <a:xfrm>
              <a:off x="2597234" y="4079907"/>
              <a:ext cx="44872" cy="19514"/>
            </a:xfrm>
            <a:custGeom>
              <a:avLst/>
              <a:gdLst>
                <a:gd name="T0" fmla="*/ 24 w 24"/>
                <a:gd name="T1" fmla="*/ 10 h 10"/>
                <a:gd name="T2" fmla="*/ 2 w 24"/>
                <a:gd name="T3" fmla="*/ 10 h 10"/>
                <a:gd name="T4" fmla="*/ 0 w 24"/>
                <a:gd name="T5" fmla="*/ 0 h 10"/>
                <a:gd name="T6" fmla="*/ 19 w 24"/>
                <a:gd name="T7" fmla="*/ 0 h 10"/>
                <a:gd name="T8" fmla="*/ 24 w 24"/>
                <a:gd name="T9" fmla="*/ 10 h 10"/>
              </a:gdLst>
              <a:ahLst/>
              <a:cxnLst>
                <a:cxn ang="0">
                  <a:pos x="T0" y="T1"/>
                </a:cxn>
                <a:cxn ang="0">
                  <a:pos x="T2" y="T3"/>
                </a:cxn>
                <a:cxn ang="0">
                  <a:pos x="T4" y="T5"/>
                </a:cxn>
                <a:cxn ang="0">
                  <a:pos x="T6" y="T7"/>
                </a:cxn>
                <a:cxn ang="0">
                  <a:pos x="T8" y="T9"/>
                </a:cxn>
              </a:cxnLst>
              <a:rect l="0" t="0" r="r" b="b"/>
              <a:pathLst>
                <a:path w="24" h="10">
                  <a:moveTo>
                    <a:pt x="24" y="10"/>
                  </a:moveTo>
                  <a:lnTo>
                    <a:pt x="2" y="10"/>
                  </a:lnTo>
                  <a:lnTo>
                    <a:pt x="0" y="0"/>
                  </a:lnTo>
                  <a:lnTo>
                    <a:pt x="19" y="0"/>
                  </a:lnTo>
                  <a:lnTo>
                    <a:pt x="24" y="10"/>
                  </a:lnTo>
                  <a:close/>
                </a:path>
              </a:pathLst>
            </a:cu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5" name="Freeform 17"/>
            <p:cNvSpPr/>
            <p:nvPr/>
          </p:nvSpPr>
          <p:spPr bwMode="auto">
            <a:xfrm>
              <a:off x="2646009" y="4079907"/>
              <a:ext cx="48773" cy="19514"/>
            </a:xfrm>
            <a:custGeom>
              <a:avLst/>
              <a:gdLst>
                <a:gd name="T0" fmla="*/ 26 w 26"/>
                <a:gd name="T1" fmla="*/ 10 h 10"/>
                <a:gd name="T2" fmla="*/ 5 w 26"/>
                <a:gd name="T3" fmla="*/ 10 h 10"/>
                <a:gd name="T4" fmla="*/ 0 w 26"/>
                <a:gd name="T5" fmla="*/ 0 h 10"/>
                <a:gd name="T6" fmla="*/ 21 w 26"/>
                <a:gd name="T7" fmla="*/ 0 h 10"/>
                <a:gd name="T8" fmla="*/ 26 w 26"/>
                <a:gd name="T9" fmla="*/ 10 h 10"/>
              </a:gdLst>
              <a:ahLst/>
              <a:cxnLst>
                <a:cxn ang="0">
                  <a:pos x="T0" y="T1"/>
                </a:cxn>
                <a:cxn ang="0">
                  <a:pos x="T2" y="T3"/>
                </a:cxn>
                <a:cxn ang="0">
                  <a:pos x="T4" y="T5"/>
                </a:cxn>
                <a:cxn ang="0">
                  <a:pos x="T6" y="T7"/>
                </a:cxn>
                <a:cxn ang="0">
                  <a:pos x="T8" y="T9"/>
                </a:cxn>
              </a:cxnLst>
              <a:rect l="0" t="0" r="r" b="b"/>
              <a:pathLst>
                <a:path w="26" h="10">
                  <a:moveTo>
                    <a:pt x="26" y="10"/>
                  </a:moveTo>
                  <a:lnTo>
                    <a:pt x="5" y="10"/>
                  </a:lnTo>
                  <a:lnTo>
                    <a:pt x="0" y="0"/>
                  </a:lnTo>
                  <a:lnTo>
                    <a:pt x="21" y="0"/>
                  </a:lnTo>
                  <a:lnTo>
                    <a:pt x="26" y="10"/>
                  </a:lnTo>
                  <a:close/>
                </a:path>
              </a:pathLst>
            </a:cu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6" name="Freeform 18"/>
            <p:cNvSpPr/>
            <p:nvPr/>
          </p:nvSpPr>
          <p:spPr bwMode="auto">
            <a:xfrm>
              <a:off x="2694782" y="4079907"/>
              <a:ext cx="50725" cy="19514"/>
            </a:xfrm>
            <a:custGeom>
              <a:avLst/>
              <a:gdLst>
                <a:gd name="T0" fmla="*/ 26 w 26"/>
                <a:gd name="T1" fmla="*/ 10 h 10"/>
                <a:gd name="T2" fmla="*/ 5 w 26"/>
                <a:gd name="T3" fmla="*/ 10 h 10"/>
                <a:gd name="T4" fmla="*/ 0 w 26"/>
                <a:gd name="T5" fmla="*/ 0 h 10"/>
                <a:gd name="T6" fmla="*/ 21 w 26"/>
                <a:gd name="T7" fmla="*/ 0 h 10"/>
                <a:gd name="T8" fmla="*/ 26 w 26"/>
                <a:gd name="T9" fmla="*/ 10 h 10"/>
              </a:gdLst>
              <a:ahLst/>
              <a:cxnLst>
                <a:cxn ang="0">
                  <a:pos x="T0" y="T1"/>
                </a:cxn>
                <a:cxn ang="0">
                  <a:pos x="T2" y="T3"/>
                </a:cxn>
                <a:cxn ang="0">
                  <a:pos x="T4" y="T5"/>
                </a:cxn>
                <a:cxn ang="0">
                  <a:pos x="T6" y="T7"/>
                </a:cxn>
                <a:cxn ang="0">
                  <a:pos x="T8" y="T9"/>
                </a:cxn>
              </a:cxnLst>
              <a:rect l="0" t="0" r="r" b="b"/>
              <a:pathLst>
                <a:path w="26" h="10">
                  <a:moveTo>
                    <a:pt x="26" y="10"/>
                  </a:moveTo>
                  <a:lnTo>
                    <a:pt x="5" y="10"/>
                  </a:lnTo>
                  <a:lnTo>
                    <a:pt x="0" y="0"/>
                  </a:lnTo>
                  <a:lnTo>
                    <a:pt x="21" y="0"/>
                  </a:lnTo>
                  <a:lnTo>
                    <a:pt x="26" y="10"/>
                  </a:lnTo>
                  <a:close/>
                </a:path>
              </a:pathLst>
            </a:cu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7" name="Freeform 19"/>
            <p:cNvSpPr/>
            <p:nvPr/>
          </p:nvSpPr>
          <p:spPr bwMode="auto">
            <a:xfrm>
              <a:off x="2751360" y="4079907"/>
              <a:ext cx="48773" cy="23417"/>
            </a:xfrm>
            <a:custGeom>
              <a:avLst/>
              <a:gdLst>
                <a:gd name="T0" fmla="*/ 26 w 26"/>
                <a:gd name="T1" fmla="*/ 12 h 12"/>
                <a:gd name="T2" fmla="*/ 4 w 26"/>
                <a:gd name="T3" fmla="*/ 10 h 12"/>
                <a:gd name="T4" fmla="*/ 0 w 26"/>
                <a:gd name="T5" fmla="*/ 0 h 12"/>
                <a:gd name="T6" fmla="*/ 21 w 26"/>
                <a:gd name="T7" fmla="*/ 0 h 12"/>
                <a:gd name="T8" fmla="*/ 26 w 26"/>
                <a:gd name="T9" fmla="*/ 12 h 12"/>
              </a:gdLst>
              <a:ahLst/>
              <a:cxnLst>
                <a:cxn ang="0">
                  <a:pos x="T0" y="T1"/>
                </a:cxn>
                <a:cxn ang="0">
                  <a:pos x="T2" y="T3"/>
                </a:cxn>
                <a:cxn ang="0">
                  <a:pos x="T4" y="T5"/>
                </a:cxn>
                <a:cxn ang="0">
                  <a:pos x="T6" y="T7"/>
                </a:cxn>
                <a:cxn ang="0">
                  <a:pos x="T8" y="T9"/>
                </a:cxn>
              </a:cxnLst>
              <a:rect l="0" t="0" r="r" b="b"/>
              <a:pathLst>
                <a:path w="26" h="12">
                  <a:moveTo>
                    <a:pt x="26" y="12"/>
                  </a:moveTo>
                  <a:lnTo>
                    <a:pt x="4" y="10"/>
                  </a:lnTo>
                  <a:lnTo>
                    <a:pt x="0" y="0"/>
                  </a:lnTo>
                  <a:lnTo>
                    <a:pt x="21" y="0"/>
                  </a:lnTo>
                  <a:lnTo>
                    <a:pt x="26" y="12"/>
                  </a:lnTo>
                  <a:close/>
                </a:path>
              </a:pathLst>
            </a:cu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8" name="Freeform 20"/>
            <p:cNvSpPr/>
            <p:nvPr/>
          </p:nvSpPr>
          <p:spPr bwMode="auto">
            <a:xfrm>
              <a:off x="2148515" y="4099421"/>
              <a:ext cx="56578" cy="23417"/>
            </a:xfrm>
            <a:custGeom>
              <a:avLst/>
              <a:gdLst>
                <a:gd name="T0" fmla="*/ 24 w 29"/>
                <a:gd name="T1" fmla="*/ 12 h 12"/>
                <a:gd name="T2" fmla="*/ 0 w 29"/>
                <a:gd name="T3" fmla="*/ 12 h 12"/>
                <a:gd name="T4" fmla="*/ 7 w 29"/>
                <a:gd name="T5" fmla="*/ 0 h 12"/>
                <a:gd name="T6" fmla="*/ 29 w 29"/>
                <a:gd name="T7" fmla="*/ 0 h 12"/>
                <a:gd name="T8" fmla="*/ 24 w 29"/>
                <a:gd name="T9" fmla="*/ 12 h 12"/>
              </a:gdLst>
              <a:ahLst/>
              <a:cxnLst>
                <a:cxn ang="0">
                  <a:pos x="T0" y="T1"/>
                </a:cxn>
                <a:cxn ang="0">
                  <a:pos x="T2" y="T3"/>
                </a:cxn>
                <a:cxn ang="0">
                  <a:pos x="T4" y="T5"/>
                </a:cxn>
                <a:cxn ang="0">
                  <a:pos x="T6" y="T7"/>
                </a:cxn>
                <a:cxn ang="0">
                  <a:pos x="T8" y="T9"/>
                </a:cxn>
              </a:cxnLst>
              <a:rect l="0" t="0" r="r" b="b"/>
              <a:pathLst>
                <a:path w="29" h="12">
                  <a:moveTo>
                    <a:pt x="24" y="12"/>
                  </a:moveTo>
                  <a:lnTo>
                    <a:pt x="0" y="12"/>
                  </a:lnTo>
                  <a:lnTo>
                    <a:pt x="7" y="0"/>
                  </a:lnTo>
                  <a:lnTo>
                    <a:pt x="29" y="0"/>
                  </a:lnTo>
                  <a:lnTo>
                    <a:pt x="24" y="12"/>
                  </a:lnTo>
                  <a:close/>
                </a:path>
              </a:pathLst>
            </a:cu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9" name="Freeform 21"/>
            <p:cNvSpPr/>
            <p:nvPr/>
          </p:nvSpPr>
          <p:spPr bwMode="auto">
            <a:xfrm>
              <a:off x="2208996" y="4099421"/>
              <a:ext cx="48773" cy="23417"/>
            </a:xfrm>
            <a:custGeom>
              <a:avLst/>
              <a:gdLst>
                <a:gd name="T0" fmla="*/ 21 w 26"/>
                <a:gd name="T1" fmla="*/ 12 h 12"/>
                <a:gd name="T2" fmla="*/ 0 w 26"/>
                <a:gd name="T3" fmla="*/ 12 h 12"/>
                <a:gd name="T4" fmla="*/ 5 w 26"/>
                <a:gd name="T5" fmla="*/ 0 h 12"/>
                <a:gd name="T6" fmla="*/ 26 w 26"/>
                <a:gd name="T7" fmla="*/ 2 h 12"/>
                <a:gd name="T8" fmla="*/ 21 w 26"/>
                <a:gd name="T9" fmla="*/ 12 h 12"/>
              </a:gdLst>
              <a:ahLst/>
              <a:cxnLst>
                <a:cxn ang="0">
                  <a:pos x="T0" y="T1"/>
                </a:cxn>
                <a:cxn ang="0">
                  <a:pos x="T2" y="T3"/>
                </a:cxn>
                <a:cxn ang="0">
                  <a:pos x="T4" y="T5"/>
                </a:cxn>
                <a:cxn ang="0">
                  <a:pos x="T6" y="T7"/>
                </a:cxn>
                <a:cxn ang="0">
                  <a:pos x="T8" y="T9"/>
                </a:cxn>
              </a:cxnLst>
              <a:rect l="0" t="0" r="r" b="b"/>
              <a:pathLst>
                <a:path w="26" h="12">
                  <a:moveTo>
                    <a:pt x="21" y="12"/>
                  </a:moveTo>
                  <a:lnTo>
                    <a:pt x="0" y="12"/>
                  </a:lnTo>
                  <a:lnTo>
                    <a:pt x="5" y="0"/>
                  </a:lnTo>
                  <a:lnTo>
                    <a:pt x="26" y="2"/>
                  </a:lnTo>
                  <a:lnTo>
                    <a:pt x="21" y="12"/>
                  </a:lnTo>
                  <a:close/>
                </a:path>
              </a:pathLst>
            </a:cu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0" name="Freeform 22"/>
            <p:cNvSpPr/>
            <p:nvPr/>
          </p:nvSpPr>
          <p:spPr bwMode="auto">
            <a:xfrm>
              <a:off x="2263622" y="4103323"/>
              <a:ext cx="48773" cy="19514"/>
            </a:xfrm>
            <a:custGeom>
              <a:avLst/>
              <a:gdLst>
                <a:gd name="T0" fmla="*/ 23 w 26"/>
                <a:gd name="T1" fmla="*/ 10 h 10"/>
                <a:gd name="T2" fmla="*/ 0 w 26"/>
                <a:gd name="T3" fmla="*/ 10 h 10"/>
                <a:gd name="T4" fmla="*/ 4 w 26"/>
                <a:gd name="T5" fmla="*/ 0 h 10"/>
                <a:gd name="T6" fmla="*/ 26 w 26"/>
                <a:gd name="T7" fmla="*/ 0 h 10"/>
                <a:gd name="T8" fmla="*/ 23 w 26"/>
                <a:gd name="T9" fmla="*/ 10 h 10"/>
              </a:gdLst>
              <a:ahLst/>
              <a:cxnLst>
                <a:cxn ang="0">
                  <a:pos x="T0" y="T1"/>
                </a:cxn>
                <a:cxn ang="0">
                  <a:pos x="T2" y="T3"/>
                </a:cxn>
                <a:cxn ang="0">
                  <a:pos x="T4" y="T5"/>
                </a:cxn>
                <a:cxn ang="0">
                  <a:pos x="T6" y="T7"/>
                </a:cxn>
                <a:cxn ang="0">
                  <a:pos x="T8" y="T9"/>
                </a:cxn>
              </a:cxnLst>
              <a:rect l="0" t="0" r="r" b="b"/>
              <a:pathLst>
                <a:path w="26" h="10">
                  <a:moveTo>
                    <a:pt x="23" y="10"/>
                  </a:moveTo>
                  <a:lnTo>
                    <a:pt x="0" y="10"/>
                  </a:lnTo>
                  <a:lnTo>
                    <a:pt x="4" y="0"/>
                  </a:lnTo>
                  <a:lnTo>
                    <a:pt x="26" y="0"/>
                  </a:lnTo>
                  <a:lnTo>
                    <a:pt x="23" y="10"/>
                  </a:lnTo>
                  <a:close/>
                </a:path>
              </a:pathLst>
            </a:cu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1" name="Freeform 23"/>
            <p:cNvSpPr/>
            <p:nvPr/>
          </p:nvSpPr>
          <p:spPr bwMode="auto">
            <a:xfrm>
              <a:off x="2320199" y="4103323"/>
              <a:ext cx="46823" cy="21466"/>
            </a:xfrm>
            <a:custGeom>
              <a:avLst/>
              <a:gdLst>
                <a:gd name="T0" fmla="*/ 22 w 24"/>
                <a:gd name="T1" fmla="*/ 12 h 12"/>
                <a:gd name="T2" fmla="*/ 0 w 24"/>
                <a:gd name="T3" fmla="*/ 10 h 12"/>
                <a:gd name="T4" fmla="*/ 3 w 24"/>
                <a:gd name="T5" fmla="*/ 0 h 12"/>
                <a:gd name="T6" fmla="*/ 24 w 24"/>
                <a:gd name="T7" fmla="*/ 0 h 12"/>
                <a:gd name="T8" fmla="*/ 22 w 24"/>
                <a:gd name="T9" fmla="*/ 12 h 12"/>
              </a:gdLst>
              <a:ahLst/>
              <a:cxnLst>
                <a:cxn ang="0">
                  <a:pos x="T0" y="T1"/>
                </a:cxn>
                <a:cxn ang="0">
                  <a:pos x="T2" y="T3"/>
                </a:cxn>
                <a:cxn ang="0">
                  <a:pos x="T4" y="T5"/>
                </a:cxn>
                <a:cxn ang="0">
                  <a:pos x="T6" y="T7"/>
                </a:cxn>
                <a:cxn ang="0">
                  <a:pos x="T8" y="T9"/>
                </a:cxn>
              </a:cxnLst>
              <a:rect l="0" t="0" r="r" b="b"/>
              <a:pathLst>
                <a:path w="24" h="12">
                  <a:moveTo>
                    <a:pt x="22" y="12"/>
                  </a:moveTo>
                  <a:lnTo>
                    <a:pt x="0" y="10"/>
                  </a:lnTo>
                  <a:lnTo>
                    <a:pt x="3" y="0"/>
                  </a:lnTo>
                  <a:lnTo>
                    <a:pt x="24" y="0"/>
                  </a:lnTo>
                  <a:lnTo>
                    <a:pt x="22" y="12"/>
                  </a:lnTo>
                  <a:close/>
                </a:path>
              </a:pathLst>
            </a:cu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2" name="Freeform 24"/>
            <p:cNvSpPr/>
            <p:nvPr/>
          </p:nvSpPr>
          <p:spPr bwMode="auto">
            <a:xfrm>
              <a:off x="2374826" y="4103323"/>
              <a:ext cx="44872" cy="21466"/>
            </a:xfrm>
            <a:custGeom>
              <a:avLst/>
              <a:gdLst>
                <a:gd name="T0" fmla="*/ 23 w 23"/>
                <a:gd name="T1" fmla="*/ 12 h 12"/>
                <a:gd name="T2" fmla="*/ 0 w 23"/>
                <a:gd name="T3" fmla="*/ 12 h 12"/>
                <a:gd name="T4" fmla="*/ 2 w 23"/>
                <a:gd name="T5" fmla="*/ 0 h 12"/>
                <a:gd name="T6" fmla="*/ 23 w 23"/>
                <a:gd name="T7" fmla="*/ 0 h 12"/>
                <a:gd name="T8" fmla="*/ 23 w 23"/>
                <a:gd name="T9" fmla="*/ 12 h 12"/>
              </a:gdLst>
              <a:ahLst/>
              <a:cxnLst>
                <a:cxn ang="0">
                  <a:pos x="T0" y="T1"/>
                </a:cxn>
                <a:cxn ang="0">
                  <a:pos x="T2" y="T3"/>
                </a:cxn>
                <a:cxn ang="0">
                  <a:pos x="T4" y="T5"/>
                </a:cxn>
                <a:cxn ang="0">
                  <a:pos x="T6" y="T7"/>
                </a:cxn>
                <a:cxn ang="0">
                  <a:pos x="T8" y="T9"/>
                </a:cxn>
              </a:cxnLst>
              <a:rect l="0" t="0" r="r" b="b"/>
              <a:pathLst>
                <a:path w="23" h="12">
                  <a:moveTo>
                    <a:pt x="23" y="12"/>
                  </a:moveTo>
                  <a:lnTo>
                    <a:pt x="0" y="12"/>
                  </a:lnTo>
                  <a:lnTo>
                    <a:pt x="2" y="0"/>
                  </a:lnTo>
                  <a:lnTo>
                    <a:pt x="23" y="0"/>
                  </a:lnTo>
                  <a:lnTo>
                    <a:pt x="23" y="12"/>
                  </a:lnTo>
                  <a:close/>
                </a:path>
              </a:pathLst>
            </a:cu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3" name="Rectangle 25"/>
            <p:cNvSpPr>
              <a:spLocks noChangeArrowheads="1"/>
            </p:cNvSpPr>
            <p:nvPr/>
          </p:nvSpPr>
          <p:spPr bwMode="auto">
            <a:xfrm>
              <a:off x="2435306" y="4103323"/>
              <a:ext cx="42921" cy="21466"/>
            </a:xfrm>
            <a:prstGeom prst="rect">
              <a:avLst/>
            </a:pr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4" name="Freeform 26"/>
            <p:cNvSpPr/>
            <p:nvPr/>
          </p:nvSpPr>
          <p:spPr bwMode="auto">
            <a:xfrm>
              <a:off x="2487981" y="4103323"/>
              <a:ext cx="44872" cy="21466"/>
            </a:xfrm>
            <a:custGeom>
              <a:avLst/>
              <a:gdLst>
                <a:gd name="T0" fmla="*/ 24 w 24"/>
                <a:gd name="T1" fmla="*/ 12 h 12"/>
                <a:gd name="T2" fmla="*/ 0 w 24"/>
                <a:gd name="T3" fmla="*/ 12 h 12"/>
                <a:gd name="T4" fmla="*/ 0 w 24"/>
                <a:gd name="T5" fmla="*/ 0 h 12"/>
                <a:gd name="T6" fmla="*/ 21 w 24"/>
                <a:gd name="T7" fmla="*/ 0 h 12"/>
                <a:gd name="T8" fmla="*/ 24 w 24"/>
                <a:gd name="T9" fmla="*/ 12 h 12"/>
              </a:gdLst>
              <a:ahLst/>
              <a:cxnLst>
                <a:cxn ang="0">
                  <a:pos x="T0" y="T1"/>
                </a:cxn>
                <a:cxn ang="0">
                  <a:pos x="T2" y="T3"/>
                </a:cxn>
                <a:cxn ang="0">
                  <a:pos x="T4" y="T5"/>
                </a:cxn>
                <a:cxn ang="0">
                  <a:pos x="T6" y="T7"/>
                </a:cxn>
                <a:cxn ang="0">
                  <a:pos x="T8" y="T9"/>
                </a:cxn>
              </a:cxnLst>
              <a:rect l="0" t="0" r="r" b="b"/>
              <a:pathLst>
                <a:path w="24" h="12">
                  <a:moveTo>
                    <a:pt x="24" y="12"/>
                  </a:moveTo>
                  <a:lnTo>
                    <a:pt x="0" y="12"/>
                  </a:lnTo>
                  <a:lnTo>
                    <a:pt x="0" y="0"/>
                  </a:lnTo>
                  <a:lnTo>
                    <a:pt x="21" y="0"/>
                  </a:lnTo>
                  <a:lnTo>
                    <a:pt x="24" y="12"/>
                  </a:lnTo>
                  <a:close/>
                </a:path>
              </a:pathLst>
            </a:cu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5" name="Freeform 27"/>
            <p:cNvSpPr/>
            <p:nvPr/>
          </p:nvSpPr>
          <p:spPr bwMode="auto">
            <a:xfrm>
              <a:off x="2542608" y="4103323"/>
              <a:ext cx="44872" cy="21466"/>
            </a:xfrm>
            <a:custGeom>
              <a:avLst/>
              <a:gdLst>
                <a:gd name="T0" fmla="*/ 23 w 23"/>
                <a:gd name="T1" fmla="*/ 12 h 12"/>
                <a:gd name="T2" fmla="*/ 2 w 23"/>
                <a:gd name="T3" fmla="*/ 12 h 12"/>
                <a:gd name="T4" fmla="*/ 0 w 23"/>
                <a:gd name="T5" fmla="*/ 0 h 12"/>
                <a:gd name="T6" fmla="*/ 23 w 23"/>
                <a:gd name="T7" fmla="*/ 0 h 12"/>
                <a:gd name="T8" fmla="*/ 23 w 23"/>
                <a:gd name="T9" fmla="*/ 12 h 12"/>
              </a:gdLst>
              <a:ahLst/>
              <a:cxnLst>
                <a:cxn ang="0">
                  <a:pos x="T0" y="T1"/>
                </a:cxn>
                <a:cxn ang="0">
                  <a:pos x="T2" y="T3"/>
                </a:cxn>
                <a:cxn ang="0">
                  <a:pos x="T4" y="T5"/>
                </a:cxn>
                <a:cxn ang="0">
                  <a:pos x="T6" y="T7"/>
                </a:cxn>
                <a:cxn ang="0">
                  <a:pos x="T8" y="T9"/>
                </a:cxn>
              </a:cxnLst>
              <a:rect l="0" t="0" r="r" b="b"/>
              <a:pathLst>
                <a:path w="23" h="12">
                  <a:moveTo>
                    <a:pt x="23" y="12"/>
                  </a:moveTo>
                  <a:lnTo>
                    <a:pt x="2" y="12"/>
                  </a:lnTo>
                  <a:lnTo>
                    <a:pt x="0" y="0"/>
                  </a:lnTo>
                  <a:lnTo>
                    <a:pt x="23" y="0"/>
                  </a:lnTo>
                  <a:lnTo>
                    <a:pt x="23" y="12"/>
                  </a:lnTo>
                  <a:close/>
                </a:path>
              </a:pathLst>
            </a:cu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6" name="Freeform 28"/>
            <p:cNvSpPr/>
            <p:nvPr/>
          </p:nvSpPr>
          <p:spPr bwMode="auto">
            <a:xfrm>
              <a:off x="2601136" y="4103323"/>
              <a:ext cx="44872" cy="21466"/>
            </a:xfrm>
            <a:custGeom>
              <a:avLst/>
              <a:gdLst>
                <a:gd name="T0" fmla="*/ 24 w 24"/>
                <a:gd name="T1" fmla="*/ 12 h 12"/>
                <a:gd name="T2" fmla="*/ 3 w 24"/>
                <a:gd name="T3" fmla="*/ 12 h 12"/>
                <a:gd name="T4" fmla="*/ 0 w 24"/>
                <a:gd name="T5" fmla="*/ 0 h 12"/>
                <a:gd name="T6" fmla="*/ 22 w 24"/>
                <a:gd name="T7" fmla="*/ 0 h 12"/>
                <a:gd name="T8" fmla="*/ 24 w 24"/>
                <a:gd name="T9" fmla="*/ 12 h 12"/>
              </a:gdLst>
              <a:ahLst/>
              <a:cxnLst>
                <a:cxn ang="0">
                  <a:pos x="T0" y="T1"/>
                </a:cxn>
                <a:cxn ang="0">
                  <a:pos x="T2" y="T3"/>
                </a:cxn>
                <a:cxn ang="0">
                  <a:pos x="T4" y="T5"/>
                </a:cxn>
                <a:cxn ang="0">
                  <a:pos x="T6" y="T7"/>
                </a:cxn>
                <a:cxn ang="0">
                  <a:pos x="T8" y="T9"/>
                </a:cxn>
              </a:cxnLst>
              <a:rect l="0" t="0" r="r" b="b"/>
              <a:pathLst>
                <a:path w="24" h="12">
                  <a:moveTo>
                    <a:pt x="24" y="12"/>
                  </a:moveTo>
                  <a:lnTo>
                    <a:pt x="3" y="12"/>
                  </a:lnTo>
                  <a:lnTo>
                    <a:pt x="0" y="0"/>
                  </a:lnTo>
                  <a:lnTo>
                    <a:pt x="22" y="0"/>
                  </a:lnTo>
                  <a:lnTo>
                    <a:pt x="24" y="12"/>
                  </a:lnTo>
                  <a:close/>
                </a:path>
              </a:pathLst>
            </a:cu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7" name="Freeform 29"/>
            <p:cNvSpPr/>
            <p:nvPr/>
          </p:nvSpPr>
          <p:spPr bwMode="auto">
            <a:xfrm>
              <a:off x="2655763" y="4103323"/>
              <a:ext cx="48774" cy="21466"/>
            </a:xfrm>
            <a:custGeom>
              <a:avLst/>
              <a:gdLst>
                <a:gd name="T0" fmla="*/ 26 w 26"/>
                <a:gd name="T1" fmla="*/ 12 h 12"/>
                <a:gd name="T2" fmla="*/ 5 w 26"/>
                <a:gd name="T3" fmla="*/ 12 h 12"/>
                <a:gd name="T4" fmla="*/ 0 w 26"/>
                <a:gd name="T5" fmla="*/ 0 h 12"/>
                <a:gd name="T6" fmla="*/ 21 w 26"/>
                <a:gd name="T7" fmla="*/ 3 h 12"/>
                <a:gd name="T8" fmla="*/ 26 w 26"/>
                <a:gd name="T9" fmla="*/ 12 h 12"/>
              </a:gdLst>
              <a:ahLst/>
              <a:cxnLst>
                <a:cxn ang="0">
                  <a:pos x="T0" y="T1"/>
                </a:cxn>
                <a:cxn ang="0">
                  <a:pos x="T2" y="T3"/>
                </a:cxn>
                <a:cxn ang="0">
                  <a:pos x="T4" y="T5"/>
                </a:cxn>
                <a:cxn ang="0">
                  <a:pos x="T6" y="T7"/>
                </a:cxn>
                <a:cxn ang="0">
                  <a:pos x="T8" y="T9"/>
                </a:cxn>
              </a:cxnLst>
              <a:rect l="0" t="0" r="r" b="b"/>
              <a:pathLst>
                <a:path w="26" h="12">
                  <a:moveTo>
                    <a:pt x="26" y="12"/>
                  </a:moveTo>
                  <a:lnTo>
                    <a:pt x="5" y="12"/>
                  </a:lnTo>
                  <a:lnTo>
                    <a:pt x="0" y="0"/>
                  </a:lnTo>
                  <a:lnTo>
                    <a:pt x="21" y="3"/>
                  </a:lnTo>
                  <a:lnTo>
                    <a:pt x="26" y="12"/>
                  </a:lnTo>
                  <a:close/>
                </a:path>
              </a:pathLst>
            </a:cu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8" name="Freeform 30"/>
            <p:cNvSpPr/>
            <p:nvPr/>
          </p:nvSpPr>
          <p:spPr bwMode="auto">
            <a:xfrm>
              <a:off x="2708439" y="4109178"/>
              <a:ext cx="50725" cy="21465"/>
            </a:xfrm>
            <a:custGeom>
              <a:avLst/>
              <a:gdLst>
                <a:gd name="T0" fmla="*/ 26 w 26"/>
                <a:gd name="T1" fmla="*/ 12 h 12"/>
                <a:gd name="T2" fmla="*/ 5 w 26"/>
                <a:gd name="T3" fmla="*/ 9 h 12"/>
                <a:gd name="T4" fmla="*/ 0 w 26"/>
                <a:gd name="T5" fmla="*/ 0 h 12"/>
                <a:gd name="T6" fmla="*/ 22 w 26"/>
                <a:gd name="T7" fmla="*/ 0 h 12"/>
                <a:gd name="T8" fmla="*/ 26 w 26"/>
                <a:gd name="T9" fmla="*/ 12 h 12"/>
              </a:gdLst>
              <a:ahLst/>
              <a:cxnLst>
                <a:cxn ang="0">
                  <a:pos x="T0" y="T1"/>
                </a:cxn>
                <a:cxn ang="0">
                  <a:pos x="T2" y="T3"/>
                </a:cxn>
                <a:cxn ang="0">
                  <a:pos x="T4" y="T5"/>
                </a:cxn>
                <a:cxn ang="0">
                  <a:pos x="T6" y="T7"/>
                </a:cxn>
                <a:cxn ang="0">
                  <a:pos x="T8" y="T9"/>
                </a:cxn>
              </a:cxnLst>
              <a:rect l="0" t="0" r="r" b="b"/>
              <a:pathLst>
                <a:path w="26" h="12">
                  <a:moveTo>
                    <a:pt x="26" y="12"/>
                  </a:moveTo>
                  <a:lnTo>
                    <a:pt x="5" y="9"/>
                  </a:lnTo>
                  <a:lnTo>
                    <a:pt x="0" y="0"/>
                  </a:lnTo>
                  <a:lnTo>
                    <a:pt x="22" y="0"/>
                  </a:lnTo>
                  <a:lnTo>
                    <a:pt x="26" y="12"/>
                  </a:lnTo>
                  <a:close/>
                </a:path>
              </a:pathLst>
            </a:cu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29" name="Freeform 31"/>
            <p:cNvSpPr/>
            <p:nvPr/>
          </p:nvSpPr>
          <p:spPr bwMode="auto">
            <a:xfrm>
              <a:off x="2763066" y="4109178"/>
              <a:ext cx="54627" cy="21465"/>
            </a:xfrm>
            <a:custGeom>
              <a:avLst/>
              <a:gdLst>
                <a:gd name="T0" fmla="*/ 28 w 28"/>
                <a:gd name="T1" fmla="*/ 12 h 12"/>
                <a:gd name="T2" fmla="*/ 4 w 28"/>
                <a:gd name="T3" fmla="*/ 12 h 12"/>
                <a:gd name="T4" fmla="*/ 0 w 28"/>
                <a:gd name="T5" fmla="*/ 0 h 12"/>
                <a:gd name="T6" fmla="*/ 21 w 28"/>
                <a:gd name="T7" fmla="*/ 0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4" y="12"/>
                  </a:lnTo>
                  <a:lnTo>
                    <a:pt x="0" y="0"/>
                  </a:lnTo>
                  <a:lnTo>
                    <a:pt x="21" y="0"/>
                  </a:lnTo>
                  <a:lnTo>
                    <a:pt x="28" y="12"/>
                  </a:lnTo>
                  <a:close/>
                </a:path>
              </a:pathLst>
            </a:cu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0" name="Freeform 32"/>
            <p:cNvSpPr/>
            <p:nvPr/>
          </p:nvSpPr>
          <p:spPr bwMode="auto">
            <a:xfrm>
              <a:off x="2132908" y="4130643"/>
              <a:ext cx="58529" cy="21466"/>
            </a:xfrm>
            <a:custGeom>
              <a:avLst/>
              <a:gdLst>
                <a:gd name="T0" fmla="*/ 23 w 31"/>
                <a:gd name="T1" fmla="*/ 11 h 11"/>
                <a:gd name="T2" fmla="*/ 0 w 31"/>
                <a:gd name="T3" fmla="*/ 11 h 11"/>
                <a:gd name="T4" fmla="*/ 7 w 31"/>
                <a:gd name="T5" fmla="*/ 0 h 11"/>
                <a:gd name="T6" fmla="*/ 31 w 31"/>
                <a:gd name="T7" fmla="*/ 0 h 11"/>
                <a:gd name="T8" fmla="*/ 23 w 31"/>
                <a:gd name="T9" fmla="*/ 11 h 11"/>
              </a:gdLst>
              <a:ahLst/>
              <a:cxnLst>
                <a:cxn ang="0">
                  <a:pos x="T0" y="T1"/>
                </a:cxn>
                <a:cxn ang="0">
                  <a:pos x="T2" y="T3"/>
                </a:cxn>
                <a:cxn ang="0">
                  <a:pos x="T4" y="T5"/>
                </a:cxn>
                <a:cxn ang="0">
                  <a:pos x="T6" y="T7"/>
                </a:cxn>
                <a:cxn ang="0">
                  <a:pos x="T8" y="T9"/>
                </a:cxn>
              </a:cxnLst>
              <a:rect l="0" t="0" r="r" b="b"/>
              <a:pathLst>
                <a:path w="31" h="11">
                  <a:moveTo>
                    <a:pt x="23" y="11"/>
                  </a:moveTo>
                  <a:lnTo>
                    <a:pt x="0" y="11"/>
                  </a:lnTo>
                  <a:lnTo>
                    <a:pt x="7" y="0"/>
                  </a:lnTo>
                  <a:lnTo>
                    <a:pt x="31" y="0"/>
                  </a:lnTo>
                  <a:lnTo>
                    <a:pt x="23" y="11"/>
                  </a:lnTo>
                  <a:close/>
                </a:path>
              </a:pathLst>
            </a:cu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1" name="Freeform 33"/>
            <p:cNvSpPr/>
            <p:nvPr/>
          </p:nvSpPr>
          <p:spPr bwMode="auto">
            <a:xfrm>
              <a:off x="2191436" y="4130643"/>
              <a:ext cx="56578" cy="21466"/>
            </a:xfrm>
            <a:custGeom>
              <a:avLst/>
              <a:gdLst>
                <a:gd name="T0" fmla="*/ 23 w 30"/>
                <a:gd name="T1" fmla="*/ 11 h 11"/>
                <a:gd name="T2" fmla="*/ 0 w 30"/>
                <a:gd name="T3" fmla="*/ 11 h 11"/>
                <a:gd name="T4" fmla="*/ 7 w 30"/>
                <a:gd name="T5" fmla="*/ 0 h 11"/>
                <a:gd name="T6" fmla="*/ 30 w 30"/>
                <a:gd name="T7" fmla="*/ 0 h 11"/>
                <a:gd name="T8" fmla="*/ 23 w 30"/>
                <a:gd name="T9" fmla="*/ 11 h 11"/>
              </a:gdLst>
              <a:ahLst/>
              <a:cxnLst>
                <a:cxn ang="0">
                  <a:pos x="T0" y="T1"/>
                </a:cxn>
                <a:cxn ang="0">
                  <a:pos x="T2" y="T3"/>
                </a:cxn>
                <a:cxn ang="0">
                  <a:pos x="T4" y="T5"/>
                </a:cxn>
                <a:cxn ang="0">
                  <a:pos x="T6" y="T7"/>
                </a:cxn>
                <a:cxn ang="0">
                  <a:pos x="T8" y="T9"/>
                </a:cxn>
              </a:cxnLst>
              <a:rect l="0" t="0" r="r" b="b"/>
              <a:pathLst>
                <a:path w="30" h="11">
                  <a:moveTo>
                    <a:pt x="23" y="11"/>
                  </a:moveTo>
                  <a:lnTo>
                    <a:pt x="0" y="11"/>
                  </a:lnTo>
                  <a:lnTo>
                    <a:pt x="7" y="0"/>
                  </a:lnTo>
                  <a:lnTo>
                    <a:pt x="30" y="0"/>
                  </a:lnTo>
                  <a:lnTo>
                    <a:pt x="23" y="11"/>
                  </a:lnTo>
                  <a:close/>
                </a:path>
              </a:pathLst>
            </a:cu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2" name="Freeform 34"/>
            <p:cNvSpPr/>
            <p:nvPr/>
          </p:nvSpPr>
          <p:spPr bwMode="auto">
            <a:xfrm>
              <a:off x="2248015" y="4130643"/>
              <a:ext cx="54627" cy="21466"/>
            </a:xfrm>
            <a:custGeom>
              <a:avLst/>
              <a:gdLst>
                <a:gd name="T0" fmla="*/ 24 w 29"/>
                <a:gd name="T1" fmla="*/ 11 h 11"/>
                <a:gd name="T2" fmla="*/ 0 w 29"/>
                <a:gd name="T3" fmla="*/ 11 h 11"/>
                <a:gd name="T4" fmla="*/ 5 w 29"/>
                <a:gd name="T5" fmla="*/ 0 h 11"/>
                <a:gd name="T6" fmla="*/ 29 w 29"/>
                <a:gd name="T7" fmla="*/ 0 h 11"/>
                <a:gd name="T8" fmla="*/ 24 w 29"/>
                <a:gd name="T9" fmla="*/ 11 h 11"/>
              </a:gdLst>
              <a:ahLst/>
              <a:cxnLst>
                <a:cxn ang="0">
                  <a:pos x="T0" y="T1"/>
                </a:cxn>
                <a:cxn ang="0">
                  <a:pos x="T2" y="T3"/>
                </a:cxn>
                <a:cxn ang="0">
                  <a:pos x="T4" y="T5"/>
                </a:cxn>
                <a:cxn ang="0">
                  <a:pos x="T6" y="T7"/>
                </a:cxn>
                <a:cxn ang="0">
                  <a:pos x="T8" y="T9"/>
                </a:cxn>
              </a:cxnLst>
              <a:rect l="0" t="0" r="r" b="b"/>
              <a:pathLst>
                <a:path w="29" h="11">
                  <a:moveTo>
                    <a:pt x="24" y="11"/>
                  </a:moveTo>
                  <a:lnTo>
                    <a:pt x="0" y="11"/>
                  </a:lnTo>
                  <a:lnTo>
                    <a:pt x="5" y="0"/>
                  </a:lnTo>
                  <a:lnTo>
                    <a:pt x="29" y="0"/>
                  </a:lnTo>
                  <a:lnTo>
                    <a:pt x="24" y="11"/>
                  </a:lnTo>
                  <a:close/>
                </a:path>
              </a:pathLst>
            </a:cu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3" name="Freeform 35"/>
            <p:cNvSpPr/>
            <p:nvPr/>
          </p:nvSpPr>
          <p:spPr bwMode="auto">
            <a:xfrm>
              <a:off x="2306543" y="4130643"/>
              <a:ext cx="56577" cy="27320"/>
            </a:xfrm>
            <a:custGeom>
              <a:avLst/>
              <a:gdLst>
                <a:gd name="T0" fmla="*/ 26 w 29"/>
                <a:gd name="T1" fmla="*/ 14 h 14"/>
                <a:gd name="T2" fmla="*/ 0 w 29"/>
                <a:gd name="T3" fmla="*/ 11 h 14"/>
                <a:gd name="T4" fmla="*/ 5 w 29"/>
                <a:gd name="T5" fmla="*/ 0 h 14"/>
                <a:gd name="T6" fmla="*/ 29 w 29"/>
                <a:gd name="T7" fmla="*/ 0 h 14"/>
                <a:gd name="T8" fmla="*/ 26 w 29"/>
                <a:gd name="T9" fmla="*/ 14 h 14"/>
              </a:gdLst>
              <a:ahLst/>
              <a:cxnLst>
                <a:cxn ang="0">
                  <a:pos x="T0" y="T1"/>
                </a:cxn>
                <a:cxn ang="0">
                  <a:pos x="T2" y="T3"/>
                </a:cxn>
                <a:cxn ang="0">
                  <a:pos x="T4" y="T5"/>
                </a:cxn>
                <a:cxn ang="0">
                  <a:pos x="T6" y="T7"/>
                </a:cxn>
                <a:cxn ang="0">
                  <a:pos x="T8" y="T9"/>
                </a:cxn>
              </a:cxnLst>
              <a:rect l="0" t="0" r="r" b="b"/>
              <a:pathLst>
                <a:path w="29" h="14">
                  <a:moveTo>
                    <a:pt x="26" y="14"/>
                  </a:moveTo>
                  <a:lnTo>
                    <a:pt x="0" y="11"/>
                  </a:lnTo>
                  <a:lnTo>
                    <a:pt x="5" y="0"/>
                  </a:lnTo>
                  <a:lnTo>
                    <a:pt x="29" y="0"/>
                  </a:lnTo>
                  <a:lnTo>
                    <a:pt x="26" y="14"/>
                  </a:lnTo>
                  <a:close/>
                </a:path>
              </a:pathLst>
            </a:cu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4" name="Freeform 36"/>
            <p:cNvSpPr/>
            <p:nvPr/>
          </p:nvSpPr>
          <p:spPr bwMode="auto">
            <a:xfrm>
              <a:off x="2370924" y="4130643"/>
              <a:ext cx="48774" cy="27320"/>
            </a:xfrm>
            <a:custGeom>
              <a:avLst/>
              <a:gdLst>
                <a:gd name="T0" fmla="*/ 24 w 26"/>
                <a:gd name="T1" fmla="*/ 14 h 14"/>
                <a:gd name="T2" fmla="*/ 0 w 26"/>
                <a:gd name="T3" fmla="*/ 14 h 14"/>
                <a:gd name="T4" fmla="*/ 3 w 26"/>
                <a:gd name="T5" fmla="*/ 0 h 14"/>
                <a:gd name="T6" fmla="*/ 26 w 26"/>
                <a:gd name="T7" fmla="*/ 0 h 14"/>
                <a:gd name="T8" fmla="*/ 24 w 26"/>
                <a:gd name="T9" fmla="*/ 14 h 14"/>
              </a:gdLst>
              <a:ahLst/>
              <a:cxnLst>
                <a:cxn ang="0">
                  <a:pos x="T0" y="T1"/>
                </a:cxn>
                <a:cxn ang="0">
                  <a:pos x="T2" y="T3"/>
                </a:cxn>
                <a:cxn ang="0">
                  <a:pos x="T4" y="T5"/>
                </a:cxn>
                <a:cxn ang="0">
                  <a:pos x="T6" y="T7"/>
                </a:cxn>
                <a:cxn ang="0">
                  <a:pos x="T8" y="T9"/>
                </a:cxn>
              </a:cxnLst>
              <a:rect l="0" t="0" r="r" b="b"/>
              <a:pathLst>
                <a:path w="26" h="14">
                  <a:moveTo>
                    <a:pt x="24" y="14"/>
                  </a:moveTo>
                  <a:lnTo>
                    <a:pt x="0" y="14"/>
                  </a:lnTo>
                  <a:lnTo>
                    <a:pt x="3" y="0"/>
                  </a:lnTo>
                  <a:lnTo>
                    <a:pt x="26" y="0"/>
                  </a:lnTo>
                  <a:lnTo>
                    <a:pt x="24" y="14"/>
                  </a:lnTo>
                  <a:close/>
                </a:path>
              </a:pathLst>
            </a:cu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5" name="Freeform 37"/>
            <p:cNvSpPr/>
            <p:nvPr/>
          </p:nvSpPr>
          <p:spPr bwMode="auto">
            <a:xfrm>
              <a:off x="2429452" y="4130643"/>
              <a:ext cx="44872" cy="27320"/>
            </a:xfrm>
            <a:custGeom>
              <a:avLst/>
              <a:gdLst>
                <a:gd name="T0" fmla="*/ 24 w 24"/>
                <a:gd name="T1" fmla="*/ 14 h 14"/>
                <a:gd name="T2" fmla="*/ 0 w 24"/>
                <a:gd name="T3" fmla="*/ 14 h 14"/>
                <a:gd name="T4" fmla="*/ 3 w 24"/>
                <a:gd name="T5" fmla="*/ 0 h 14"/>
                <a:gd name="T6" fmla="*/ 24 w 24"/>
                <a:gd name="T7" fmla="*/ 0 h 14"/>
                <a:gd name="T8" fmla="*/ 24 w 24"/>
                <a:gd name="T9" fmla="*/ 14 h 14"/>
              </a:gdLst>
              <a:ahLst/>
              <a:cxnLst>
                <a:cxn ang="0">
                  <a:pos x="T0" y="T1"/>
                </a:cxn>
                <a:cxn ang="0">
                  <a:pos x="T2" y="T3"/>
                </a:cxn>
                <a:cxn ang="0">
                  <a:pos x="T4" y="T5"/>
                </a:cxn>
                <a:cxn ang="0">
                  <a:pos x="T6" y="T7"/>
                </a:cxn>
                <a:cxn ang="0">
                  <a:pos x="T8" y="T9"/>
                </a:cxn>
              </a:cxnLst>
              <a:rect l="0" t="0" r="r" b="b"/>
              <a:pathLst>
                <a:path w="24" h="14">
                  <a:moveTo>
                    <a:pt x="24" y="14"/>
                  </a:moveTo>
                  <a:lnTo>
                    <a:pt x="0" y="14"/>
                  </a:lnTo>
                  <a:lnTo>
                    <a:pt x="3" y="0"/>
                  </a:lnTo>
                  <a:lnTo>
                    <a:pt x="24" y="0"/>
                  </a:lnTo>
                  <a:lnTo>
                    <a:pt x="24" y="14"/>
                  </a:lnTo>
                  <a:close/>
                </a:path>
              </a:pathLst>
            </a:cu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6" name="Freeform 38"/>
            <p:cNvSpPr/>
            <p:nvPr/>
          </p:nvSpPr>
          <p:spPr bwMode="auto">
            <a:xfrm>
              <a:off x="2487981" y="4130643"/>
              <a:ext cx="44872" cy="27320"/>
            </a:xfrm>
            <a:custGeom>
              <a:avLst/>
              <a:gdLst>
                <a:gd name="T0" fmla="*/ 24 w 24"/>
                <a:gd name="T1" fmla="*/ 14 h 14"/>
                <a:gd name="T2" fmla="*/ 0 w 24"/>
                <a:gd name="T3" fmla="*/ 14 h 14"/>
                <a:gd name="T4" fmla="*/ 0 w 24"/>
                <a:gd name="T5" fmla="*/ 0 h 14"/>
                <a:gd name="T6" fmla="*/ 24 w 24"/>
                <a:gd name="T7" fmla="*/ 2 h 14"/>
                <a:gd name="T8" fmla="*/ 24 w 24"/>
                <a:gd name="T9" fmla="*/ 14 h 14"/>
              </a:gdLst>
              <a:ahLst/>
              <a:cxnLst>
                <a:cxn ang="0">
                  <a:pos x="T0" y="T1"/>
                </a:cxn>
                <a:cxn ang="0">
                  <a:pos x="T2" y="T3"/>
                </a:cxn>
                <a:cxn ang="0">
                  <a:pos x="T4" y="T5"/>
                </a:cxn>
                <a:cxn ang="0">
                  <a:pos x="T6" y="T7"/>
                </a:cxn>
                <a:cxn ang="0">
                  <a:pos x="T8" y="T9"/>
                </a:cxn>
              </a:cxnLst>
              <a:rect l="0" t="0" r="r" b="b"/>
              <a:pathLst>
                <a:path w="24" h="14">
                  <a:moveTo>
                    <a:pt x="24" y="14"/>
                  </a:moveTo>
                  <a:lnTo>
                    <a:pt x="0" y="14"/>
                  </a:lnTo>
                  <a:lnTo>
                    <a:pt x="0" y="0"/>
                  </a:lnTo>
                  <a:lnTo>
                    <a:pt x="24" y="2"/>
                  </a:lnTo>
                  <a:lnTo>
                    <a:pt x="24" y="14"/>
                  </a:lnTo>
                  <a:close/>
                </a:path>
              </a:pathLst>
            </a:cu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7" name="Freeform 39"/>
            <p:cNvSpPr/>
            <p:nvPr/>
          </p:nvSpPr>
          <p:spPr bwMode="auto">
            <a:xfrm>
              <a:off x="2546509" y="4134546"/>
              <a:ext cx="50725" cy="23417"/>
            </a:xfrm>
            <a:custGeom>
              <a:avLst/>
              <a:gdLst>
                <a:gd name="T0" fmla="*/ 26 w 26"/>
                <a:gd name="T1" fmla="*/ 12 h 12"/>
                <a:gd name="T2" fmla="*/ 2 w 26"/>
                <a:gd name="T3" fmla="*/ 12 h 12"/>
                <a:gd name="T4" fmla="*/ 0 w 26"/>
                <a:gd name="T5" fmla="*/ 0 h 12"/>
                <a:gd name="T6" fmla="*/ 24 w 26"/>
                <a:gd name="T7" fmla="*/ 0 h 12"/>
                <a:gd name="T8" fmla="*/ 26 w 26"/>
                <a:gd name="T9" fmla="*/ 12 h 12"/>
              </a:gdLst>
              <a:ahLst/>
              <a:cxnLst>
                <a:cxn ang="0">
                  <a:pos x="T0" y="T1"/>
                </a:cxn>
                <a:cxn ang="0">
                  <a:pos x="T2" y="T3"/>
                </a:cxn>
                <a:cxn ang="0">
                  <a:pos x="T4" y="T5"/>
                </a:cxn>
                <a:cxn ang="0">
                  <a:pos x="T6" y="T7"/>
                </a:cxn>
                <a:cxn ang="0">
                  <a:pos x="T8" y="T9"/>
                </a:cxn>
              </a:cxnLst>
              <a:rect l="0" t="0" r="r" b="b"/>
              <a:pathLst>
                <a:path w="26" h="12">
                  <a:moveTo>
                    <a:pt x="26" y="12"/>
                  </a:moveTo>
                  <a:lnTo>
                    <a:pt x="2" y="12"/>
                  </a:lnTo>
                  <a:lnTo>
                    <a:pt x="0" y="0"/>
                  </a:lnTo>
                  <a:lnTo>
                    <a:pt x="24" y="0"/>
                  </a:lnTo>
                  <a:lnTo>
                    <a:pt x="26" y="12"/>
                  </a:lnTo>
                  <a:close/>
                </a:path>
              </a:pathLst>
            </a:cu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8" name="Freeform 40"/>
            <p:cNvSpPr/>
            <p:nvPr/>
          </p:nvSpPr>
          <p:spPr bwMode="auto">
            <a:xfrm>
              <a:off x="2606990" y="4134546"/>
              <a:ext cx="48773" cy="23417"/>
            </a:xfrm>
            <a:custGeom>
              <a:avLst/>
              <a:gdLst>
                <a:gd name="T0" fmla="*/ 26 w 26"/>
                <a:gd name="T1" fmla="*/ 12 h 12"/>
                <a:gd name="T2" fmla="*/ 2 w 26"/>
                <a:gd name="T3" fmla="*/ 12 h 12"/>
                <a:gd name="T4" fmla="*/ 0 w 26"/>
                <a:gd name="T5" fmla="*/ 0 h 12"/>
                <a:gd name="T6" fmla="*/ 23 w 26"/>
                <a:gd name="T7" fmla="*/ 0 h 12"/>
                <a:gd name="T8" fmla="*/ 26 w 26"/>
                <a:gd name="T9" fmla="*/ 12 h 12"/>
              </a:gdLst>
              <a:ahLst/>
              <a:cxnLst>
                <a:cxn ang="0">
                  <a:pos x="T0" y="T1"/>
                </a:cxn>
                <a:cxn ang="0">
                  <a:pos x="T2" y="T3"/>
                </a:cxn>
                <a:cxn ang="0">
                  <a:pos x="T4" y="T5"/>
                </a:cxn>
                <a:cxn ang="0">
                  <a:pos x="T6" y="T7"/>
                </a:cxn>
                <a:cxn ang="0">
                  <a:pos x="T8" y="T9"/>
                </a:cxn>
              </a:cxnLst>
              <a:rect l="0" t="0" r="r" b="b"/>
              <a:pathLst>
                <a:path w="26" h="12">
                  <a:moveTo>
                    <a:pt x="26" y="12"/>
                  </a:moveTo>
                  <a:lnTo>
                    <a:pt x="2" y="12"/>
                  </a:lnTo>
                  <a:lnTo>
                    <a:pt x="0" y="0"/>
                  </a:lnTo>
                  <a:lnTo>
                    <a:pt x="23" y="0"/>
                  </a:lnTo>
                  <a:lnTo>
                    <a:pt x="26" y="12"/>
                  </a:lnTo>
                  <a:close/>
                </a:path>
              </a:pathLst>
            </a:cu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39" name="Freeform 41"/>
            <p:cNvSpPr/>
            <p:nvPr/>
          </p:nvSpPr>
          <p:spPr bwMode="auto">
            <a:xfrm>
              <a:off x="2665518" y="4134546"/>
              <a:ext cx="52675" cy="23417"/>
            </a:xfrm>
            <a:custGeom>
              <a:avLst/>
              <a:gdLst>
                <a:gd name="T0" fmla="*/ 28 w 28"/>
                <a:gd name="T1" fmla="*/ 12 h 12"/>
                <a:gd name="T2" fmla="*/ 4 w 28"/>
                <a:gd name="T3" fmla="*/ 12 h 12"/>
                <a:gd name="T4" fmla="*/ 0 w 28"/>
                <a:gd name="T5" fmla="*/ 0 h 12"/>
                <a:gd name="T6" fmla="*/ 23 w 28"/>
                <a:gd name="T7" fmla="*/ 0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4" y="12"/>
                  </a:lnTo>
                  <a:lnTo>
                    <a:pt x="0" y="0"/>
                  </a:lnTo>
                  <a:lnTo>
                    <a:pt x="23" y="0"/>
                  </a:lnTo>
                  <a:lnTo>
                    <a:pt x="28" y="12"/>
                  </a:lnTo>
                  <a:close/>
                </a:path>
              </a:pathLst>
            </a:cu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0" name="Freeform 42"/>
            <p:cNvSpPr/>
            <p:nvPr/>
          </p:nvSpPr>
          <p:spPr bwMode="auto">
            <a:xfrm>
              <a:off x="2718193" y="4134546"/>
              <a:ext cx="58529" cy="27320"/>
            </a:xfrm>
            <a:custGeom>
              <a:avLst/>
              <a:gdLst>
                <a:gd name="T0" fmla="*/ 31 w 31"/>
                <a:gd name="T1" fmla="*/ 14 h 14"/>
                <a:gd name="T2" fmla="*/ 7 w 31"/>
                <a:gd name="T3" fmla="*/ 12 h 14"/>
                <a:gd name="T4" fmla="*/ 0 w 31"/>
                <a:gd name="T5" fmla="*/ 0 h 14"/>
                <a:gd name="T6" fmla="*/ 24 w 31"/>
                <a:gd name="T7" fmla="*/ 0 h 14"/>
                <a:gd name="T8" fmla="*/ 31 w 31"/>
                <a:gd name="T9" fmla="*/ 14 h 14"/>
              </a:gdLst>
              <a:ahLst/>
              <a:cxnLst>
                <a:cxn ang="0">
                  <a:pos x="T0" y="T1"/>
                </a:cxn>
                <a:cxn ang="0">
                  <a:pos x="T2" y="T3"/>
                </a:cxn>
                <a:cxn ang="0">
                  <a:pos x="T4" y="T5"/>
                </a:cxn>
                <a:cxn ang="0">
                  <a:pos x="T6" y="T7"/>
                </a:cxn>
                <a:cxn ang="0">
                  <a:pos x="T8" y="T9"/>
                </a:cxn>
              </a:cxnLst>
              <a:rect l="0" t="0" r="r" b="b"/>
              <a:pathLst>
                <a:path w="31" h="14">
                  <a:moveTo>
                    <a:pt x="31" y="14"/>
                  </a:moveTo>
                  <a:lnTo>
                    <a:pt x="7" y="12"/>
                  </a:lnTo>
                  <a:lnTo>
                    <a:pt x="0" y="0"/>
                  </a:lnTo>
                  <a:lnTo>
                    <a:pt x="24" y="0"/>
                  </a:lnTo>
                  <a:lnTo>
                    <a:pt x="31" y="14"/>
                  </a:lnTo>
                  <a:close/>
                </a:path>
              </a:pathLst>
            </a:cu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1" name="Freeform 43"/>
            <p:cNvSpPr/>
            <p:nvPr/>
          </p:nvSpPr>
          <p:spPr bwMode="auto">
            <a:xfrm>
              <a:off x="2776722" y="4134546"/>
              <a:ext cx="60480" cy="27320"/>
            </a:xfrm>
            <a:custGeom>
              <a:avLst/>
              <a:gdLst>
                <a:gd name="T0" fmla="*/ 31 w 31"/>
                <a:gd name="T1" fmla="*/ 14 h 14"/>
                <a:gd name="T2" fmla="*/ 7 w 31"/>
                <a:gd name="T3" fmla="*/ 14 h 14"/>
                <a:gd name="T4" fmla="*/ 0 w 31"/>
                <a:gd name="T5" fmla="*/ 0 h 14"/>
                <a:gd name="T6" fmla="*/ 23 w 31"/>
                <a:gd name="T7" fmla="*/ 0 h 14"/>
                <a:gd name="T8" fmla="*/ 31 w 31"/>
                <a:gd name="T9" fmla="*/ 14 h 14"/>
              </a:gdLst>
              <a:ahLst/>
              <a:cxnLst>
                <a:cxn ang="0">
                  <a:pos x="T0" y="T1"/>
                </a:cxn>
                <a:cxn ang="0">
                  <a:pos x="T2" y="T3"/>
                </a:cxn>
                <a:cxn ang="0">
                  <a:pos x="T4" y="T5"/>
                </a:cxn>
                <a:cxn ang="0">
                  <a:pos x="T6" y="T7"/>
                </a:cxn>
                <a:cxn ang="0">
                  <a:pos x="T8" y="T9"/>
                </a:cxn>
              </a:cxnLst>
              <a:rect l="0" t="0" r="r" b="b"/>
              <a:pathLst>
                <a:path w="31" h="14">
                  <a:moveTo>
                    <a:pt x="31" y="14"/>
                  </a:moveTo>
                  <a:lnTo>
                    <a:pt x="7" y="14"/>
                  </a:lnTo>
                  <a:lnTo>
                    <a:pt x="0" y="0"/>
                  </a:lnTo>
                  <a:lnTo>
                    <a:pt x="23" y="0"/>
                  </a:lnTo>
                  <a:lnTo>
                    <a:pt x="31" y="14"/>
                  </a:lnTo>
                  <a:close/>
                </a:path>
              </a:pathLst>
            </a:cu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2" name="Freeform 44"/>
            <p:cNvSpPr/>
            <p:nvPr/>
          </p:nvSpPr>
          <p:spPr bwMode="auto">
            <a:xfrm>
              <a:off x="2109496" y="4161865"/>
              <a:ext cx="62430" cy="27320"/>
            </a:xfrm>
            <a:custGeom>
              <a:avLst/>
              <a:gdLst>
                <a:gd name="T0" fmla="*/ 26 w 33"/>
                <a:gd name="T1" fmla="*/ 14 h 14"/>
                <a:gd name="T2" fmla="*/ 0 w 33"/>
                <a:gd name="T3" fmla="*/ 14 h 14"/>
                <a:gd name="T4" fmla="*/ 9 w 33"/>
                <a:gd name="T5" fmla="*/ 0 h 14"/>
                <a:gd name="T6" fmla="*/ 33 w 33"/>
                <a:gd name="T7" fmla="*/ 0 h 14"/>
                <a:gd name="T8" fmla="*/ 26 w 33"/>
                <a:gd name="T9" fmla="*/ 14 h 14"/>
              </a:gdLst>
              <a:ahLst/>
              <a:cxnLst>
                <a:cxn ang="0">
                  <a:pos x="T0" y="T1"/>
                </a:cxn>
                <a:cxn ang="0">
                  <a:pos x="T2" y="T3"/>
                </a:cxn>
                <a:cxn ang="0">
                  <a:pos x="T4" y="T5"/>
                </a:cxn>
                <a:cxn ang="0">
                  <a:pos x="T6" y="T7"/>
                </a:cxn>
                <a:cxn ang="0">
                  <a:pos x="T8" y="T9"/>
                </a:cxn>
              </a:cxnLst>
              <a:rect l="0" t="0" r="r" b="b"/>
              <a:pathLst>
                <a:path w="33" h="14">
                  <a:moveTo>
                    <a:pt x="26" y="14"/>
                  </a:moveTo>
                  <a:lnTo>
                    <a:pt x="0" y="14"/>
                  </a:lnTo>
                  <a:lnTo>
                    <a:pt x="9" y="0"/>
                  </a:lnTo>
                  <a:lnTo>
                    <a:pt x="33" y="0"/>
                  </a:lnTo>
                  <a:lnTo>
                    <a:pt x="26" y="14"/>
                  </a:lnTo>
                  <a:close/>
                </a:path>
              </a:pathLst>
            </a:cu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3" name="Freeform 45"/>
            <p:cNvSpPr/>
            <p:nvPr/>
          </p:nvSpPr>
          <p:spPr bwMode="auto">
            <a:xfrm>
              <a:off x="2171927" y="4161865"/>
              <a:ext cx="62430" cy="27320"/>
            </a:xfrm>
            <a:custGeom>
              <a:avLst/>
              <a:gdLst>
                <a:gd name="T0" fmla="*/ 26 w 33"/>
                <a:gd name="T1" fmla="*/ 14 h 14"/>
                <a:gd name="T2" fmla="*/ 0 w 33"/>
                <a:gd name="T3" fmla="*/ 14 h 14"/>
                <a:gd name="T4" fmla="*/ 7 w 33"/>
                <a:gd name="T5" fmla="*/ 0 h 14"/>
                <a:gd name="T6" fmla="*/ 33 w 33"/>
                <a:gd name="T7" fmla="*/ 0 h 14"/>
                <a:gd name="T8" fmla="*/ 26 w 33"/>
                <a:gd name="T9" fmla="*/ 14 h 14"/>
              </a:gdLst>
              <a:ahLst/>
              <a:cxnLst>
                <a:cxn ang="0">
                  <a:pos x="T0" y="T1"/>
                </a:cxn>
                <a:cxn ang="0">
                  <a:pos x="T2" y="T3"/>
                </a:cxn>
                <a:cxn ang="0">
                  <a:pos x="T4" y="T5"/>
                </a:cxn>
                <a:cxn ang="0">
                  <a:pos x="T6" y="T7"/>
                </a:cxn>
                <a:cxn ang="0">
                  <a:pos x="T8" y="T9"/>
                </a:cxn>
              </a:cxnLst>
              <a:rect l="0" t="0" r="r" b="b"/>
              <a:pathLst>
                <a:path w="33" h="14">
                  <a:moveTo>
                    <a:pt x="26" y="14"/>
                  </a:moveTo>
                  <a:lnTo>
                    <a:pt x="0" y="14"/>
                  </a:lnTo>
                  <a:lnTo>
                    <a:pt x="7" y="0"/>
                  </a:lnTo>
                  <a:lnTo>
                    <a:pt x="33" y="0"/>
                  </a:lnTo>
                  <a:lnTo>
                    <a:pt x="26" y="14"/>
                  </a:lnTo>
                  <a:close/>
                </a:path>
              </a:pathLst>
            </a:cu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4" name="Freeform 46"/>
            <p:cNvSpPr/>
            <p:nvPr/>
          </p:nvSpPr>
          <p:spPr bwMode="auto">
            <a:xfrm>
              <a:off x="2234357" y="4161865"/>
              <a:ext cx="60480" cy="27320"/>
            </a:xfrm>
            <a:custGeom>
              <a:avLst/>
              <a:gdLst>
                <a:gd name="T0" fmla="*/ 26 w 31"/>
                <a:gd name="T1" fmla="*/ 14 h 14"/>
                <a:gd name="T2" fmla="*/ 0 w 31"/>
                <a:gd name="T3" fmla="*/ 14 h 14"/>
                <a:gd name="T4" fmla="*/ 5 w 31"/>
                <a:gd name="T5" fmla="*/ 0 h 14"/>
                <a:gd name="T6" fmla="*/ 31 w 31"/>
                <a:gd name="T7" fmla="*/ 0 h 14"/>
                <a:gd name="T8" fmla="*/ 26 w 31"/>
                <a:gd name="T9" fmla="*/ 14 h 14"/>
              </a:gdLst>
              <a:ahLst/>
              <a:cxnLst>
                <a:cxn ang="0">
                  <a:pos x="T0" y="T1"/>
                </a:cxn>
                <a:cxn ang="0">
                  <a:pos x="T2" y="T3"/>
                </a:cxn>
                <a:cxn ang="0">
                  <a:pos x="T4" y="T5"/>
                </a:cxn>
                <a:cxn ang="0">
                  <a:pos x="T6" y="T7"/>
                </a:cxn>
                <a:cxn ang="0">
                  <a:pos x="T8" y="T9"/>
                </a:cxn>
              </a:cxnLst>
              <a:rect l="0" t="0" r="r" b="b"/>
              <a:pathLst>
                <a:path w="31" h="14">
                  <a:moveTo>
                    <a:pt x="26" y="14"/>
                  </a:moveTo>
                  <a:lnTo>
                    <a:pt x="0" y="14"/>
                  </a:lnTo>
                  <a:lnTo>
                    <a:pt x="5" y="0"/>
                  </a:lnTo>
                  <a:lnTo>
                    <a:pt x="31" y="0"/>
                  </a:lnTo>
                  <a:lnTo>
                    <a:pt x="26" y="14"/>
                  </a:lnTo>
                  <a:close/>
                </a:path>
              </a:pathLst>
            </a:cu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5" name="Freeform 47"/>
            <p:cNvSpPr/>
            <p:nvPr/>
          </p:nvSpPr>
          <p:spPr bwMode="auto">
            <a:xfrm>
              <a:off x="2298739" y="4161865"/>
              <a:ext cx="54627" cy="27320"/>
            </a:xfrm>
            <a:custGeom>
              <a:avLst/>
              <a:gdLst>
                <a:gd name="T0" fmla="*/ 27 w 29"/>
                <a:gd name="T1" fmla="*/ 14 h 14"/>
                <a:gd name="T2" fmla="*/ 0 w 29"/>
                <a:gd name="T3" fmla="*/ 14 h 14"/>
                <a:gd name="T4" fmla="*/ 5 w 29"/>
                <a:gd name="T5" fmla="*/ 0 h 14"/>
                <a:gd name="T6" fmla="*/ 29 w 29"/>
                <a:gd name="T7" fmla="*/ 0 h 14"/>
                <a:gd name="T8" fmla="*/ 27 w 29"/>
                <a:gd name="T9" fmla="*/ 14 h 14"/>
              </a:gdLst>
              <a:ahLst/>
              <a:cxnLst>
                <a:cxn ang="0">
                  <a:pos x="T0" y="T1"/>
                </a:cxn>
                <a:cxn ang="0">
                  <a:pos x="T2" y="T3"/>
                </a:cxn>
                <a:cxn ang="0">
                  <a:pos x="T4" y="T5"/>
                </a:cxn>
                <a:cxn ang="0">
                  <a:pos x="T6" y="T7"/>
                </a:cxn>
                <a:cxn ang="0">
                  <a:pos x="T8" y="T9"/>
                </a:cxn>
              </a:cxnLst>
              <a:rect l="0" t="0" r="r" b="b"/>
              <a:pathLst>
                <a:path w="29" h="14">
                  <a:moveTo>
                    <a:pt x="27" y="14"/>
                  </a:moveTo>
                  <a:lnTo>
                    <a:pt x="0" y="14"/>
                  </a:lnTo>
                  <a:lnTo>
                    <a:pt x="5" y="0"/>
                  </a:lnTo>
                  <a:lnTo>
                    <a:pt x="29" y="0"/>
                  </a:lnTo>
                  <a:lnTo>
                    <a:pt x="27" y="14"/>
                  </a:lnTo>
                  <a:close/>
                </a:path>
              </a:pathLst>
            </a:cu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6" name="Freeform 48"/>
            <p:cNvSpPr/>
            <p:nvPr/>
          </p:nvSpPr>
          <p:spPr bwMode="auto">
            <a:xfrm>
              <a:off x="2363120" y="4161865"/>
              <a:ext cx="52676" cy="27320"/>
            </a:xfrm>
            <a:custGeom>
              <a:avLst/>
              <a:gdLst>
                <a:gd name="T0" fmla="*/ 26 w 28"/>
                <a:gd name="T1" fmla="*/ 14 h 14"/>
                <a:gd name="T2" fmla="*/ 0 w 28"/>
                <a:gd name="T3" fmla="*/ 14 h 14"/>
                <a:gd name="T4" fmla="*/ 4 w 28"/>
                <a:gd name="T5" fmla="*/ 0 h 14"/>
                <a:gd name="T6" fmla="*/ 28 w 28"/>
                <a:gd name="T7" fmla="*/ 0 h 14"/>
                <a:gd name="T8" fmla="*/ 26 w 28"/>
                <a:gd name="T9" fmla="*/ 14 h 14"/>
              </a:gdLst>
              <a:ahLst/>
              <a:cxnLst>
                <a:cxn ang="0">
                  <a:pos x="T0" y="T1"/>
                </a:cxn>
                <a:cxn ang="0">
                  <a:pos x="T2" y="T3"/>
                </a:cxn>
                <a:cxn ang="0">
                  <a:pos x="T4" y="T5"/>
                </a:cxn>
                <a:cxn ang="0">
                  <a:pos x="T6" y="T7"/>
                </a:cxn>
                <a:cxn ang="0">
                  <a:pos x="T8" y="T9"/>
                </a:cxn>
              </a:cxnLst>
              <a:rect l="0" t="0" r="r" b="b"/>
              <a:pathLst>
                <a:path w="28" h="14">
                  <a:moveTo>
                    <a:pt x="26" y="14"/>
                  </a:moveTo>
                  <a:lnTo>
                    <a:pt x="0" y="14"/>
                  </a:lnTo>
                  <a:lnTo>
                    <a:pt x="4" y="0"/>
                  </a:lnTo>
                  <a:lnTo>
                    <a:pt x="28" y="0"/>
                  </a:lnTo>
                  <a:lnTo>
                    <a:pt x="26" y="14"/>
                  </a:lnTo>
                  <a:close/>
                </a:path>
              </a:pathLst>
            </a:cu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7" name="Freeform 49"/>
            <p:cNvSpPr/>
            <p:nvPr/>
          </p:nvSpPr>
          <p:spPr bwMode="auto">
            <a:xfrm>
              <a:off x="2425551" y="4161865"/>
              <a:ext cx="48774" cy="27320"/>
            </a:xfrm>
            <a:custGeom>
              <a:avLst/>
              <a:gdLst>
                <a:gd name="T0" fmla="*/ 26 w 26"/>
                <a:gd name="T1" fmla="*/ 14 h 14"/>
                <a:gd name="T2" fmla="*/ 0 w 26"/>
                <a:gd name="T3" fmla="*/ 14 h 14"/>
                <a:gd name="T4" fmla="*/ 2 w 26"/>
                <a:gd name="T5" fmla="*/ 0 h 14"/>
                <a:gd name="T6" fmla="*/ 26 w 26"/>
                <a:gd name="T7" fmla="*/ 0 h 14"/>
                <a:gd name="T8" fmla="*/ 26 w 26"/>
                <a:gd name="T9" fmla="*/ 14 h 14"/>
              </a:gdLst>
              <a:ahLst/>
              <a:cxnLst>
                <a:cxn ang="0">
                  <a:pos x="T0" y="T1"/>
                </a:cxn>
                <a:cxn ang="0">
                  <a:pos x="T2" y="T3"/>
                </a:cxn>
                <a:cxn ang="0">
                  <a:pos x="T4" y="T5"/>
                </a:cxn>
                <a:cxn ang="0">
                  <a:pos x="T6" y="T7"/>
                </a:cxn>
                <a:cxn ang="0">
                  <a:pos x="T8" y="T9"/>
                </a:cxn>
              </a:cxnLst>
              <a:rect l="0" t="0" r="r" b="b"/>
              <a:pathLst>
                <a:path w="26" h="14">
                  <a:moveTo>
                    <a:pt x="26" y="14"/>
                  </a:moveTo>
                  <a:lnTo>
                    <a:pt x="0" y="14"/>
                  </a:lnTo>
                  <a:lnTo>
                    <a:pt x="2" y="0"/>
                  </a:lnTo>
                  <a:lnTo>
                    <a:pt x="26" y="0"/>
                  </a:lnTo>
                  <a:lnTo>
                    <a:pt x="26" y="14"/>
                  </a:lnTo>
                  <a:close/>
                </a:path>
              </a:pathLst>
            </a:cu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8" name="Freeform 50"/>
            <p:cNvSpPr/>
            <p:nvPr/>
          </p:nvSpPr>
          <p:spPr bwMode="auto">
            <a:xfrm>
              <a:off x="2487981" y="4161865"/>
              <a:ext cx="48774" cy="33174"/>
            </a:xfrm>
            <a:custGeom>
              <a:avLst/>
              <a:gdLst>
                <a:gd name="T0" fmla="*/ 26 w 26"/>
                <a:gd name="T1" fmla="*/ 17 h 17"/>
                <a:gd name="T2" fmla="*/ 0 w 26"/>
                <a:gd name="T3" fmla="*/ 14 h 17"/>
                <a:gd name="T4" fmla="*/ 0 w 26"/>
                <a:gd name="T5" fmla="*/ 0 h 17"/>
                <a:gd name="T6" fmla="*/ 24 w 26"/>
                <a:gd name="T7" fmla="*/ 2 h 17"/>
                <a:gd name="T8" fmla="*/ 26 w 26"/>
                <a:gd name="T9" fmla="*/ 17 h 17"/>
              </a:gdLst>
              <a:ahLst/>
              <a:cxnLst>
                <a:cxn ang="0">
                  <a:pos x="T0" y="T1"/>
                </a:cxn>
                <a:cxn ang="0">
                  <a:pos x="T2" y="T3"/>
                </a:cxn>
                <a:cxn ang="0">
                  <a:pos x="T4" y="T5"/>
                </a:cxn>
                <a:cxn ang="0">
                  <a:pos x="T6" y="T7"/>
                </a:cxn>
                <a:cxn ang="0">
                  <a:pos x="T8" y="T9"/>
                </a:cxn>
              </a:cxnLst>
              <a:rect l="0" t="0" r="r" b="b"/>
              <a:pathLst>
                <a:path w="26" h="17">
                  <a:moveTo>
                    <a:pt x="26" y="17"/>
                  </a:moveTo>
                  <a:lnTo>
                    <a:pt x="0" y="14"/>
                  </a:lnTo>
                  <a:lnTo>
                    <a:pt x="0" y="0"/>
                  </a:lnTo>
                  <a:lnTo>
                    <a:pt x="24" y="2"/>
                  </a:lnTo>
                  <a:lnTo>
                    <a:pt x="26" y="17"/>
                  </a:lnTo>
                  <a:close/>
                </a:path>
              </a:pathLst>
            </a:cu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49" name="Freeform 51"/>
            <p:cNvSpPr/>
            <p:nvPr/>
          </p:nvSpPr>
          <p:spPr bwMode="auto">
            <a:xfrm>
              <a:off x="2550411" y="4165768"/>
              <a:ext cx="50725" cy="29272"/>
            </a:xfrm>
            <a:custGeom>
              <a:avLst/>
              <a:gdLst>
                <a:gd name="T0" fmla="*/ 26 w 26"/>
                <a:gd name="T1" fmla="*/ 15 h 15"/>
                <a:gd name="T2" fmla="*/ 0 w 26"/>
                <a:gd name="T3" fmla="*/ 15 h 15"/>
                <a:gd name="T4" fmla="*/ 0 w 26"/>
                <a:gd name="T5" fmla="*/ 0 h 15"/>
                <a:gd name="T6" fmla="*/ 24 w 26"/>
                <a:gd name="T7" fmla="*/ 0 h 15"/>
                <a:gd name="T8" fmla="*/ 26 w 26"/>
                <a:gd name="T9" fmla="*/ 15 h 15"/>
              </a:gdLst>
              <a:ahLst/>
              <a:cxnLst>
                <a:cxn ang="0">
                  <a:pos x="T0" y="T1"/>
                </a:cxn>
                <a:cxn ang="0">
                  <a:pos x="T2" y="T3"/>
                </a:cxn>
                <a:cxn ang="0">
                  <a:pos x="T4" y="T5"/>
                </a:cxn>
                <a:cxn ang="0">
                  <a:pos x="T6" y="T7"/>
                </a:cxn>
                <a:cxn ang="0">
                  <a:pos x="T8" y="T9"/>
                </a:cxn>
              </a:cxnLst>
              <a:rect l="0" t="0" r="r" b="b"/>
              <a:pathLst>
                <a:path w="26" h="15">
                  <a:moveTo>
                    <a:pt x="26" y="15"/>
                  </a:moveTo>
                  <a:lnTo>
                    <a:pt x="0" y="15"/>
                  </a:lnTo>
                  <a:lnTo>
                    <a:pt x="0" y="0"/>
                  </a:lnTo>
                  <a:lnTo>
                    <a:pt x="24" y="0"/>
                  </a:lnTo>
                  <a:lnTo>
                    <a:pt x="26" y="15"/>
                  </a:lnTo>
                  <a:close/>
                </a:path>
              </a:pathLst>
            </a:cu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0" name="Freeform 52"/>
            <p:cNvSpPr/>
            <p:nvPr/>
          </p:nvSpPr>
          <p:spPr bwMode="auto">
            <a:xfrm>
              <a:off x="2612842" y="4165768"/>
              <a:ext cx="56578" cy="29272"/>
            </a:xfrm>
            <a:custGeom>
              <a:avLst/>
              <a:gdLst>
                <a:gd name="T0" fmla="*/ 29 w 29"/>
                <a:gd name="T1" fmla="*/ 15 h 15"/>
                <a:gd name="T2" fmla="*/ 3 w 29"/>
                <a:gd name="T3" fmla="*/ 15 h 15"/>
                <a:gd name="T4" fmla="*/ 0 w 29"/>
                <a:gd name="T5" fmla="*/ 0 h 15"/>
                <a:gd name="T6" fmla="*/ 24 w 29"/>
                <a:gd name="T7" fmla="*/ 0 h 15"/>
                <a:gd name="T8" fmla="*/ 29 w 29"/>
                <a:gd name="T9" fmla="*/ 15 h 15"/>
              </a:gdLst>
              <a:ahLst/>
              <a:cxnLst>
                <a:cxn ang="0">
                  <a:pos x="T0" y="T1"/>
                </a:cxn>
                <a:cxn ang="0">
                  <a:pos x="T2" y="T3"/>
                </a:cxn>
                <a:cxn ang="0">
                  <a:pos x="T4" y="T5"/>
                </a:cxn>
                <a:cxn ang="0">
                  <a:pos x="T6" y="T7"/>
                </a:cxn>
                <a:cxn ang="0">
                  <a:pos x="T8" y="T9"/>
                </a:cxn>
              </a:cxnLst>
              <a:rect l="0" t="0" r="r" b="b"/>
              <a:pathLst>
                <a:path w="29" h="15">
                  <a:moveTo>
                    <a:pt x="29" y="15"/>
                  </a:moveTo>
                  <a:lnTo>
                    <a:pt x="3" y="15"/>
                  </a:lnTo>
                  <a:lnTo>
                    <a:pt x="0" y="0"/>
                  </a:lnTo>
                  <a:lnTo>
                    <a:pt x="24" y="0"/>
                  </a:lnTo>
                  <a:lnTo>
                    <a:pt x="29" y="15"/>
                  </a:lnTo>
                  <a:close/>
                </a:path>
              </a:pathLst>
            </a:cu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1" name="Freeform 53"/>
            <p:cNvSpPr/>
            <p:nvPr/>
          </p:nvSpPr>
          <p:spPr bwMode="auto">
            <a:xfrm>
              <a:off x="2673322" y="4165768"/>
              <a:ext cx="58529" cy="29272"/>
            </a:xfrm>
            <a:custGeom>
              <a:avLst/>
              <a:gdLst>
                <a:gd name="T0" fmla="*/ 31 w 31"/>
                <a:gd name="T1" fmla="*/ 15 h 15"/>
                <a:gd name="T2" fmla="*/ 5 w 31"/>
                <a:gd name="T3" fmla="*/ 15 h 15"/>
                <a:gd name="T4" fmla="*/ 0 w 31"/>
                <a:gd name="T5" fmla="*/ 0 h 15"/>
                <a:gd name="T6" fmla="*/ 24 w 31"/>
                <a:gd name="T7" fmla="*/ 0 h 15"/>
                <a:gd name="T8" fmla="*/ 31 w 31"/>
                <a:gd name="T9" fmla="*/ 15 h 15"/>
              </a:gdLst>
              <a:ahLst/>
              <a:cxnLst>
                <a:cxn ang="0">
                  <a:pos x="T0" y="T1"/>
                </a:cxn>
                <a:cxn ang="0">
                  <a:pos x="T2" y="T3"/>
                </a:cxn>
                <a:cxn ang="0">
                  <a:pos x="T4" y="T5"/>
                </a:cxn>
                <a:cxn ang="0">
                  <a:pos x="T6" y="T7"/>
                </a:cxn>
                <a:cxn ang="0">
                  <a:pos x="T8" y="T9"/>
                </a:cxn>
              </a:cxnLst>
              <a:rect l="0" t="0" r="r" b="b"/>
              <a:pathLst>
                <a:path w="31" h="15">
                  <a:moveTo>
                    <a:pt x="31" y="15"/>
                  </a:moveTo>
                  <a:lnTo>
                    <a:pt x="5" y="15"/>
                  </a:lnTo>
                  <a:lnTo>
                    <a:pt x="0" y="0"/>
                  </a:lnTo>
                  <a:lnTo>
                    <a:pt x="24" y="0"/>
                  </a:lnTo>
                  <a:lnTo>
                    <a:pt x="31" y="15"/>
                  </a:lnTo>
                  <a:close/>
                </a:path>
              </a:pathLst>
            </a:cu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2" name="Freeform 54"/>
            <p:cNvSpPr/>
            <p:nvPr/>
          </p:nvSpPr>
          <p:spPr bwMode="auto">
            <a:xfrm>
              <a:off x="2731850" y="4165768"/>
              <a:ext cx="62430" cy="29272"/>
            </a:xfrm>
            <a:custGeom>
              <a:avLst/>
              <a:gdLst>
                <a:gd name="T0" fmla="*/ 33 w 33"/>
                <a:gd name="T1" fmla="*/ 15 h 15"/>
                <a:gd name="T2" fmla="*/ 7 w 33"/>
                <a:gd name="T3" fmla="*/ 15 h 15"/>
                <a:gd name="T4" fmla="*/ 0 w 33"/>
                <a:gd name="T5" fmla="*/ 0 h 15"/>
                <a:gd name="T6" fmla="*/ 26 w 33"/>
                <a:gd name="T7" fmla="*/ 0 h 15"/>
                <a:gd name="T8" fmla="*/ 33 w 33"/>
                <a:gd name="T9" fmla="*/ 15 h 15"/>
              </a:gdLst>
              <a:ahLst/>
              <a:cxnLst>
                <a:cxn ang="0">
                  <a:pos x="T0" y="T1"/>
                </a:cxn>
                <a:cxn ang="0">
                  <a:pos x="T2" y="T3"/>
                </a:cxn>
                <a:cxn ang="0">
                  <a:pos x="T4" y="T5"/>
                </a:cxn>
                <a:cxn ang="0">
                  <a:pos x="T6" y="T7"/>
                </a:cxn>
                <a:cxn ang="0">
                  <a:pos x="T8" y="T9"/>
                </a:cxn>
              </a:cxnLst>
              <a:rect l="0" t="0" r="r" b="b"/>
              <a:pathLst>
                <a:path w="33" h="15">
                  <a:moveTo>
                    <a:pt x="33" y="15"/>
                  </a:moveTo>
                  <a:lnTo>
                    <a:pt x="7" y="15"/>
                  </a:lnTo>
                  <a:lnTo>
                    <a:pt x="0" y="0"/>
                  </a:lnTo>
                  <a:lnTo>
                    <a:pt x="26" y="0"/>
                  </a:lnTo>
                  <a:lnTo>
                    <a:pt x="33" y="15"/>
                  </a:lnTo>
                  <a:close/>
                </a:path>
              </a:pathLst>
            </a:cu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3" name="Freeform 55"/>
            <p:cNvSpPr/>
            <p:nvPr/>
          </p:nvSpPr>
          <p:spPr bwMode="auto">
            <a:xfrm>
              <a:off x="2794281" y="4165768"/>
              <a:ext cx="62430" cy="29272"/>
            </a:xfrm>
            <a:custGeom>
              <a:avLst/>
              <a:gdLst>
                <a:gd name="T0" fmla="*/ 33 w 33"/>
                <a:gd name="T1" fmla="*/ 15 h 15"/>
                <a:gd name="T2" fmla="*/ 7 w 33"/>
                <a:gd name="T3" fmla="*/ 15 h 15"/>
                <a:gd name="T4" fmla="*/ 0 w 33"/>
                <a:gd name="T5" fmla="*/ 0 h 15"/>
                <a:gd name="T6" fmla="*/ 24 w 33"/>
                <a:gd name="T7" fmla="*/ 0 h 15"/>
                <a:gd name="T8" fmla="*/ 33 w 33"/>
                <a:gd name="T9" fmla="*/ 15 h 15"/>
              </a:gdLst>
              <a:ahLst/>
              <a:cxnLst>
                <a:cxn ang="0">
                  <a:pos x="T0" y="T1"/>
                </a:cxn>
                <a:cxn ang="0">
                  <a:pos x="T2" y="T3"/>
                </a:cxn>
                <a:cxn ang="0">
                  <a:pos x="T4" y="T5"/>
                </a:cxn>
                <a:cxn ang="0">
                  <a:pos x="T6" y="T7"/>
                </a:cxn>
                <a:cxn ang="0">
                  <a:pos x="T8" y="T9"/>
                </a:cxn>
              </a:cxnLst>
              <a:rect l="0" t="0" r="r" b="b"/>
              <a:pathLst>
                <a:path w="33" h="15">
                  <a:moveTo>
                    <a:pt x="33" y="15"/>
                  </a:moveTo>
                  <a:lnTo>
                    <a:pt x="7" y="15"/>
                  </a:lnTo>
                  <a:lnTo>
                    <a:pt x="0" y="0"/>
                  </a:lnTo>
                  <a:lnTo>
                    <a:pt x="24" y="0"/>
                  </a:lnTo>
                  <a:lnTo>
                    <a:pt x="33" y="15"/>
                  </a:lnTo>
                  <a:close/>
                </a:path>
              </a:pathLst>
            </a:cu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4" name="Freeform 56"/>
            <p:cNvSpPr/>
            <p:nvPr/>
          </p:nvSpPr>
          <p:spPr bwMode="auto">
            <a:xfrm>
              <a:off x="2271426" y="4247727"/>
              <a:ext cx="460424" cy="91717"/>
            </a:xfrm>
            <a:custGeom>
              <a:avLst/>
              <a:gdLst>
                <a:gd name="T0" fmla="*/ 242 w 242"/>
                <a:gd name="T1" fmla="*/ 48 h 48"/>
                <a:gd name="T2" fmla="*/ 0 w 242"/>
                <a:gd name="T3" fmla="*/ 45 h 48"/>
                <a:gd name="T4" fmla="*/ 14 w 242"/>
                <a:gd name="T5" fmla="*/ 0 h 48"/>
                <a:gd name="T6" fmla="*/ 228 w 242"/>
                <a:gd name="T7" fmla="*/ 3 h 48"/>
                <a:gd name="T8" fmla="*/ 242 w 242"/>
                <a:gd name="T9" fmla="*/ 48 h 48"/>
              </a:gdLst>
              <a:ahLst/>
              <a:cxnLst>
                <a:cxn ang="0">
                  <a:pos x="T0" y="T1"/>
                </a:cxn>
                <a:cxn ang="0">
                  <a:pos x="T2" y="T3"/>
                </a:cxn>
                <a:cxn ang="0">
                  <a:pos x="T4" y="T5"/>
                </a:cxn>
                <a:cxn ang="0">
                  <a:pos x="T6" y="T7"/>
                </a:cxn>
                <a:cxn ang="0">
                  <a:pos x="T8" y="T9"/>
                </a:cxn>
              </a:cxnLst>
              <a:rect l="0" t="0" r="r" b="b"/>
              <a:pathLst>
                <a:path w="242" h="48">
                  <a:moveTo>
                    <a:pt x="242" y="48"/>
                  </a:moveTo>
                  <a:lnTo>
                    <a:pt x="0" y="45"/>
                  </a:lnTo>
                  <a:lnTo>
                    <a:pt x="14" y="0"/>
                  </a:lnTo>
                  <a:lnTo>
                    <a:pt x="228" y="3"/>
                  </a:lnTo>
                  <a:lnTo>
                    <a:pt x="242" y="48"/>
                  </a:lnTo>
                  <a:close/>
                </a:path>
              </a:pathLst>
            </a:cu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5" name="Freeform 57"/>
            <p:cNvSpPr/>
            <p:nvPr/>
          </p:nvSpPr>
          <p:spPr bwMode="auto">
            <a:xfrm>
              <a:off x="2339709" y="3683772"/>
              <a:ext cx="296545" cy="95618"/>
            </a:xfrm>
            <a:custGeom>
              <a:avLst/>
              <a:gdLst>
                <a:gd name="T0" fmla="*/ 59 w 66"/>
                <a:gd name="T1" fmla="*/ 19 h 21"/>
                <a:gd name="T2" fmla="*/ 32 w 66"/>
                <a:gd name="T3" fmla="*/ 7 h 21"/>
                <a:gd name="T4" fmla="*/ 32 w 66"/>
                <a:gd name="T5" fmla="*/ 7 h 21"/>
                <a:gd name="T6" fmla="*/ 7 w 66"/>
                <a:gd name="T7" fmla="*/ 17 h 21"/>
                <a:gd name="T8" fmla="*/ 7 w 66"/>
                <a:gd name="T9" fmla="*/ 17 h 21"/>
                <a:gd name="T10" fmla="*/ 7 w 66"/>
                <a:gd name="T11" fmla="*/ 17 h 21"/>
                <a:gd name="T12" fmla="*/ 1 w 66"/>
                <a:gd name="T13" fmla="*/ 17 h 21"/>
                <a:gd name="T14" fmla="*/ 1 w 66"/>
                <a:gd name="T15" fmla="*/ 17 h 21"/>
                <a:gd name="T16" fmla="*/ 1 w 66"/>
                <a:gd name="T17" fmla="*/ 12 h 21"/>
                <a:gd name="T18" fmla="*/ 1 w 66"/>
                <a:gd name="T19" fmla="*/ 12 h 21"/>
                <a:gd name="T20" fmla="*/ 32 w 66"/>
                <a:gd name="T21" fmla="*/ 0 h 21"/>
                <a:gd name="T22" fmla="*/ 32 w 66"/>
                <a:gd name="T23" fmla="*/ 0 h 21"/>
                <a:gd name="T24" fmla="*/ 65 w 66"/>
                <a:gd name="T25" fmla="*/ 14 h 21"/>
                <a:gd name="T26" fmla="*/ 65 w 66"/>
                <a:gd name="T27" fmla="*/ 14 h 21"/>
                <a:gd name="T28" fmla="*/ 65 w 66"/>
                <a:gd name="T29" fmla="*/ 20 h 21"/>
                <a:gd name="T30" fmla="*/ 65 w 66"/>
                <a:gd name="T31" fmla="*/ 20 h 21"/>
                <a:gd name="T32" fmla="*/ 62 w 66"/>
                <a:gd name="T33" fmla="*/ 21 h 21"/>
                <a:gd name="T34" fmla="*/ 62 w 66"/>
                <a:gd name="T35" fmla="*/ 21 h 21"/>
                <a:gd name="T36" fmla="*/ 59 w 66"/>
                <a:gd name="T37"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21">
                  <a:moveTo>
                    <a:pt x="59" y="19"/>
                  </a:moveTo>
                  <a:cubicBezTo>
                    <a:pt x="52" y="12"/>
                    <a:pt x="42" y="8"/>
                    <a:pt x="32" y="7"/>
                  </a:cubicBezTo>
                  <a:cubicBezTo>
                    <a:pt x="32" y="7"/>
                    <a:pt x="32" y="7"/>
                    <a:pt x="32" y="7"/>
                  </a:cubicBezTo>
                  <a:cubicBezTo>
                    <a:pt x="23" y="7"/>
                    <a:pt x="14" y="11"/>
                    <a:pt x="7" y="17"/>
                  </a:cubicBezTo>
                  <a:cubicBezTo>
                    <a:pt x="7" y="17"/>
                    <a:pt x="7" y="17"/>
                    <a:pt x="7" y="17"/>
                  </a:cubicBezTo>
                  <a:cubicBezTo>
                    <a:pt x="7" y="17"/>
                    <a:pt x="7" y="17"/>
                    <a:pt x="7" y="17"/>
                  </a:cubicBezTo>
                  <a:cubicBezTo>
                    <a:pt x="5" y="19"/>
                    <a:pt x="2" y="19"/>
                    <a:pt x="1" y="17"/>
                  </a:cubicBezTo>
                  <a:cubicBezTo>
                    <a:pt x="1" y="17"/>
                    <a:pt x="1" y="17"/>
                    <a:pt x="1" y="17"/>
                  </a:cubicBezTo>
                  <a:cubicBezTo>
                    <a:pt x="0" y="16"/>
                    <a:pt x="0" y="13"/>
                    <a:pt x="1" y="12"/>
                  </a:cubicBezTo>
                  <a:cubicBezTo>
                    <a:pt x="1" y="12"/>
                    <a:pt x="1" y="12"/>
                    <a:pt x="1" y="12"/>
                  </a:cubicBezTo>
                  <a:cubicBezTo>
                    <a:pt x="10" y="3"/>
                    <a:pt x="21" y="0"/>
                    <a:pt x="32" y="0"/>
                  </a:cubicBezTo>
                  <a:cubicBezTo>
                    <a:pt x="32" y="0"/>
                    <a:pt x="32" y="0"/>
                    <a:pt x="32" y="0"/>
                  </a:cubicBezTo>
                  <a:cubicBezTo>
                    <a:pt x="44" y="0"/>
                    <a:pt x="56" y="5"/>
                    <a:pt x="65" y="14"/>
                  </a:cubicBezTo>
                  <a:cubicBezTo>
                    <a:pt x="65" y="14"/>
                    <a:pt x="65" y="14"/>
                    <a:pt x="65" y="14"/>
                  </a:cubicBezTo>
                  <a:cubicBezTo>
                    <a:pt x="66" y="16"/>
                    <a:pt x="66" y="18"/>
                    <a:pt x="65" y="20"/>
                  </a:cubicBezTo>
                  <a:cubicBezTo>
                    <a:pt x="65" y="20"/>
                    <a:pt x="65" y="20"/>
                    <a:pt x="65" y="20"/>
                  </a:cubicBezTo>
                  <a:cubicBezTo>
                    <a:pt x="64" y="20"/>
                    <a:pt x="63" y="21"/>
                    <a:pt x="62" y="21"/>
                  </a:cubicBezTo>
                  <a:cubicBezTo>
                    <a:pt x="62" y="21"/>
                    <a:pt x="62" y="21"/>
                    <a:pt x="62" y="21"/>
                  </a:cubicBezTo>
                  <a:cubicBezTo>
                    <a:pt x="61" y="21"/>
                    <a:pt x="60" y="20"/>
                    <a:pt x="59" y="19"/>
                  </a:cubicBezTo>
                  <a:close/>
                </a:path>
              </a:pathLst>
            </a:custGeom>
            <a:solidFill>
              <a:schemeClr val="accent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6" name="Freeform 58"/>
            <p:cNvSpPr/>
            <p:nvPr/>
          </p:nvSpPr>
          <p:spPr bwMode="auto">
            <a:xfrm>
              <a:off x="2378728" y="3746217"/>
              <a:ext cx="214605" cy="72201"/>
            </a:xfrm>
            <a:custGeom>
              <a:avLst/>
              <a:gdLst>
                <a:gd name="T0" fmla="*/ 39 w 47"/>
                <a:gd name="T1" fmla="*/ 15 h 16"/>
                <a:gd name="T2" fmla="*/ 23 w 47"/>
                <a:gd name="T3" fmla="*/ 8 h 16"/>
                <a:gd name="T4" fmla="*/ 23 w 47"/>
                <a:gd name="T5" fmla="*/ 8 h 16"/>
                <a:gd name="T6" fmla="*/ 7 w 47"/>
                <a:gd name="T7" fmla="*/ 14 h 16"/>
                <a:gd name="T8" fmla="*/ 7 w 47"/>
                <a:gd name="T9" fmla="*/ 14 h 16"/>
                <a:gd name="T10" fmla="*/ 7 w 47"/>
                <a:gd name="T11" fmla="*/ 14 h 16"/>
                <a:gd name="T12" fmla="*/ 2 w 47"/>
                <a:gd name="T13" fmla="*/ 14 h 16"/>
                <a:gd name="T14" fmla="*/ 2 w 47"/>
                <a:gd name="T15" fmla="*/ 14 h 16"/>
                <a:gd name="T16" fmla="*/ 2 w 47"/>
                <a:gd name="T17" fmla="*/ 8 h 16"/>
                <a:gd name="T18" fmla="*/ 2 w 47"/>
                <a:gd name="T19" fmla="*/ 8 h 16"/>
                <a:gd name="T20" fmla="*/ 23 w 47"/>
                <a:gd name="T21" fmla="*/ 0 h 16"/>
                <a:gd name="T22" fmla="*/ 23 w 47"/>
                <a:gd name="T23" fmla="*/ 0 h 16"/>
                <a:gd name="T24" fmla="*/ 45 w 47"/>
                <a:gd name="T25" fmla="*/ 10 h 16"/>
                <a:gd name="T26" fmla="*/ 45 w 47"/>
                <a:gd name="T27" fmla="*/ 10 h 16"/>
                <a:gd name="T28" fmla="*/ 45 w 47"/>
                <a:gd name="T29" fmla="*/ 15 h 16"/>
                <a:gd name="T30" fmla="*/ 45 w 47"/>
                <a:gd name="T31" fmla="*/ 15 h 16"/>
                <a:gd name="T32" fmla="*/ 42 w 47"/>
                <a:gd name="T33" fmla="*/ 16 h 16"/>
                <a:gd name="T34" fmla="*/ 42 w 47"/>
                <a:gd name="T35" fmla="*/ 16 h 16"/>
                <a:gd name="T36" fmla="*/ 39 w 47"/>
                <a:gd name="T3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16">
                  <a:moveTo>
                    <a:pt x="39" y="15"/>
                  </a:moveTo>
                  <a:cubicBezTo>
                    <a:pt x="35" y="10"/>
                    <a:pt x="29" y="8"/>
                    <a:pt x="23" y="8"/>
                  </a:cubicBezTo>
                  <a:cubicBezTo>
                    <a:pt x="23" y="8"/>
                    <a:pt x="23" y="8"/>
                    <a:pt x="23" y="8"/>
                  </a:cubicBezTo>
                  <a:cubicBezTo>
                    <a:pt x="17" y="8"/>
                    <a:pt x="12" y="10"/>
                    <a:pt x="7" y="14"/>
                  </a:cubicBezTo>
                  <a:cubicBezTo>
                    <a:pt x="7" y="14"/>
                    <a:pt x="7" y="14"/>
                    <a:pt x="7" y="14"/>
                  </a:cubicBezTo>
                  <a:cubicBezTo>
                    <a:pt x="7" y="14"/>
                    <a:pt x="7" y="14"/>
                    <a:pt x="7" y="14"/>
                  </a:cubicBezTo>
                  <a:cubicBezTo>
                    <a:pt x="6" y="15"/>
                    <a:pt x="3" y="15"/>
                    <a:pt x="2" y="14"/>
                  </a:cubicBezTo>
                  <a:cubicBezTo>
                    <a:pt x="2" y="14"/>
                    <a:pt x="2" y="14"/>
                    <a:pt x="2" y="14"/>
                  </a:cubicBezTo>
                  <a:cubicBezTo>
                    <a:pt x="0" y="12"/>
                    <a:pt x="1" y="10"/>
                    <a:pt x="2" y="8"/>
                  </a:cubicBezTo>
                  <a:cubicBezTo>
                    <a:pt x="2" y="8"/>
                    <a:pt x="2" y="8"/>
                    <a:pt x="2" y="8"/>
                  </a:cubicBezTo>
                  <a:cubicBezTo>
                    <a:pt x="8" y="3"/>
                    <a:pt x="16" y="0"/>
                    <a:pt x="23" y="0"/>
                  </a:cubicBezTo>
                  <a:cubicBezTo>
                    <a:pt x="23" y="0"/>
                    <a:pt x="23" y="0"/>
                    <a:pt x="23" y="0"/>
                  </a:cubicBezTo>
                  <a:cubicBezTo>
                    <a:pt x="31" y="0"/>
                    <a:pt x="39" y="4"/>
                    <a:pt x="45" y="10"/>
                  </a:cubicBezTo>
                  <a:cubicBezTo>
                    <a:pt x="45" y="10"/>
                    <a:pt x="45" y="10"/>
                    <a:pt x="45" y="10"/>
                  </a:cubicBezTo>
                  <a:cubicBezTo>
                    <a:pt x="47" y="12"/>
                    <a:pt x="47" y="14"/>
                    <a:pt x="45" y="15"/>
                  </a:cubicBezTo>
                  <a:cubicBezTo>
                    <a:pt x="45" y="15"/>
                    <a:pt x="45" y="15"/>
                    <a:pt x="45" y="15"/>
                  </a:cubicBezTo>
                  <a:cubicBezTo>
                    <a:pt x="44" y="16"/>
                    <a:pt x="43" y="16"/>
                    <a:pt x="42" y="16"/>
                  </a:cubicBezTo>
                  <a:cubicBezTo>
                    <a:pt x="42" y="16"/>
                    <a:pt x="42" y="16"/>
                    <a:pt x="42" y="16"/>
                  </a:cubicBezTo>
                  <a:cubicBezTo>
                    <a:pt x="41" y="16"/>
                    <a:pt x="40" y="16"/>
                    <a:pt x="39" y="15"/>
                  </a:cubicBezTo>
                  <a:close/>
                </a:path>
              </a:pathLst>
            </a:custGeom>
            <a:solidFill>
              <a:schemeClr val="accent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7" name="Freeform 59"/>
            <p:cNvSpPr/>
            <p:nvPr/>
          </p:nvSpPr>
          <p:spPr bwMode="auto">
            <a:xfrm>
              <a:off x="2439208" y="3816468"/>
              <a:ext cx="89744" cy="87813"/>
            </a:xfrm>
            <a:custGeom>
              <a:avLst/>
              <a:gdLst>
                <a:gd name="T0" fmla="*/ 16 w 20"/>
                <a:gd name="T1" fmla="*/ 17 h 20"/>
                <a:gd name="T2" fmla="*/ 3 w 20"/>
                <a:gd name="T3" fmla="*/ 16 h 20"/>
                <a:gd name="T4" fmla="*/ 4 w 20"/>
                <a:gd name="T5" fmla="*/ 3 h 20"/>
                <a:gd name="T6" fmla="*/ 17 w 20"/>
                <a:gd name="T7" fmla="*/ 4 h 20"/>
                <a:gd name="T8" fmla="*/ 16 w 20"/>
                <a:gd name="T9" fmla="*/ 17 h 20"/>
              </a:gdLst>
              <a:ahLst/>
              <a:cxnLst>
                <a:cxn ang="0">
                  <a:pos x="T0" y="T1"/>
                </a:cxn>
                <a:cxn ang="0">
                  <a:pos x="T2" y="T3"/>
                </a:cxn>
                <a:cxn ang="0">
                  <a:pos x="T4" y="T5"/>
                </a:cxn>
                <a:cxn ang="0">
                  <a:pos x="T6" y="T7"/>
                </a:cxn>
                <a:cxn ang="0">
                  <a:pos x="T8" y="T9"/>
                </a:cxn>
              </a:cxnLst>
              <a:rect l="0" t="0" r="r" b="b"/>
              <a:pathLst>
                <a:path w="20" h="20">
                  <a:moveTo>
                    <a:pt x="16" y="17"/>
                  </a:moveTo>
                  <a:cubicBezTo>
                    <a:pt x="12" y="20"/>
                    <a:pt x="7" y="20"/>
                    <a:pt x="3" y="16"/>
                  </a:cubicBezTo>
                  <a:cubicBezTo>
                    <a:pt x="0" y="12"/>
                    <a:pt x="0" y="7"/>
                    <a:pt x="4" y="3"/>
                  </a:cubicBezTo>
                  <a:cubicBezTo>
                    <a:pt x="7" y="0"/>
                    <a:pt x="13" y="0"/>
                    <a:pt x="17" y="4"/>
                  </a:cubicBezTo>
                  <a:cubicBezTo>
                    <a:pt x="20" y="7"/>
                    <a:pt x="20" y="13"/>
                    <a:pt x="16" y="17"/>
                  </a:cubicBezTo>
                  <a:close/>
                </a:path>
              </a:pathLst>
            </a:custGeom>
            <a:solidFill>
              <a:schemeClr val="accent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8" name="Freeform 60"/>
            <p:cNvSpPr/>
            <p:nvPr/>
          </p:nvSpPr>
          <p:spPr bwMode="auto">
            <a:xfrm>
              <a:off x="896005" y="3670112"/>
              <a:ext cx="554070" cy="718116"/>
            </a:xfrm>
            <a:custGeom>
              <a:avLst/>
              <a:gdLst>
                <a:gd name="T0" fmla="*/ 117 w 123"/>
                <a:gd name="T1" fmla="*/ 155 h 159"/>
                <a:gd name="T2" fmla="*/ 122 w 123"/>
                <a:gd name="T3" fmla="*/ 151 h 159"/>
                <a:gd name="T4" fmla="*/ 123 w 123"/>
                <a:gd name="T5" fmla="*/ 6 h 159"/>
                <a:gd name="T6" fmla="*/ 117 w 123"/>
                <a:gd name="T7" fmla="*/ 2 h 159"/>
                <a:gd name="T8" fmla="*/ 62 w 123"/>
                <a:gd name="T9" fmla="*/ 0 h 159"/>
                <a:gd name="T10" fmla="*/ 6 w 123"/>
                <a:gd name="T11" fmla="*/ 1 h 159"/>
                <a:gd name="T12" fmla="*/ 1 w 123"/>
                <a:gd name="T13" fmla="*/ 6 h 159"/>
                <a:gd name="T14" fmla="*/ 0 w 123"/>
                <a:gd name="T15" fmla="*/ 63 h 159"/>
                <a:gd name="T16" fmla="*/ 0 w 123"/>
                <a:gd name="T17" fmla="*/ 92 h 159"/>
                <a:gd name="T18" fmla="*/ 0 w 123"/>
                <a:gd name="T19" fmla="*/ 150 h 159"/>
                <a:gd name="T20" fmla="*/ 5 w 123"/>
                <a:gd name="T21" fmla="*/ 155 h 159"/>
                <a:gd name="T22" fmla="*/ 65 w 123"/>
                <a:gd name="T23" fmla="*/ 159 h 159"/>
                <a:gd name="T24" fmla="*/ 117 w 123"/>
                <a:gd name="T25" fmla="*/ 15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159">
                  <a:moveTo>
                    <a:pt x="117" y="155"/>
                  </a:moveTo>
                  <a:cubicBezTo>
                    <a:pt x="119" y="155"/>
                    <a:pt x="122" y="153"/>
                    <a:pt x="122" y="151"/>
                  </a:cubicBezTo>
                  <a:cubicBezTo>
                    <a:pt x="123" y="6"/>
                    <a:pt x="123" y="6"/>
                    <a:pt x="123" y="6"/>
                  </a:cubicBezTo>
                  <a:cubicBezTo>
                    <a:pt x="123" y="4"/>
                    <a:pt x="120" y="2"/>
                    <a:pt x="117" y="2"/>
                  </a:cubicBezTo>
                  <a:cubicBezTo>
                    <a:pt x="117" y="2"/>
                    <a:pt x="87" y="0"/>
                    <a:pt x="62" y="0"/>
                  </a:cubicBezTo>
                  <a:cubicBezTo>
                    <a:pt x="37" y="0"/>
                    <a:pt x="8" y="1"/>
                    <a:pt x="6" y="1"/>
                  </a:cubicBezTo>
                  <a:cubicBezTo>
                    <a:pt x="3" y="1"/>
                    <a:pt x="1" y="3"/>
                    <a:pt x="1" y="6"/>
                  </a:cubicBezTo>
                  <a:cubicBezTo>
                    <a:pt x="0" y="63"/>
                    <a:pt x="0" y="63"/>
                    <a:pt x="0" y="63"/>
                  </a:cubicBezTo>
                  <a:cubicBezTo>
                    <a:pt x="0" y="92"/>
                    <a:pt x="0" y="92"/>
                    <a:pt x="0" y="92"/>
                  </a:cubicBezTo>
                  <a:cubicBezTo>
                    <a:pt x="0" y="150"/>
                    <a:pt x="0" y="150"/>
                    <a:pt x="0" y="150"/>
                  </a:cubicBezTo>
                  <a:cubicBezTo>
                    <a:pt x="0" y="153"/>
                    <a:pt x="1" y="154"/>
                    <a:pt x="5" y="155"/>
                  </a:cubicBezTo>
                  <a:cubicBezTo>
                    <a:pt x="5" y="155"/>
                    <a:pt x="39" y="159"/>
                    <a:pt x="65" y="159"/>
                  </a:cubicBezTo>
                  <a:cubicBezTo>
                    <a:pt x="91" y="159"/>
                    <a:pt x="117" y="155"/>
                    <a:pt x="117" y="155"/>
                  </a:cubicBezTo>
                  <a:close/>
                </a:path>
              </a:pathLst>
            </a:custGeom>
            <a:solidFill>
              <a:schemeClr val="accent3"/>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59" name="Freeform 61"/>
            <p:cNvSpPr/>
            <p:nvPr/>
          </p:nvSpPr>
          <p:spPr bwMode="auto">
            <a:xfrm>
              <a:off x="940877" y="3720848"/>
              <a:ext cx="464326" cy="602984"/>
            </a:xfrm>
            <a:custGeom>
              <a:avLst/>
              <a:gdLst>
                <a:gd name="T0" fmla="*/ 5 w 103"/>
                <a:gd name="T1" fmla="*/ 134 h 134"/>
                <a:gd name="T2" fmla="*/ 0 w 103"/>
                <a:gd name="T3" fmla="*/ 130 h 134"/>
                <a:gd name="T4" fmla="*/ 1 w 103"/>
                <a:gd name="T5" fmla="*/ 4 h 134"/>
                <a:gd name="T6" fmla="*/ 6 w 103"/>
                <a:gd name="T7" fmla="*/ 0 h 134"/>
                <a:gd name="T8" fmla="*/ 99 w 103"/>
                <a:gd name="T9" fmla="*/ 1 h 134"/>
                <a:gd name="T10" fmla="*/ 103 w 103"/>
                <a:gd name="T11" fmla="*/ 5 h 134"/>
                <a:gd name="T12" fmla="*/ 103 w 103"/>
                <a:gd name="T13" fmla="*/ 130 h 134"/>
                <a:gd name="T14" fmla="*/ 98 w 103"/>
                <a:gd name="T15" fmla="*/ 134 h 134"/>
                <a:gd name="T16" fmla="*/ 5 w 103"/>
                <a:gd name="T17"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34">
                  <a:moveTo>
                    <a:pt x="5" y="134"/>
                  </a:moveTo>
                  <a:cubicBezTo>
                    <a:pt x="2" y="134"/>
                    <a:pt x="0" y="132"/>
                    <a:pt x="0" y="130"/>
                  </a:cubicBezTo>
                  <a:cubicBezTo>
                    <a:pt x="1" y="4"/>
                    <a:pt x="1" y="4"/>
                    <a:pt x="1" y="4"/>
                  </a:cubicBezTo>
                  <a:cubicBezTo>
                    <a:pt x="1" y="2"/>
                    <a:pt x="3" y="0"/>
                    <a:pt x="6" y="0"/>
                  </a:cubicBezTo>
                  <a:cubicBezTo>
                    <a:pt x="99" y="1"/>
                    <a:pt x="99" y="1"/>
                    <a:pt x="99" y="1"/>
                  </a:cubicBezTo>
                  <a:cubicBezTo>
                    <a:pt x="101" y="1"/>
                    <a:pt x="103" y="2"/>
                    <a:pt x="103" y="5"/>
                  </a:cubicBezTo>
                  <a:cubicBezTo>
                    <a:pt x="103" y="130"/>
                    <a:pt x="103" y="130"/>
                    <a:pt x="103" y="130"/>
                  </a:cubicBezTo>
                  <a:cubicBezTo>
                    <a:pt x="103" y="133"/>
                    <a:pt x="101" y="134"/>
                    <a:pt x="98" y="134"/>
                  </a:cubicBezTo>
                  <a:lnTo>
                    <a:pt x="5" y="134"/>
                  </a:lnTo>
                  <a:close/>
                </a:path>
              </a:pathLst>
            </a:custGeom>
            <a:solidFill>
              <a:schemeClr val="bg1"/>
            </a:solidFill>
            <a:ln>
              <a:solidFill>
                <a:schemeClr val="accent1"/>
              </a:solid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60" name="Freeform 62"/>
            <p:cNvSpPr/>
            <p:nvPr/>
          </p:nvSpPr>
          <p:spPr bwMode="auto">
            <a:xfrm>
              <a:off x="1061836" y="3976483"/>
              <a:ext cx="234114" cy="72201"/>
            </a:xfrm>
            <a:custGeom>
              <a:avLst/>
              <a:gdLst>
                <a:gd name="T0" fmla="*/ 47 w 52"/>
                <a:gd name="T1" fmla="*/ 15 h 16"/>
                <a:gd name="T2" fmla="*/ 26 w 52"/>
                <a:gd name="T3" fmla="*/ 6 h 16"/>
                <a:gd name="T4" fmla="*/ 26 w 52"/>
                <a:gd name="T5" fmla="*/ 6 h 16"/>
                <a:gd name="T6" fmla="*/ 6 w 52"/>
                <a:gd name="T7" fmla="*/ 14 h 16"/>
                <a:gd name="T8" fmla="*/ 6 w 52"/>
                <a:gd name="T9" fmla="*/ 14 h 16"/>
                <a:gd name="T10" fmla="*/ 6 w 52"/>
                <a:gd name="T11" fmla="*/ 14 h 16"/>
                <a:gd name="T12" fmla="*/ 1 w 52"/>
                <a:gd name="T13" fmla="*/ 14 h 16"/>
                <a:gd name="T14" fmla="*/ 1 w 52"/>
                <a:gd name="T15" fmla="*/ 14 h 16"/>
                <a:gd name="T16" fmla="*/ 1 w 52"/>
                <a:gd name="T17" fmla="*/ 9 h 16"/>
                <a:gd name="T18" fmla="*/ 1 w 52"/>
                <a:gd name="T19" fmla="*/ 9 h 16"/>
                <a:gd name="T20" fmla="*/ 26 w 52"/>
                <a:gd name="T21" fmla="*/ 0 h 16"/>
                <a:gd name="T22" fmla="*/ 26 w 52"/>
                <a:gd name="T23" fmla="*/ 0 h 16"/>
                <a:gd name="T24" fmla="*/ 51 w 52"/>
                <a:gd name="T25" fmla="*/ 11 h 16"/>
                <a:gd name="T26" fmla="*/ 51 w 52"/>
                <a:gd name="T27" fmla="*/ 11 h 16"/>
                <a:gd name="T28" fmla="*/ 51 w 52"/>
                <a:gd name="T29" fmla="*/ 15 h 16"/>
                <a:gd name="T30" fmla="*/ 51 w 52"/>
                <a:gd name="T31" fmla="*/ 15 h 16"/>
                <a:gd name="T32" fmla="*/ 49 w 52"/>
                <a:gd name="T33" fmla="*/ 16 h 16"/>
                <a:gd name="T34" fmla="*/ 49 w 52"/>
                <a:gd name="T35" fmla="*/ 16 h 16"/>
                <a:gd name="T36" fmla="*/ 47 w 52"/>
                <a:gd name="T3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16">
                  <a:moveTo>
                    <a:pt x="47" y="15"/>
                  </a:moveTo>
                  <a:cubicBezTo>
                    <a:pt x="41" y="9"/>
                    <a:pt x="33" y="6"/>
                    <a:pt x="26" y="6"/>
                  </a:cubicBezTo>
                  <a:cubicBezTo>
                    <a:pt x="26" y="6"/>
                    <a:pt x="26" y="6"/>
                    <a:pt x="26" y="6"/>
                  </a:cubicBezTo>
                  <a:cubicBezTo>
                    <a:pt x="18" y="6"/>
                    <a:pt x="11" y="8"/>
                    <a:pt x="6" y="14"/>
                  </a:cubicBezTo>
                  <a:cubicBezTo>
                    <a:pt x="6" y="14"/>
                    <a:pt x="6" y="14"/>
                    <a:pt x="6" y="14"/>
                  </a:cubicBezTo>
                  <a:cubicBezTo>
                    <a:pt x="6" y="14"/>
                    <a:pt x="6" y="14"/>
                    <a:pt x="6" y="14"/>
                  </a:cubicBezTo>
                  <a:cubicBezTo>
                    <a:pt x="4" y="15"/>
                    <a:pt x="2" y="15"/>
                    <a:pt x="1" y="14"/>
                  </a:cubicBezTo>
                  <a:cubicBezTo>
                    <a:pt x="1" y="14"/>
                    <a:pt x="1" y="14"/>
                    <a:pt x="1" y="14"/>
                  </a:cubicBezTo>
                  <a:cubicBezTo>
                    <a:pt x="0" y="12"/>
                    <a:pt x="0" y="10"/>
                    <a:pt x="1" y="9"/>
                  </a:cubicBezTo>
                  <a:cubicBezTo>
                    <a:pt x="1" y="9"/>
                    <a:pt x="1" y="9"/>
                    <a:pt x="1" y="9"/>
                  </a:cubicBezTo>
                  <a:cubicBezTo>
                    <a:pt x="8" y="3"/>
                    <a:pt x="17" y="0"/>
                    <a:pt x="26" y="0"/>
                  </a:cubicBezTo>
                  <a:cubicBezTo>
                    <a:pt x="26" y="0"/>
                    <a:pt x="26" y="0"/>
                    <a:pt x="26" y="0"/>
                  </a:cubicBezTo>
                  <a:cubicBezTo>
                    <a:pt x="35" y="0"/>
                    <a:pt x="44" y="4"/>
                    <a:pt x="51" y="11"/>
                  </a:cubicBezTo>
                  <a:cubicBezTo>
                    <a:pt x="51" y="11"/>
                    <a:pt x="51" y="11"/>
                    <a:pt x="51" y="11"/>
                  </a:cubicBezTo>
                  <a:cubicBezTo>
                    <a:pt x="52" y="12"/>
                    <a:pt x="52" y="14"/>
                    <a:pt x="51" y="15"/>
                  </a:cubicBezTo>
                  <a:cubicBezTo>
                    <a:pt x="51" y="15"/>
                    <a:pt x="51" y="15"/>
                    <a:pt x="51" y="15"/>
                  </a:cubicBezTo>
                  <a:cubicBezTo>
                    <a:pt x="51" y="16"/>
                    <a:pt x="50" y="16"/>
                    <a:pt x="49" y="16"/>
                  </a:cubicBezTo>
                  <a:cubicBezTo>
                    <a:pt x="49" y="16"/>
                    <a:pt x="49" y="16"/>
                    <a:pt x="49" y="16"/>
                  </a:cubicBezTo>
                  <a:cubicBezTo>
                    <a:pt x="48" y="16"/>
                    <a:pt x="47" y="16"/>
                    <a:pt x="47" y="15"/>
                  </a:cubicBezTo>
                  <a:close/>
                </a:path>
              </a:pathLst>
            </a:custGeom>
            <a:solidFill>
              <a:schemeClr val="accent3"/>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61" name="Freeform 63"/>
            <p:cNvSpPr/>
            <p:nvPr/>
          </p:nvSpPr>
          <p:spPr bwMode="auto">
            <a:xfrm>
              <a:off x="1098904" y="4027219"/>
              <a:ext cx="161930" cy="58542"/>
            </a:xfrm>
            <a:custGeom>
              <a:avLst/>
              <a:gdLst>
                <a:gd name="T0" fmla="*/ 30 w 36"/>
                <a:gd name="T1" fmla="*/ 12 h 13"/>
                <a:gd name="T2" fmla="*/ 18 w 36"/>
                <a:gd name="T3" fmla="*/ 6 h 13"/>
                <a:gd name="T4" fmla="*/ 18 w 36"/>
                <a:gd name="T5" fmla="*/ 6 h 13"/>
                <a:gd name="T6" fmla="*/ 5 w 36"/>
                <a:gd name="T7" fmla="*/ 11 h 13"/>
                <a:gd name="T8" fmla="*/ 5 w 36"/>
                <a:gd name="T9" fmla="*/ 11 h 13"/>
                <a:gd name="T10" fmla="*/ 5 w 36"/>
                <a:gd name="T11" fmla="*/ 11 h 13"/>
                <a:gd name="T12" fmla="*/ 1 w 36"/>
                <a:gd name="T13" fmla="*/ 11 h 13"/>
                <a:gd name="T14" fmla="*/ 1 w 36"/>
                <a:gd name="T15" fmla="*/ 11 h 13"/>
                <a:gd name="T16" fmla="*/ 1 w 36"/>
                <a:gd name="T17" fmla="*/ 7 h 13"/>
                <a:gd name="T18" fmla="*/ 1 w 36"/>
                <a:gd name="T19" fmla="*/ 7 h 13"/>
                <a:gd name="T20" fmla="*/ 18 w 36"/>
                <a:gd name="T21" fmla="*/ 0 h 13"/>
                <a:gd name="T22" fmla="*/ 18 w 36"/>
                <a:gd name="T23" fmla="*/ 0 h 13"/>
                <a:gd name="T24" fmla="*/ 35 w 36"/>
                <a:gd name="T25" fmla="*/ 8 h 13"/>
                <a:gd name="T26" fmla="*/ 35 w 36"/>
                <a:gd name="T27" fmla="*/ 8 h 13"/>
                <a:gd name="T28" fmla="*/ 35 w 36"/>
                <a:gd name="T29" fmla="*/ 12 h 13"/>
                <a:gd name="T30" fmla="*/ 35 w 36"/>
                <a:gd name="T31" fmla="*/ 12 h 13"/>
                <a:gd name="T32" fmla="*/ 33 w 36"/>
                <a:gd name="T33" fmla="*/ 13 h 13"/>
                <a:gd name="T34" fmla="*/ 33 w 36"/>
                <a:gd name="T35" fmla="*/ 13 h 13"/>
                <a:gd name="T36" fmla="*/ 30 w 36"/>
                <a:gd name="T3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13">
                  <a:moveTo>
                    <a:pt x="30" y="12"/>
                  </a:moveTo>
                  <a:cubicBezTo>
                    <a:pt x="27" y="8"/>
                    <a:pt x="22" y="6"/>
                    <a:pt x="18" y="6"/>
                  </a:cubicBezTo>
                  <a:cubicBezTo>
                    <a:pt x="18" y="6"/>
                    <a:pt x="18" y="6"/>
                    <a:pt x="18" y="6"/>
                  </a:cubicBezTo>
                  <a:cubicBezTo>
                    <a:pt x="13" y="6"/>
                    <a:pt x="9" y="8"/>
                    <a:pt x="5" y="11"/>
                  </a:cubicBezTo>
                  <a:cubicBezTo>
                    <a:pt x="5" y="11"/>
                    <a:pt x="5" y="11"/>
                    <a:pt x="5" y="11"/>
                  </a:cubicBezTo>
                  <a:cubicBezTo>
                    <a:pt x="5" y="11"/>
                    <a:pt x="5" y="11"/>
                    <a:pt x="5" y="11"/>
                  </a:cubicBezTo>
                  <a:cubicBezTo>
                    <a:pt x="4" y="12"/>
                    <a:pt x="2" y="12"/>
                    <a:pt x="1" y="11"/>
                  </a:cubicBezTo>
                  <a:cubicBezTo>
                    <a:pt x="1" y="11"/>
                    <a:pt x="1" y="11"/>
                    <a:pt x="1" y="11"/>
                  </a:cubicBezTo>
                  <a:cubicBezTo>
                    <a:pt x="0" y="10"/>
                    <a:pt x="0" y="8"/>
                    <a:pt x="1" y="7"/>
                  </a:cubicBezTo>
                  <a:cubicBezTo>
                    <a:pt x="1" y="7"/>
                    <a:pt x="1" y="7"/>
                    <a:pt x="1" y="7"/>
                  </a:cubicBezTo>
                  <a:cubicBezTo>
                    <a:pt x="6" y="2"/>
                    <a:pt x="12" y="0"/>
                    <a:pt x="18" y="0"/>
                  </a:cubicBezTo>
                  <a:cubicBezTo>
                    <a:pt x="18" y="0"/>
                    <a:pt x="18" y="0"/>
                    <a:pt x="18" y="0"/>
                  </a:cubicBezTo>
                  <a:cubicBezTo>
                    <a:pt x="24" y="0"/>
                    <a:pt x="30" y="3"/>
                    <a:pt x="35" y="8"/>
                  </a:cubicBezTo>
                  <a:cubicBezTo>
                    <a:pt x="35" y="8"/>
                    <a:pt x="35" y="8"/>
                    <a:pt x="35" y="8"/>
                  </a:cubicBezTo>
                  <a:cubicBezTo>
                    <a:pt x="36" y="9"/>
                    <a:pt x="36" y="11"/>
                    <a:pt x="35" y="12"/>
                  </a:cubicBezTo>
                  <a:cubicBezTo>
                    <a:pt x="35" y="12"/>
                    <a:pt x="35" y="12"/>
                    <a:pt x="35" y="12"/>
                  </a:cubicBezTo>
                  <a:cubicBezTo>
                    <a:pt x="34" y="13"/>
                    <a:pt x="33" y="13"/>
                    <a:pt x="33" y="13"/>
                  </a:cubicBezTo>
                  <a:cubicBezTo>
                    <a:pt x="33" y="13"/>
                    <a:pt x="33" y="13"/>
                    <a:pt x="33" y="13"/>
                  </a:cubicBezTo>
                  <a:cubicBezTo>
                    <a:pt x="32" y="13"/>
                    <a:pt x="31" y="13"/>
                    <a:pt x="30" y="12"/>
                  </a:cubicBezTo>
                  <a:close/>
                </a:path>
              </a:pathLst>
            </a:custGeom>
            <a:solidFill>
              <a:schemeClr val="accent3"/>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62" name="Freeform 64"/>
            <p:cNvSpPr/>
            <p:nvPr/>
          </p:nvSpPr>
          <p:spPr bwMode="auto">
            <a:xfrm>
              <a:off x="1143776" y="4079907"/>
              <a:ext cx="74136" cy="68300"/>
            </a:xfrm>
            <a:custGeom>
              <a:avLst/>
              <a:gdLst>
                <a:gd name="T0" fmla="*/ 12 w 16"/>
                <a:gd name="T1" fmla="*/ 13 h 15"/>
                <a:gd name="T2" fmla="*/ 2 w 16"/>
                <a:gd name="T3" fmla="*/ 12 h 15"/>
                <a:gd name="T4" fmla="*/ 3 w 16"/>
                <a:gd name="T5" fmla="*/ 2 h 15"/>
                <a:gd name="T6" fmla="*/ 13 w 16"/>
                <a:gd name="T7" fmla="*/ 3 h 15"/>
                <a:gd name="T8" fmla="*/ 12 w 16"/>
                <a:gd name="T9" fmla="*/ 13 h 15"/>
              </a:gdLst>
              <a:ahLst/>
              <a:cxnLst>
                <a:cxn ang="0">
                  <a:pos x="T0" y="T1"/>
                </a:cxn>
                <a:cxn ang="0">
                  <a:pos x="T2" y="T3"/>
                </a:cxn>
                <a:cxn ang="0">
                  <a:pos x="T4" y="T5"/>
                </a:cxn>
                <a:cxn ang="0">
                  <a:pos x="T6" y="T7"/>
                </a:cxn>
                <a:cxn ang="0">
                  <a:pos x="T8" y="T9"/>
                </a:cxn>
              </a:cxnLst>
              <a:rect l="0" t="0" r="r" b="b"/>
              <a:pathLst>
                <a:path w="16" h="15">
                  <a:moveTo>
                    <a:pt x="12" y="13"/>
                  </a:moveTo>
                  <a:cubicBezTo>
                    <a:pt x="10" y="15"/>
                    <a:pt x="5" y="15"/>
                    <a:pt x="2" y="12"/>
                  </a:cubicBezTo>
                  <a:cubicBezTo>
                    <a:pt x="0" y="10"/>
                    <a:pt x="0" y="5"/>
                    <a:pt x="3" y="2"/>
                  </a:cubicBezTo>
                  <a:cubicBezTo>
                    <a:pt x="6" y="0"/>
                    <a:pt x="10" y="0"/>
                    <a:pt x="13" y="3"/>
                  </a:cubicBezTo>
                  <a:cubicBezTo>
                    <a:pt x="16" y="6"/>
                    <a:pt x="15" y="10"/>
                    <a:pt x="12" y="13"/>
                  </a:cubicBezTo>
                  <a:close/>
                </a:path>
              </a:pathLst>
            </a:custGeom>
            <a:solidFill>
              <a:schemeClr val="accent3"/>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63" name="Freeform 65"/>
            <p:cNvSpPr/>
            <p:nvPr/>
          </p:nvSpPr>
          <p:spPr bwMode="auto">
            <a:xfrm>
              <a:off x="1079394" y="4347249"/>
              <a:ext cx="195095" cy="17562"/>
            </a:xfrm>
            <a:custGeom>
              <a:avLst/>
              <a:gdLst>
                <a:gd name="T0" fmla="*/ 102 w 102"/>
                <a:gd name="T1" fmla="*/ 10 h 10"/>
                <a:gd name="T2" fmla="*/ 0 w 102"/>
                <a:gd name="T3" fmla="*/ 7 h 10"/>
                <a:gd name="T4" fmla="*/ 0 w 102"/>
                <a:gd name="T5" fmla="*/ 0 h 10"/>
                <a:gd name="T6" fmla="*/ 102 w 102"/>
                <a:gd name="T7" fmla="*/ 3 h 10"/>
                <a:gd name="T8" fmla="*/ 102 w 102"/>
                <a:gd name="T9" fmla="*/ 10 h 10"/>
              </a:gdLst>
              <a:ahLst/>
              <a:cxnLst>
                <a:cxn ang="0">
                  <a:pos x="T0" y="T1"/>
                </a:cxn>
                <a:cxn ang="0">
                  <a:pos x="T2" y="T3"/>
                </a:cxn>
                <a:cxn ang="0">
                  <a:pos x="T4" y="T5"/>
                </a:cxn>
                <a:cxn ang="0">
                  <a:pos x="T6" y="T7"/>
                </a:cxn>
                <a:cxn ang="0">
                  <a:pos x="T8" y="T9"/>
                </a:cxn>
              </a:cxnLst>
              <a:rect l="0" t="0" r="r" b="b"/>
              <a:pathLst>
                <a:path w="102" h="10">
                  <a:moveTo>
                    <a:pt x="102" y="10"/>
                  </a:moveTo>
                  <a:lnTo>
                    <a:pt x="0" y="7"/>
                  </a:lnTo>
                  <a:lnTo>
                    <a:pt x="0" y="0"/>
                  </a:lnTo>
                  <a:lnTo>
                    <a:pt x="102" y="3"/>
                  </a:lnTo>
                  <a:lnTo>
                    <a:pt x="102" y="10"/>
                  </a:lnTo>
                  <a:close/>
                </a:path>
              </a:pathLst>
            </a:custGeom>
            <a:solidFill>
              <a:schemeClr val="accent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64" name="Freeform 66"/>
            <p:cNvSpPr>
              <a:spLocks noEditPoints="1"/>
            </p:cNvSpPr>
            <p:nvPr/>
          </p:nvSpPr>
          <p:spPr bwMode="auto">
            <a:xfrm>
              <a:off x="1662729" y="4288707"/>
              <a:ext cx="48773" cy="50736"/>
            </a:xfrm>
            <a:custGeom>
              <a:avLst/>
              <a:gdLst>
                <a:gd name="T0" fmla="*/ 6 w 11"/>
                <a:gd name="T1" fmla="*/ 0 h 11"/>
                <a:gd name="T2" fmla="*/ 0 w 11"/>
                <a:gd name="T3" fmla="*/ 6 h 11"/>
                <a:gd name="T4" fmla="*/ 6 w 11"/>
                <a:gd name="T5" fmla="*/ 11 h 11"/>
                <a:gd name="T6" fmla="*/ 11 w 11"/>
                <a:gd name="T7" fmla="*/ 6 h 11"/>
                <a:gd name="T8" fmla="*/ 6 w 11"/>
                <a:gd name="T9" fmla="*/ 0 h 11"/>
                <a:gd name="T10" fmla="*/ 9 w 11"/>
                <a:gd name="T11" fmla="*/ 5 h 11"/>
                <a:gd name="T12" fmla="*/ 9 w 11"/>
                <a:gd name="T13" fmla="*/ 7 h 11"/>
                <a:gd name="T14" fmla="*/ 7 w 11"/>
                <a:gd name="T15" fmla="*/ 9 h 11"/>
                <a:gd name="T16" fmla="*/ 5 w 11"/>
                <a:gd name="T17" fmla="*/ 9 h 11"/>
                <a:gd name="T18" fmla="*/ 3 w 11"/>
                <a:gd name="T19" fmla="*/ 7 h 11"/>
                <a:gd name="T20" fmla="*/ 3 w 11"/>
                <a:gd name="T21" fmla="*/ 5 h 11"/>
                <a:gd name="T22" fmla="*/ 5 w 11"/>
                <a:gd name="T23" fmla="*/ 3 h 11"/>
                <a:gd name="T24" fmla="*/ 7 w 11"/>
                <a:gd name="T25" fmla="*/ 3 h 11"/>
                <a:gd name="T26" fmla="*/ 9 w 11"/>
                <a:gd name="T27"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1">
                  <a:moveTo>
                    <a:pt x="6" y="0"/>
                  </a:moveTo>
                  <a:cubicBezTo>
                    <a:pt x="3" y="0"/>
                    <a:pt x="0" y="3"/>
                    <a:pt x="0" y="6"/>
                  </a:cubicBezTo>
                  <a:cubicBezTo>
                    <a:pt x="0" y="9"/>
                    <a:pt x="3" y="11"/>
                    <a:pt x="6" y="11"/>
                  </a:cubicBezTo>
                  <a:cubicBezTo>
                    <a:pt x="9" y="11"/>
                    <a:pt x="11" y="9"/>
                    <a:pt x="11" y="6"/>
                  </a:cubicBezTo>
                  <a:cubicBezTo>
                    <a:pt x="11" y="3"/>
                    <a:pt x="9" y="0"/>
                    <a:pt x="6" y="0"/>
                  </a:cubicBezTo>
                  <a:close/>
                  <a:moveTo>
                    <a:pt x="9" y="5"/>
                  </a:moveTo>
                  <a:cubicBezTo>
                    <a:pt x="9" y="7"/>
                    <a:pt x="9" y="7"/>
                    <a:pt x="9" y="7"/>
                  </a:cubicBezTo>
                  <a:cubicBezTo>
                    <a:pt x="9" y="8"/>
                    <a:pt x="8" y="9"/>
                    <a:pt x="7" y="9"/>
                  </a:cubicBezTo>
                  <a:cubicBezTo>
                    <a:pt x="5" y="9"/>
                    <a:pt x="5" y="9"/>
                    <a:pt x="5" y="9"/>
                  </a:cubicBezTo>
                  <a:cubicBezTo>
                    <a:pt x="4" y="9"/>
                    <a:pt x="3" y="8"/>
                    <a:pt x="3" y="7"/>
                  </a:cubicBezTo>
                  <a:cubicBezTo>
                    <a:pt x="3" y="5"/>
                    <a:pt x="3" y="5"/>
                    <a:pt x="3" y="5"/>
                  </a:cubicBezTo>
                  <a:cubicBezTo>
                    <a:pt x="3" y="4"/>
                    <a:pt x="4" y="3"/>
                    <a:pt x="5" y="3"/>
                  </a:cubicBezTo>
                  <a:cubicBezTo>
                    <a:pt x="7" y="3"/>
                    <a:pt x="7" y="3"/>
                    <a:pt x="7" y="3"/>
                  </a:cubicBezTo>
                  <a:cubicBezTo>
                    <a:pt x="8" y="2"/>
                    <a:pt x="9" y="3"/>
                    <a:pt x="9" y="5"/>
                  </a:cubicBezTo>
                  <a:close/>
                </a:path>
              </a:pathLst>
            </a:custGeom>
            <a:solidFill>
              <a:schemeClr val="accent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65" name="Freeform 67"/>
            <p:cNvSpPr/>
            <p:nvPr/>
          </p:nvSpPr>
          <p:spPr bwMode="auto">
            <a:xfrm>
              <a:off x="1721258" y="4306269"/>
              <a:ext cx="89744" cy="9758"/>
            </a:xfrm>
            <a:custGeom>
              <a:avLst/>
              <a:gdLst>
                <a:gd name="T0" fmla="*/ 19 w 20"/>
                <a:gd name="T1" fmla="*/ 0 h 2"/>
                <a:gd name="T2" fmla="*/ 1 w 20"/>
                <a:gd name="T3" fmla="*/ 0 h 2"/>
                <a:gd name="T4" fmla="*/ 0 w 20"/>
                <a:gd name="T5" fmla="*/ 1 h 2"/>
                <a:gd name="T6" fmla="*/ 1 w 20"/>
                <a:gd name="T7" fmla="*/ 2 h 2"/>
                <a:gd name="T8" fmla="*/ 19 w 20"/>
                <a:gd name="T9" fmla="*/ 2 h 2"/>
                <a:gd name="T10" fmla="*/ 20 w 20"/>
                <a:gd name="T11" fmla="*/ 1 h 2"/>
                <a:gd name="T12" fmla="*/ 19 w 20"/>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0" h="2">
                  <a:moveTo>
                    <a:pt x="19" y="0"/>
                  </a:moveTo>
                  <a:cubicBezTo>
                    <a:pt x="1" y="0"/>
                    <a:pt x="1" y="0"/>
                    <a:pt x="1" y="0"/>
                  </a:cubicBezTo>
                  <a:cubicBezTo>
                    <a:pt x="0" y="0"/>
                    <a:pt x="0" y="0"/>
                    <a:pt x="0" y="1"/>
                  </a:cubicBezTo>
                  <a:cubicBezTo>
                    <a:pt x="0" y="2"/>
                    <a:pt x="0" y="2"/>
                    <a:pt x="1" y="2"/>
                  </a:cubicBezTo>
                  <a:cubicBezTo>
                    <a:pt x="19" y="2"/>
                    <a:pt x="19" y="2"/>
                    <a:pt x="19" y="2"/>
                  </a:cubicBezTo>
                  <a:cubicBezTo>
                    <a:pt x="20" y="2"/>
                    <a:pt x="20" y="2"/>
                    <a:pt x="20" y="1"/>
                  </a:cubicBezTo>
                  <a:cubicBezTo>
                    <a:pt x="20" y="0"/>
                    <a:pt x="20" y="0"/>
                    <a:pt x="19" y="0"/>
                  </a:cubicBezTo>
                  <a:close/>
                </a:path>
              </a:pathLst>
            </a:custGeom>
            <a:solidFill>
              <a:schemeClr val="accent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66" name="Freeform 68"/>
            <p:cNvSpPr/>
            <p:nvPr/>
          </p:nvSpPr>
          <p:spPr bwMode="auto">
            <a:xfrm>
              <a:off x="1563230" y="4306269"/>
              <a:ext cx="95597" cy="13660"/>
            </a:xfrm>
            <a:custGeom>
              <a:avLst/>
              <a:gdLst>
                <a:gd name="T0" fmla="*/ 19 w 21"/>
                <a:gd name="T1" fmla="*/ 0 h 3"/>
                <a:gd name="T2" fmla="*/ 1 w 21"/>
                <a:gd name="T3" fmla="*/ 0 h 3"/>
                <a:gd name="T4" fmla="*/ 0 w 21"/>
                <a:gd name="T5" fmla="*/ 1 h 3"/>
                <a:gd name="T6" fmla="*/ 1 w 21"/>
                <a:gd name="T7" fmla="*/ 3 h 3"/>
                <a:gd name="T8" fmla="*/ 19 w 21"/>
                <a:gd name="T9" fmla="*/ 2 h 3"/>
                <a:gd name="T10" fmla="*/ 21 w 21"/>
                <a:gd name="T11" fmla="*/ 1 h 3"/>
                <a:gd name="T12" fmla="*/ 19 w 21"/>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1" h="3">
                  <a:moveTo>
                    <a:pt x="19" y="0"/>
                  </a:moveTo>
                  <a:cubicBezTo>
                    <a:pt x="1" y="0"/>
                    <a:pt x="1" y="0"/>
                    <a:pt x="1" y="0"/>
                  </a:cubicBezTo>
                  <a:cubicBezTo>
                    <a:pt x="1" y="0"/>
                    <a:pt x="0" y="1"/>
                    <a:pt x="0" y="1"/>
                  </a:cubicBezTo>
                  <a:cubicBezTo>
                    <a:pt x="0" y="2"/>
                    <a:pt x="1" y="3"/>
                    <a:pt x="1" y="3"/>
                  </a:cubicBezTo>
                  <a:cubicBezTo>
                    <a:pt x="19" y="2"/>
                    <a:pt x="19" y="2"/>
                    <a:pt x="19" y="2"/>
                  </a:cubicBezTo>
                  <a:cubicBezTo>
                    <a:pt x="20" y="2"/>
                    <a:pt x="21" y="2"/>
                    <a:pt x="21" y="1"/>
                  </a:cubicBezTo>
                  <a:cubicBezTo>
                    <a:pt x="21" y="0"/>
                    <a:pt x="20" y="0"/>
                    <a:pt x="19" y="0"/>
                  </a:cubicBezTo>
                  <a:close/>
                </a:path>
              </a:pathLst>
            </a:custGeom>
            <a:solidFill>
              <a:schemeClr val="accent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67" name="Freeform 69"/>
            <p:cNvSpPr/>
            <p:nvPr/>
          </p:nvSpPr>
          <p:spPr bwMode="auto">
            <a:xfrm>
              <a:off x="1680287" y="4306269"/>
              <a:ext cx="17559" cy="17563"/>
            </a:xfrm>
            <a:custGeom>
              <a:avLst/>
              <a:gdLst>
                <a:gd name="T0" fmla="*/ 3 w 4"/>
                <a:gd name="T1" fmla="*/ 0 h 4"/>
                <a:gd name="T2" fmla="*/ 1 w 4"/>
                <a:gd name="T3" fmla="*/ 0 h 4"/>
                <a:gd name="T4" fmla="*/ 0 w 4"/>
                <a:gd name="T5" fmla="*/ 1 h 4"/>
                <a:gd name="T6" fmla="*/ 0 w 4"/>
                <a:gd name="T7" fmla="*/ 3 h 4"/>
                <a:gd name="T8" fmla="*/ 1 w 4"/>
                <a:gd name="T9" fmla="*/ 4 h 4"/>
                <a:gd name="T10" fmla="*/ 3 w 4"/>
                <a:gd name="T11" fmla="*/ 4 h 4"/>
                <a:gd name="T12" fmla="*/ 4 w 4"/>
                <a:gd name="T13" fmla="*/ 3 h 4"/>
                <a:gd name="T14" fmla="*/ 4 w 4"/>
                <a:gd name="T15" fmla="*/ 1 h 4"/>
                <a:gd name="T16" fmla="*/ 3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3" y="0"/>
                  </a:moveTo>
                  <a:cubicBezTo>
                    <a:pt x="1" y="0"/>
                    <a:pt x="1" y="0"/>
                    <a:pt x="1" y="0"/>
                  </a:cubicBezTo>
                  <a:cubicBezTo>
                    <a:pt x="0" y="0"/>
                    <a:pt x="0" y="0"/>
                    <a:pt x="0" y="1"/>
                  </a:cubicBezTo>
                  <a:cubicBezTo>
                    <a:pt x="0" y="3"/>
                    <a:pt x="0" y="3"/>
                    <a:pt x="0" y="3"/>
                  </a:cubicBezTo>
                  <a:cubicBezTo>
                    <a:pt x="0" y="3"/>
                    <a:pt x="0" y="4"/>
                    <a:pt x="1" y="4"/>
                  </a:cubicBezTo>
                  <a:cubicBezTo>
                    <a:pt x="3" y="4"/>
                    <a:pt x="3" y="4"/>
                    <a:pt x="3" y="4"/>
                  </a:cubicBezTo>
                  <a:cubicBezTo>
                    <a:pt x="3" y="4"/>
                    <a:pt x="4" y="3"/>
                    <a:pt x="4" y="3"/>
                  </a:cubicBezTo>
                  <a:cubicBezTo>
                    <a:pt x="4" y="1"/>
                    <a:pt x="4" y="1"/>
                    <a:pt x="4" y="1"/>
                  </a:cubicBezTo>
                  <a:cubicBezTo>
                    <a:pt x="4" y="0"/>
                    <a:pt x="3" y="0"/>
                    <a:pt x="3" y="0"/>
                  </a:cubicBezTo>
                  <a:close/>
                </a:path>
              </a:pathLst>
            </a:custGeom>
            <a:solidFill>
              <a:schemeClr val="accent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68" name="Rectangle 70"/>
            <p:cNvSpPr>
              <a:spLocks noChangeArrowheads="1"/>
            </p:cNvSpPr>
            <p:nvPr/>
          </p:nvSpPr>
          <p:spPr bwMode="auto">
            <a:xfrm>
              <a:off x="1639318" y="3859399"/>
              <a:ext cx="85842" cy="5854"/>
            </a:xfrm>
            <a:prstGeom prst="rect">
              <a:avLst/>
            </a:prstGeom>
            <a:solidFill>
              <a:schemeClr val="accent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69" name="Freeform 71"/>
            <p:cNvSpPr/>
            <p:nvPr/>
          </p:nvSpPr>
          <p:spPr bwMode="auto">
            <a:xfrm>
              <a:off x="1559328" y="3878913"/>
              <a:ext cx="251673" cy="400037"/>
            </a:xfrm>
            <a:custGeom>
              <a:avLst/>
              <a:gdLst>
                <a:gd name="T0" fmla="*/ 53 w 56"/>
                <a:gd name="T1" fmla="*/ 0 h 89"/>
                <a:gd name="T2" fmla="*/ 3 w 56"/>
                <a:gd name="T3" fmla="*/ 0 h 89"/>
                <a:gd name="T4" fmla="*/ 0 w 56"/>
                <a:gd name="T5" fmla="*/ 3 h 89"/>
                <a:gd name="T6" fmla="*/ 1 w 56"/>
                <a:gd name="T7" fmla="*/ 86 h 89"/>
                <a:gd name="T8" fmla="*/ 3 w 56"/>
                <a:gd name="T9" fmla="*/ 89 h 89"/>
                <a:gd name="T10" fmla="*/ 54 w 56"/>
                <a:gd name="T11" fmla="*/ 89 h 89"/>
                <a:gd name="T12" fmla="*/ 56 w 56"/>
                <a:gd name="T13" fmla="*/ 86 h 89"/>
                <a:gd name="T14" fmla="*/ 56 w 56"/>
                <a:gd name="T15" fmla="*/ 2 h 89"/>
                <a:gd name="T16" fmla="*/ 53 w 56"/>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89">
                  <a:moveTo>
                    <a:pt x="53" y="0"/>
                  </a:moveTo>
                  <a:cubicBezTo>
                    <a:pt x="3" y="0"/>
                    <a:pt x="3" y="0"/>
                    <a:pt x="3" y="0"/>
                  </a:cubicBezTo>
                  <a:cubicBezTo>
                    <a:pt x="2" y="0"/>
                    <a:pt x="0" y="1"/>
                    <a:pt x="0" y="3"/>
                  </a:cubicBezTo>
                  <a:cubicBezTo>
                    <a:pt x="1" y="86"/>
                    <a:pt x="1" y="86"/>
                    <a:pt x="1" y="86"/>
                  </a:cubicBezTo>
                  <a:cubicBezTo>
                    <a:pt x="1" y="88"/>
                    <a:pt x="2" y="89"/>
                    <a:pt x="3" y="89"/>
                  </a:cubicBezTo>
                  <a:cubicBezTo>
                    <a:pt x="54" y="89"/>
                    <a:pt x="54" y="89"/>
                    <a:pt x="54" y="89"/>
                  </a:cubicBezTo>
                  <a:cubicBezTo>
                    <a:pt x="55" y="89"/>
                    <a:pt x="56" y="88"/>
                    <a:pt x="56" y="86"/>
                  </a:cubicBezTo>
                  <a:cubicBezTo>
                    <a:pt x="56" y="2"/>
                    <a:pt x="56" y="2"/>
                    <a:pt x="56" y="2"/>
                  </a:cubicBezTo>
                  <a:cubicBezTo>
                    <a:pt x="56" y="1"/>
                    <a:pt x="55" y="0"/>
                    <a:pt x="53" y="0"/>
                  </a:cubicBezTo>
                  <a:close/>
                </a:path>
              </a:pathLst>
            </a:custGeom>
            <a:solidFill>
              <a:schemeClr val="bg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70" name="Freeform 72"/>
            <p:cNvSpPr>
              <a:spLocks noEditPoints="1"/>
            </p:cNvSpPr>
            <p:nvPr/>
          </p:nvSpPr>
          <p:spPr bwMode="auto">
            <a:xfrm>
              <a:off x="1530065" y="3835982"/>
              <a:ext cx="308250" cy="552246"/>
            </a:xfrm>
            <a:custGeom>
              <a:avLst/>
              <a:gdLst>
                <a:gd name="T0" fmla="*/ 65 w 68"/>
                <a:gd name="T1" fmla="*/ 2 h 122"/>
                <a:gd name="T2" fmla="*/ 34 w 68"/>
                <a:gd name="T3" fmla="*/ 0 h 122"/>
                <a:gd name="T4" fmla="*/ 3 w 68"/>
                <a:gd name="T5" fmla="*/ 2 h 122"/>
                <a:gd name="T6" fmla="*/ 0 w 68"/>
                <a:gd name="T7" fmla="*/ 5 h 122"/>
                <a:gd name="T8" fmla="*/ 0 w 68"/>
                <a:gd name="T9" fmla="*/ 44 h 122"/>
                <a:gd name="T10" fmla="*/ 0 w 68"/>
                <a:gd name="T11" fmla="*/ 63 h 122"/>
                <a:gd name="T12" fmla="*/ 0 w 68"/>
                <a:gd name="T13" fmla="*/ 116 h 122"/>
                <a:gd name="T14" fmla="*/ 3 w 68"/>
                <a:gd name="T15" fmla="*/ 119 h 122"/>
                <a:gd name="T16" fmla="*/ 34 w 68"/>
                <a:gd name="T17" fmla="*/ 122 h 122"/>
                <a:gd name="T18" fmla="*/ 65 w 68"/>
                <a:gd name="T19" fmla="*/ 118 h 122"/>
                <a:gd name="T20" fmla="*/ 68 w 68"/>
                <a:gd name="T21" fmla="*/ 115 h 122"/>
                <a:gd name="T22" fmla="*/ 68 w 68"/>
                <a:gd name="T23" fmla="*/ 5 h 122"/>
                <a:gd name="T24" fmla="*/ 65 w 68"/>
                <a:gd name="T25" fmla="*/ 2 h 122"/>
                <a:gd name="T26" fmla="*/ 24 w 68"/>
                <a:gd name="T27" fmla="*/ 5 h 122"/>
                <a:gd name="T28" fmla="*/ 43 w 68"/>
                <a:gd name="T29" fmla="*/ 5 h 122"/>
                <a:gd name="T30" fmla="*/ 43 w 68"/>
                <a:gd name="T31" fmla="*/ 6 h 122"/>
                <a:gd name="T32" fmla="*/ 24 w 68"/>
                <a:gd name="T33" fmla="*/ 6 h 122"/>
                <a:gd name="T34" fmla="*/ 24 w 68"/>
                <a:gd name="T35" fmla="*/ 5 h 122"/>
                <a:gd name="T36" fmla="*/ 26 w 68"/>
                <a:gd name="T37" fmla="*/ 106 h 122"/>
                <a:gd name="T38" fmla="*/ 8 w 68"/>
                <a:gd name="T39" fmla="*/ 107 h 122"/>
                <a:gd name="T40" fmla="*/ 7 w 68"/>
                <a:gd name="T41" fmla="*/ 105 h 122"/>
                <a:gd name="T42" fmla="*/ 8 w 68"/>
                <a:gd name="T43" fmla="*/ 104 h 122"/>
                <a:gd name="T44" fmla="*/ 26 w 68"/>
                <a:gd name="T45" fmla="*/ 104 h 122"/>
                <a:gd name="T46" fmla="*/ 28 w 68"/>
                <a:gd name="T47" fmla="*/ 105 h 122"/>
                <a:gd name="T48" fmla="*/ 26 w 68"/>
                <a:gd name="T49" fmla="*/ 106 h 122"/>
                <a:gd name="T50" fmla="*/ 40 w 68"/>
                <a:gd name="T51" fmla="*/ 106 h 122"/>
                <a:gd name="T52" fmla="*/ 35 w 68"/>
                <a:gd name="T53" fmla="*/ 111 h 122"/>
                <a:gd name="T54" fmla="*/ 29 w 68"/>
                <a:gd name="T55" fmla="*/ 106 h 122"/>
                <a:gd name="T56" fmla="*/ 35 w 68"/>
                <a:gd name="T57" fmla="*/ 100 h 122"/>
                <a:gd name="T58" fmla="*/ 40 w 68"/>
                <a:gd name="T59" fmla="*/ 106 h 122"/>
                <a:gd name="T60" fmla="*/ 61 w 68"/>
                <a:gd name="T61" fmla="*/ 106 h 122"/>
                <a:gd name="T62" fmla="*/ 43 w 68"/>
                <a:gd name="T63" fmla="*/ 106 h 122"/>
                <a:gd name="T64" fmla="*/ 42 w 68"/>
                <a:gd name="T65" fmla="*/ 105 h 122"/>
                <a:gd name="T66" fmla="*/ 43 w 68"/>
                <a:gd name="T67" fmla="*/ 104 h 122"/>
                <a:gd name="T68" fmla="*/ 61 w 68"/>
                <a:gd name="T69" fmla="*/ 104 h 122"/>
                <a:gd name="T70" fmla="*/ 62 w 68"/>
                <a:gd name="T71" fmla="*/ 105 h 122"/>
                <a:gd name="T72" fmla="*/ 61 w 68"/>
                <a:gd name="T73" fmla="*/ 106 h 122"/>
                <a:gd name="T74" fmla="*/ 62 w 68"/>
                <a:gd name="T75" fmla="*/ 11 h 122"/>
                <a:gd name="T76" fmla="*/ 62 w 68"/>
                <a:gd name="T77" fmla="*/ 95 h 122"/>
                <a:gd name="T78" fmla="*/ 60 w 68"/>
                <a:gd name="T79" fmla="*/ 98 h 122"/>
                <a:gd name="T80" fmla="*/ 9 w 68"/>
                <a:gd name="T81" fmla="*/ 98 h 122"/>
                <a:gd name="T82" fmla="*/ 7 w 68"/>
                <a:gd name="T83" fmla="*/ 95 h 122"/>
                <a:gd name="T84" fmla="*/ 6 w 68"/>
                <a:gd name="T85" fmla="*/ 12 h 122"/>
                <a:gd name="T86" fmla="*/ 9 w 68"/>
                <a:gd name="T87" fmla="*/ 9 h 122"/>
                <a:gd name="T88" fmla="*/ 59 w 68"/>
                <a:gd name="T89" fmla="*/ 9 h 122"/>
                <a:gd name="T90" fmla="*/ 62 w 68"/>
                <a:gd name="T91" fmla="*/ 1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8" h="122">
                  <a:moveTo>
                    <a:pt x="65" y="2"/>
                  </a:moveTo>
                  <a:cubicBezTo>
                    <a:pt x="65" y="2"/>
                    <a:pt x="48" y="0"/>
                    <a:pt x="34" y="0"/>
                  </a:cubicBezTo>
                  <a:cubicBezTo>
                    <a:pt x="20" y="0"/>
                    <a:pt x="4" y="2"/>
                    <a:pt x="3" y="2"/>
                  </a:cubicBezTo>
                  <a:cubicBezTo>
                    <a:pt x="1" y="2"/>
                    <a:pt x="0" y="4"/>
                    <a:pt x="0" y="5"/>
                  </a:cubicBezTo>
                  <a:cubicBezTo>
                    <a:pt x="0" y="44"/>
                    <a:pt x="0" y="44"/>
                    <a:pt x="0" y="44"/>
                  </a:cubicBezTo>
                  <a:cubicBezTo>
                    <a:pt x="0" y="63"/>
                    <a:pt x="0" y="63"/>
                    <a:pt x="0" y="63"/>
                  </a:cubicBezTo>
                  <a:cubicBezTo>
                    <a:pt x="0" y="116"/>
                    <a:pt x="0" y="116"/>
                    <a:pt x="0" y="116"/>
                  </a:cubicBezTo>
                  <a:cubicBezTo>
                    <a:pt x="0" y="117"/>
                    <a:pt x="2" y="119"/>
                    <a:pt x="3" y="119"/>
                  </a:cubicBezTo>
                  <a:cubicBezTo>
                    <a:pt x="3" y="119"/>
                    <a:pt x="20" y="122"/>
                    <a:pt x="34" y="122"/>
                  </a:cubicBezTo>
                  <a:cubicBezTo>
                    <a:pt x="49" y="122"/>
                    <a:pt x="65" y="118"/>
                    <a:pt x="65" y="118"/>
                  </a:cubicBezTo>
                  <a:cubicBezTo>
                    <a:pt x="67" y="118"/>
                    <a:pt x="68" y="117"/>
                    <a:pt x="68" y="115"/>
                  </a:cubicBezTo>
                  <a:cubicBezTo>
                    <a:pt x="68" y="5"/>
                    <a:pt x="68" y="5"/>
                    <a:pt x="68" y="5"/>
                  </a:cubicBezTo>
                  <a:cubicBezTo>
                    <a:pt x="68" y="3"/>
                    <a:pt x="67" y="2"/>
                    <a:pt x="65" y="2"/>
                  </a:cubicBezTo>
                  <a:close/>
                  <a:moveTo>
                    <a:pt x="24" y="5"/>
                  </a:moveTo>
                  <a:cubicBezTo>
                    <a:pt x="43" y="5"/>
                    <a:pt x="43" y="5"/>
                    <a:pt x="43" y="5"/>
                  </a:cubicBezTo>
                  <a:cubicBezTo>
                    <a:pt x="43" y="6"/>
                    <a:pt x="43" y="6"/>
                    <a:pt x="43" y="6"/>
                  </a:cubicBezTo>
                  <a:cubicBezTo>
                    <a:pt x="24" y="6"/>
                    <a:pt x="24" y="6"/>
                    <a:pt x="24" y="6"/>
                  </a:cubicBezTo>
                  <a:lnTo>
                    <a:pt x="24" y="5"/>
                  </a:lnTo>
                  <a:close/>
                  <a:moveTo>
                    <a:pt x="26" y="106"/>
                  </a:moveTo>
                  <a:cubicBezTo>
                    <a:pt x="8" y="107"/>
                    <a:pt x="8" y="107"/>
                    <a:pt x="8" y="107"/>
                  </a:cubicBezTo>
                  <a:cubicBezTo>
                    <a:pt x="8" y="107"/>
                    <a:pt x="7" y="106"/>
                    <a:pt x="7" y="105"/>
                  </a:cubicBezTo>
                  <a:cubicBezTo>
                    <a:pt x="7" y="105"/>
                    <a:pt x="8" y="104"/>
                    <a:pt x="8" y="104"/>
                  </a:cubicBezTo>
                  <a:cubicBezTo>
                    <a:pt x="26" y="104"/>
                    <a:pt x="26" y="104"/>
                    <a:pt x="26" y="104"/>
                  </a:cubicBezTo>
                  <a:cubicBezTo>
                    <a:pt x="27" y="104"/>
                    <a:pt x="28" y="104"/>
                    <a:pt x="28" y="105"/>
                  </a:cubicBezTo>
                  <a:cubicBezTo>
                    <a:pt x="28" y="106"/>
                    <a:pt x="27" y="106"/>
                    <a:pt x="26" y="106"/>
                  </a:cubicBezTo>
                  <a:close/>
                  <a:moveTo>
                    <a:pt x="40" y="106"/>
                  </a:moveTo>
                  <a:cubicBezTo>
                    <a:pt x="40" y="109"/>
                    <a:pt x="38" y="111"/>
                    <a:pt x="35" y="111"/>
                  </a:cubicBezTo>
                  <a:cubicBezTo>
                    <a:pt x="32" y="111"/>
                    <a:pt x="29" y="109"/>
                    <a:pt x="29" y="106"/>
                  </a:cubicBezTo>
                  <a:cubicBezTo>
                    <a:pt x="29" y="103"/>
                    <a:pt x="32" y="100"/>
                    <a:pt x="35" y="100"/>
                  </a:cubicBezTo>
                  <a:cubicBezTo>
                    <a:pt x="38" y="100"/>
                    <a:pt x="40" y="103"/>
                    <a:pt x="40" y="106"/>
                  </a:cubicBezTo>
                  <a:close/>
                  <a:moveTo>
                    <a:pt x="61" y="106"/>
                  </a:moveTo>
                  <a:cubicBezTo>
                    <a:pt x="43" y="106"/>
                    <a:pt x="43" y="106"/>
                    <a:pt x="43" y="106"/>
                  </a:cubicBezTo>
                  <a:cubicBezTo>
                    <a:pt x="42" y="106"/>
                    <a:pt x="42" y="106"/>
                    <a:pt x="42" y="105"/>
                  </a:cubicBezTo>
                  <a:cubicBezTo>
                    <a:pt x="42" y="104"/>
                    <a:pt x="42" y="104"/>
                    <a:pt x="43" y="104"/>
                  </a:cubicBezTo>
                  <a:cubicBezTo>
                    <a:pt x="61" y="104"/>
                    <a:pt x="61" y="104"/>
                    <a:pt x="61" y="104"/>
                  </a:cubicBezTo>
                  <a:cubicBezTo>
                    <a:pt x="62" y="104"/>
                    <a:pt x="62" y="104"/>
                    <a:pt x="62" y="105"/>
                  </a:cubicBezTo>
                  <a:cubicBezTo>
                    <a:pt x="62" y="106"/>
                    <a:pt x="62" y="106"/>
                    <a:pt x="61" y="106"/>
                  </a:cubicBezTo>
                  <a:close/>
                  <a:moveTo>
                    <a:pt x="62" y="11"/>
                  </a:moveTo>
                  <a:cubicBezTo>
                    <a:pt x="62" y="95"/>
                    <a:pt x="62" y="95"/>
                    <a:pt x="62" y="95"/>
                  </a:cubicBezTo>
                  <a:cubicBezTo>
                    <a:pt x="62" y="97"/>
                    <a:pt x="61" y="98"/>
                    <a:pt x="60" y="98"/>
                  </a:cubicBezTo>
                  <a:cubicBezTo>
                    <a:pt x="9" y="98"/>
                    <a:pt x="9" y="98"/>
                    <a:pt x="9" y="98"/>
                  </a:cubicBezTo>
                  <a:cubicBezTo>
                    <a:pt x="8" y="98"/>
                    <a:pt x="7" y="97"/>
                    <a:pt x="7" y="95"/>
                  </a:cubicBezTo>
                  <a:cubicBezTo>
                    <a:pt x="6" y="12"/>
                    <a:pt x="6" y="12"/>
                    <a:pt x="6" y="12"/>
                  </a:cubicBezTo>
                  <a:cubicBezTo>
                    <a:pt x="6" y="10"/>
                    <a:pt x="8" y="9"/>
                    <a:pt x="9" y="9"/>
                  </a:cubicBezTo>
                  <a:cubicBezTo>
                    <a:pt x="59" y="9"/>
                    <a:pt x="59" y="9"/>
                    <a:pt x="59" y="9"/>
                  </a:cubicBezTo>
                  <a:cubicBezTo>
                    <a:pt x="61" y="9"/>
                    <a:pt x="62" y="10"/>
                    <a:pt x="62" y="11"/>
                  </a:cubicBezTo>
                  <a:close/>
                </a:path>
              </a:pathLst>
            </a:custGeom>
            <a:solidFill>
              <a:schemeClr val="accent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71" name="Freeform 73"/>
            <p:cNvSpPr>
              <a:spLocks noEditPoints="1"/>
            </p:cNvSpPr>
            <p:nvPr/>
          </p:nvSpPr>
          <p:spPr bwMode="auto">
            <a:xfrm>
              <a:off x="1676385" y="4296513"/>
              <a:ext cx="27313" cy="33173"/>
            </a:xfrm>
            <a:custGeom>
              <a:avLst/>
              <a:gdLst>
                <a:gd name="T0" fmla="*/ 4 w 6"/>
                <a:gd name="T1" fmla="*/ 1 h 7"/>
                <a:gd name="T2" fmla="*/ 2 w 6"/>
                <a:gd name="T3" fmla="*/ 1 h 7"/>
                <a:gd name="T4" fmla="*/ 0 w 6"/>
                <a:gd name="T5" fmla="*/ 3 h 7"/>
                <a:gd name="T6" fmla="*/ 0 w 6"/>
                <a:gd name="T7" fmla="*/ 5 h 7"/>
                <a:gd name="T8" fmla="*/ 2 w 6"/>
                <a:gd name="T9" fmla="*/ 7 h 7"/>
                <a:gd name="T10" fmla="*/ 4 w 6"/>
                <a:gd name="T11" fmla="*/ 7 h 7"/>
                <a:gd name="T12" fmla="*/ 6 w 6"/>
                <a:gd name="T13" fmla="*/ 5 h 7"/>
                <a:gd name="T14" fmla="*/ 6 w 6"/>
                <a:gd name="T15" fmla="*/ 3 h 7"/>
                <a:gd name="T16" fmla="*/ 4 w 6"/>
                <a:gd name="T17" fmla="*/ 1 h 7"/>
                <a:gd name="T18" fmla="*/ 5 w 6"/>
                <a:gd name="T19" fmla="*/ 5 h 7"/>
                <a:gd name="T20" fmla="*/ 4 w 6"/>
                <a:gd name="T21" fmla="*/ 6 h 7"/>
                <a:gd name="T22" fmla="*/ 2 w 6"/>
                <a:gd name="T23" fmla="*/ 6 h 7"/>
                <a:gd name="T24" fmla="*/ 1 w 6"/>
                <a:gd name="T25" fmla="*/ 5 h 7"/>
                <a:gd name="T26" fmla="*/ 1 w 6"/>
                <a:gd name="T27" fmla="*/ 3 h 7"/>
                <a:gd name="T28" fmla="*/ 2 w 6"/>
                <a:gd name="T29" fmla="*/ 2 h 7"/>
                <a:gd name="T30" fmla="*/ 4 w 6"/>
                <a:gd name="T31" fmla="*/ 2 h 7"/>
                <a:gd name="T32" fmla="*/ 5 w 6"/>
                <a:gd name="T33" fmla="*/ 3 h 7"/>
                <a:gd name="T34" fmla="*/ 5 w 6"/>
                <a:gd name="T3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7">
                  <a:moveTo>
                    <a:pt x="4" y="1"/>
                  </a:moveTo>
                  <a:cubicBezTo>
                    <a:pt x="2" y="1"/>
                    <a:pt x="2" y="1"/>
                    <a:pt x="2" y="1"/>
                  </a:cubicBezTo>
                  <a:cubicBezTo>
                    <a:pt x="1" y="1"/>
                    <a:pt x="0" y="2"/>
                    <a:pt x="0" y="3"/>
                  </a:cubicBezTo>
                  <a:cubicBezTo>
                    <a:pt x="0" y="5"/>
                    <a:pt x="0" y="5"/>
                    <a:pt x="0" y="5"/>
                  </a:cubicBezTo>
                  <a:cubicBezTo>
                    <a:pt x="0" y="6"/>
                    <a:pt x="1" y="7"/>
                    <a:pt x="2" y="7"/>
                  </a:cubicBezTo>
                  <a:cubicBezTo>
                    <a:pt x="4" y="7"/>
                    <a:pt x="4" y="7"/>
                    <a:pt x="4" y="7"/>
                  </a:cubicBezTo>
                  <a:cubicBezTo>
                    <a:pt x="5" y="7"/>
                    <a:pt x="6" y="6"/>
                    <a:pt x="6" y="5"/>
                  </a:cubicBezTo>
                  <a:cubicBezTo>
                    <a:pt x="6" y="3"/>
                    <a:pt x="6" y="3"/>
                    <a:pt x="6" y="3"/>
                  </a:cubicBezTo>
                  <a:cubicBezTo>
                    <a:pt x="6" y="1"/>
                    <a:pt x="5" y="0"/>
                    <a:pt x="4" y="1"/>
                  </a:cubicBezTo>
                  <a:close/>
                  <a:moveTo>
                    <a:pt x="5" y="5"/>
                  </a:moveTo>
                  <a:cubicBezTo>
                    <a:pt x="5" y="5"/>
                    <a:pt x="4" y="6"/>
                    <a:pt x="4" y="6"/>
                  </a:cubicBezTo>
                  <a:cubicBezTo>
                    <a:pt x="2" y="6"/>
                    <a:pt x="2" y="6"/>
                    <a:pt x="2" y="6"/>
                  </a:cubicBezTo>
                  <a:cubicBezTo>
                    <a:pt x="1" y="6"/>
                    <a:pt x="1" y="5"/>
                    <a:pt x="1" y="5"/>
                  </a:cubicBezTo>
                  <a:cubicBezTo>
                    <a:pt x="1" y="3"/>
                    <a:pt x="1" y="3"/>
                    <a:pt x="1" y="3"/>
                  </a:cubicBezTo>
                  <a:cubicBezTo>
                    <a:pt x="1" y="2"/>
                    <a:pt x="1" y="2"/>
                    <a:pt x="2" y="2"/>
                  </a:cubicBezTo>
                  <a:cubicBezTo>
                    <a:pt x="4" y="2"/>
                    <a:pt x="4" y="2"/>
                    <a:pt x="4" y="2"/>
                  </a:cubicBezTo>
                  <a:cubicBezTo>
                    <a:pt x="4" y="2"/>
                    <a:pt x="5" y="2"/>
                    <a:pt x="5" y="3"/>
                  </a:cubicBezTo>
                  <a:lnTo>
                    <a:pt x="5" y="5"/>
                  </a:lnTo>
                  <a:close/>
                </a:path>
              </a:pathLst>
            </a:custGeom>
            <a:solidFill>
              <a:schemeClr val="accent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72" name="Freeform 74"/>
            <p:cNvSpPr/>
            <p:nvPr/>
          </p:nvSpPr>
          <p:spPr bwMode="auto">
            <a:xfrm>
              <a:off x="1602249" y="4116984"/>
              <a:ext cx="156076" cy="48784"/>
            </a:xfrm>
            <a:custGeom>
              <a:avLst/>
              <a:gdLst>
                <a:gd name="T0" fmla="*/ 30 w 34"/>
                <a:gd name="T1" fmla="*/ 11 h 11"/>
                <a:gd name="T2" fmla="*/ 17 w 34"/>
                <a:gd name="T3" fmla="*/ 4 h 11"/>
                <a:gd name="T4" fmla="*/ 17 w 34"/>
                <a:gd name="T5" fmla="*/ 4 h 11"/>
                <a:gd name="T6" fmla="*/ 4 w 34"/>
                <a:gd name="T7" fmla="*/ 9 h 11"/>
                <a:gd name="T8" fmla="*/ 4 w 34"/>
                <a:gd name="T9" fmla="*/ 9 h 11"/>
                <a:gd name="T10" fmla="*/ 4 w 34"/>
                <a:gd name="T11" fmla="*/ 9 h 11"/>
                <a:gd name="T12" fmla="*/ 1 w 34"/>
                <a:gd name="T13" fmla="*/ 8 h 11"/>
                <a:gd name="T14" fmla="*/ 1 w 34"/>
                <a:gd name="T15" fmla="*/ 8 h 11"/>
                <a:gd name="T16" fmla="*/ 1 w 34"/>
                <a:gd name="T17" fmla="*/ 6 h 11"/>
                <a:gd name="T18" fmla="*/ 1 w 34"/>
                <a:gd name="T19" fmla="*/ 6 h 11"/>
                <a:gd name="T20" fmla="*/ 17 w 34"/>
                <a:gd name="T21" fmla="*/ 0 h 11"/>
                <a:gd name="T22" fmla="*/ 17 w 34"/>
                <a:gd name="T23" fmla="*/ 0 h 11"/>
                <a:gd name="T24" fmla="*/ 33 w 34"/>
                <a:gd name="T25" fmla="*/ 8 h 11"/>
                <a:gd name="T26" fmla="*/ 33 w 34"/>
                <a:gd name="T27" fmla="*/ 8 h 11"/>
                <a:gd name="T28" fmla="*/ 33 w 34"/>
                <a:gd name="T29" fmla="*/ 11 h 11"/>
                <a:gd name="T30" fmla="*/ 33 w 34"/>
                <a:gd name="T31" fmla="*/ 11 h 11"/>
                <a:gd name="T32" fmla="*/ 32 w 34"/>
                <a:gd name="T33" fmla="*/ 11 h 11"/>
                <a:gd name="T34" fmla="*/ 32 w 34"/>
                <a:gd name="T35" fmla="*/ 11 h 11"/>
                <a:gd name="T36" fmla="*/ 30 w 34"/>
                <a:gd name="T3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11">
                  <a:moveTo>
                    <a:pt x="30" y="11"/>
                  </a:moveTo>
                  <a:cubicBezTo>
                    <a:pt x="27" y="7"/>
                    <a:pt x="22" y="4"/>
                    <a:pt x="17" y="4"/>
                  </a:cubicBezTo>
                  <a:cubicBezTo>
                    <a:pt x="17" y="4"/>
                    <a:pt x="17" y="4"/>
                    <a:pt x="17" y="4"/>
                  </a:cubicBezTo>
                  <a:cubicBezTo>
                    <a:pt x="12" y="4"/>
                    <a:pt x="7" y="5"/>
                    <a:pt x="4" y="9"/>
                  </a:cubicBezTo>
                  <a:cubicBezTo>
                    <a:pt x="4" y="9"/>
                    <a:pt x="4" y="9"/>
                    <a:pt x="4" y="9"/>
                  </a:cubicBezTo>
                  <a:cubicBezTo>
                    <a:pt x="4" y="9"/>
                    <a:pt x="4" y="9"/>
                    <a:pt x="4" y="9"/>
                  </a:cubicBezTo>
                  <a:cubicBezTo>
                    <a:pt x="3" y="9"/>
                    <a:pt x="2" y="9"/>
                    <a:pt x="1" y="8"/>
                  </a:cubicBezTo>
                  <a:cubicBezTo>
                    <a:pt x="1" y="8"/>
                    <a:pt x="1" y="8"/>
                    <a:pt x="1" y="8"/>
                  </a:cubicBezTo>
                  <a:cubicBezTo>
                    <a:pt x="0" y="8"/>
                    <a:pt x="0" y="6"/>
                    <a:pt x="1" y="6"/>
                  </a:cubicBezTo>
                  <a:cubicBezTo>
                    <a:pt x="1" y="6"/>
                    <a:pt x="1" y="6"/>
                    <a:pt x="1" y="6"/>
                  </a:cubicBezTo>
                  <a:cubicBezTo>
                    <a:pt x="6" y="2"/>
                    <a:pt x="11" y="0"/>
                    <a:pt x="17" y="0"/>
                  </a:cubicBezTo>
                  <a:cubicBezTo>
                    <a:pt x="17" y="0"/>
                    <a:pt x="17" y="0"/>
                    <a:pt x="17" y="0"/>
                  </a:cubicBezTo>
                  <a:cubicBezTo>
                    <a:pt x="23" y="0"/>
                    <a:pt x="29" y="3"/>
                    <a:pt x="33" y="8"/>
                  </a:cubicBezTo>
                  <a:cubicBezTo>
                    <a:pt x="33" y="8"/>
                    <a:pt x="33" y="8"/>
                    <a:pt x="33" y="8"/>
                  </a:cubicBezTo>
                  <a:cubicBezTo>
                    <a:pt x="34" y="9"/>
                    <a:pt x="34" y="10"/>
                    <a:pt x="33" y="11"/>
                  </a:cubicBezTo>
                  <a:cubicBezTo>
                    <a:pt x="33" y="11"/>
                    <a:pt x="33" y="11"/>
                    <a:pt x="33" y="11"/>
                  </a:cubicBezTo>
                  <a:cubicBezTo>
                    <a:pt x="33" y="11"/>
                    <a:pt x="32" y="11"/>
                    <a:pt x="32" y="11"/>
                  </a:cubicBezTo>
                  <a:cubicBezTo>
                    <a:pt x="32" y="11"/>
                    <a:pt x="32" y="11"/>
                    <a:pt x="32" y="11"/>
                  </a:cubicBezTo>
                  <a:cubicBezTo>
                    <a:pt x="31" y="11"/>
                    <a:pt x="31" y="11"/>
                    <a:pt x="30" y="11"/>
                  </a:cubicBezTo>
                  <a:close/>
                </a:path>
              </a:pathLst>
            </a:custGeom>
            <a:solidFill>
              <a:schemeClr val="accent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73" name="Freeform 75"/>
            <p:cNvSpPr/>
            <p:nvPr/>
          </p:nvSpPr>
          <p:spPr bwMode="auto">
            <a:xfrm>
              <a:off x="1625661" y="4148206"/>
              <a:ext cx="105351" cy="40979"/>
            </a:xfrm>
            <a:custGeom>
              <a:avLst/>
              <a:gdLst>
                <a:gd name="T0" fmla="*/ 20 w 23"/>
                <a:gd name="T1" fmla="*/ 8 h 9"/>
                <a:gd name="T2" fmla="*/ 11 w 23"/>
                <a:gd name="T3" fmla="*/ 4 h 9"/>
                <a:gd name="T4" fmla="*/ 11 w 23"/>
                <a:gd name="T5" fmla="*/ 4 h 9"/>
                <a:gd name="T6" fmla="*/ 3 w 23"/>
                <a:gd name="T7" fmla="*/ 7 h 9"/>
                <a:gd name="T8" fmla="*/ 3 w 23"/>
                <a:gd name="T9" fmla="*/ 7 h 9"/>
                <a:gd name="T10" fmla="*/ 3 w 23"/>
                <a:gd name="T11" fmla="*/ 7 h 9"/>
                <a:gd name="T12" fmla="*/ 1 w 23"/>
                <a:gd name="T13" fmla="*/ 7 h 9"/>
                <a:gd name="T14" fmla="*/ 1 w 23"/>
                <a:gd name="T15" fmla="*/ 7 h 9"/>
                <a:gd name="T16" fmla="*/ 1 w 23"/>
                <a:gd name="T17" fmla="*/ 4 h 9"/>
                <a:gd name="T18" fmla="*/ 1 w 23"/>
                <a:gd name="T19" fmla="*/ 4 h 9"/>
                <a:gd name="T20" fmla="*/ 12 w 23"/>
                <a:gd name="T21" fmla="*/ 0 h 9"/>
                <a:gd name="T22" fmla="*/ 12 w 23"/>
                <a:gd name="T23" fmla="*/ 0 h 9"/>
                <a:gd name="T24" fmla="*/ 23 w 23"/>
                <a:gd name="T25" fmla="*/ 6 h 9"/>
                <a:gd name="T26" fmla="*/ 23 w 23"/>
                <a:gd name="T27" fmla="*/ 6 h 9"/>
                <a:gd name="T28" fmla="*/ 22 w 23"/>
                <a:gd name="T29" fmla="*/ 9 h 9"/>
                <a:gd name="T30" fmla="*/ 22 w 23"/>
                <a:gd name="T31" fmla="*/ 9 h 9"/>
                <a:gd name="T32" fmla="*/ 21 w 23"/>
                <a:gd name="T33" fmla="*/ 9 h 9"/>
                <a:gd name="T34" fmla="*/ 21 w 23"/>
                <a:gd name="T35" fmla="*/ 9 h 9"/>
                <a:gd name="T36" fmla="*/ 20 w 23"/>
                <a:gd name="T3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9">
                  <a:moveTo>
                    <a:pt x="20" y="8"/>
                  </a:moveTo>
                  <a:cubicBezTo>
                    <a:pt x="18" y="6"/>
                    <a:pt x="15" y="5"/>
                    <a:pt x="11" y="4"/>
                  </a:cubicBezTo>
                  <a:cubicBezTo>
                    <a:pt x="11" y="4"/>
                    <a:pt x="11" y="4"/>
                    <a:pt x="11" y="4"/>
                  </a:cubicBezTo>
                  <a:cubicBezTo>
                    <a:pt x="9" y="4"/>
                    <a:pt x="6" y="5"/>
                    <a:pt x="3" y="7"/>
                  </a:cubicBezTo>
                  <a:cubicBezTo>
                    <a:pt x="3" y="7"/>
                    <a:pt x="3" y="7"/>
                    <a:pt x="3" y="7"/>
                  </a:cubicBezTo>
                  <a:cubicBezTo>
                    <a:pt x="3" y="7"/>
                    <a:pt x="3" y="7"/>
                    <a:pt x="3" y="7"/>
                  </a:cubicBezTo>
                  <a:cubicBezTo>
                    <a:pt x="3" y="8"/>
                    <a:pt x="1" y="8"/>
                    <a:pt x="1" y="7"/>
                  </a:cubicBezTo>
                  <a:cubicBezTo>
                    <a:pt x="1" y="7"/>
                    <a:pt x="1" y="7"/>
                    <a:pt x="1" y="7"/>
                  </a:cubicBezTo>
                  <a:cubicBezTo>
                    <a:pt x="0" y="6"/>
                    <a:pt x="0" y="5"/>
                    <a:pt x="1" y="4"/>
                  </a:cubicBezTo>
                  <a:cubicBezTo>
                    <a:pt x="1" y="4"/>
                    <a:pt x="1" y="4"/>
                    <a:pt x="1" y="4"/>
                  </a:cubicBezTo>
                  <a:cubicBezTo>
                    <a:pt x="4" y="1"/>
                    <a:pt x="8" y="0"/>
                    <a:pt x="12" y="0"/>
                  </a:cubicBezTo>
                  <a:cubicBezTo>
                    <a:pt x="12" y="0"/>
                    <a:pt x="12" y="0"/>
                    <a:pt x="12" y="0"/>
                  </a:cubicBezTo>
                  <a:cubicBezTo>
                    <a:pt x="16" y="1"/>
                    <a:pt x="20" y="2"/>
                    <a:pt x="23" y="6"/>
                  </a:cubicBezTo>
                  <a:cubicBezTo>
                    <a:pt x="23" y="6"/>
                    <a:pt x="23" y="6"/>
                    <a:pt x="23" y="6"/>
                  </a:cubicBezTo>
                  <a:cubicBezTo>
                    <a:pt x="23" y="7"/>
                    <a:pt x="23" y="8"/>
                    <a:pt x="22" y="9"/>
                  </a:cubicBezTo>
                  <a:cubicBezTo>
                    <a:pt x="22" y="9"/>
                    <a:pt x="22" y="9"/>
                    <a:pt x="22" y="9"/>
                  </a:cubicBezTo>
                  <a:cubicBezTo>
                    <a:pt x="22" y="9"/>
                    <a:pt x="22" y="9"/>
                    <a:pt x="21" y="9"/>
                  </a:cubicBezTo>
                  <a:cubicBezTo>
                    <a:pt x="21" y="9"/>
                    <a:pt x="21" y="9"/>
                    <a:pt x="21" y="9"/>
                  </a:cubicBezTo>
                  <a:cubicBezTo>
                    <a:pt x="21" y="9"/>
                    <a:pt x="20" y="9"/>
                    <a:pt x="20" y="8"/>
                  </a:cubicBezTo>
                  <a:close/>
                </a:path>
              </a:pathLst>
            </a:custGeom>
            <a:solidFill>
              <a:schemeClr val="accent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74" name="Freeform 76"/>
            <p:cNvSpPr/>
            <p:nvPr/>
          </p:nvSpPr>
          <p:spPr bwMode="auto">
            <a:xfrm>
              <a:off x="1652974" y="4185282"/>
              <a:ext cx="44872" cy="44883"/>
            </a:xfrm>
            <a:custGeom>
              <a:avLst/>
              <a:gdLst>
                <a:gd name="T0" fmla="*/ 8 w 10"/>
                <a:gd name="T1" fmla="*/ 9 h 10"/>
                <a:gd name="T2" fmla="*/ 2 w 10"/>
                <a:gd name="T3" fmla="*/ 8 h 10"/>
                <a:gd name="T4" fmla="*/ 2 w 10"/>
                <a:gd name="T5" fmla="*/ 2 h 10"/>
                <a:gd name="T6" fmla="*/ 9 w 10"/>
                <a:gd name="T7" fmla="*/ 2 h 10"/>
                <a:gd name="T8" fmla="*/ 8 w 10"/>
                <a:gd name="T9" fmla="*/ 9 h 10"/>
              </a:gdLst>
              <a:ahLst/>
              <a:cxnLst>
                <a:cxn ang="0">
                  <a:pos x="T0" y="T1"/>
                </a:cxn>
                <a:cxn ang="0">
                  <a:pos x="T2" y="T3"/>
                </a:cxn>
                <a:cxn ang="0">
                  <a:pos x="T4" y="T5"/>
                </a:cxn>
                <a:cxn ang="0">
                  <a:pos x="T6" y="T7"/>
                </a:cxn>
                <a:cxn ang="0">
                  <a:pos x="T8" y="T9"/>
                </a:cxn>
              </a:cxnLst>
              <a:rect l="0" t="0" r="r" b="b"/>
              <a:pathLst>
                <a:path w="10" h="10">
                  <a:moveTo>
                    <a:pt x="8" y="9"/>
                  </a:moveTo>
                  <a:cubicBezTo>
                    <a:pt x="6" y="10"/>
                    <a:pt x="3" y="10"/>
                    <a:pt x="2" y="8"/>
                  </a:cubicBezTo>
                  <a:cubicBezTo>
                    <a:pt x="0" y="6"/>
                    <a:pt x="0" y="3"/>
                    <a:pt x="2" y="2"/>
                  </a:cubicBezTo>
                  <a:cubicBezTo>
                    <a:pt x="4" y="0"/>
                    <a:pt x="7" y="0"/>
                    <a:pt x="9" y="2"/>
                  </a:cubicBezTo>
                  <a:cubicBezTo>
                    <a:pt x="10" y="4"/>
                    <a:pt x="10" y="7"/>
                    <a:pt x="8" y="9"/>
                  </a:cubicBezTo>
                  <a:close/>
                </a:path>
              </a:pathLst>
            </a:custGeom>
            <a:solidFill>
              <a:schemeClr val="accent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75" name="Freeform 77"/>
            <p:cNvSpPr/>
            <p:nvPr/>
          </p:nvSpPr>
          <p:spPr bwMode="auto">
            <a:xfrm>
              <a:off x="792605" y="797647"/>
              <a:ext cx="4091144" cy="2060681"/>
            </a:xfrm>
            <a:custGeom>
              <a:avLst/>
              <a:gdLst>
                <a:gd name="T0" fmla="*/ 0 w 907"/>
                <a:gd name="T1" fmla="*/ 320 h 457"/>
                <a:gd name="T2" fmla="*/ 194 w 907"/>
                <a:gd name="T3" fmla="*/ 454 h 457"/>
                <a:gd name="T4" fmla="*/ 763 w 907"/>
                <a:gd name="T5" fmla="*/ 454 h 457"/>
                <a:gd name="T6" fmla="*/ 907 w 907"/>
                <a:gd name="T7" fmla="*/ 341 h 457"/>
                <a:gd name="T8" fmla="*/ 773 w 907"/>
                <a:gd name="T9" fmla="*/ 218 h 457"/>
                <a:gd name="T10" fmla="*/ 728 w 907"/>
                <a:gd name="T11" fmla="*/ 140 h 457"/>
                <a:gd name="T12" fmla="*/ 607 w 907"/>
                <a:gd name="T13" fmla="*/ 121 h 457"/>
                <a:gd name="T14" fmla="*/ 443 w 907"/>
                <a:gd name="T15" fmla="*/ 0 h 457"/>
                <a:gd name="T16" fmla="*/ 258 w 907"/>
                <a:gd name="T17" fmla="*/ 142 h 457"/>
                <a:gd name="T18" fmla="*/ 164 w 907"/>
                <a:gd name="T19" fmla="*/ 142 h 457"/>
                <a:gd name="T20" fmla="*/ 104 w 907"/>
                <a:gd name="T21" fmla="*/ 213 h 457"/>
                <a:gd name="T22" fmla="*/ 0 w 907"/>
                <a:gd name="T23" fmla="*/ 32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457">
                  <a:moveTo>
                    <a:pt x="0" y="320"/>
                  </a:moveTo>
                  <a:cubicBezTo>
                    <a:pt x="0" y="396"/>
                    <a:pt x="53" y="454"/>
                    <a:pt x="194" y="454"/>
                  </a:cubicBezTo>
                  <a:cubicBezTo>
                    <a:pt x="336" y="454"/>
                    <a:pt x="763" y="454"/>
                    <a:pt x="763" y="454"/>
                  </a:cubicBezTo>
                  <a:cubicBezTo>
                    <a:pt x="763" y="454"/>
                    <a:pt x="907" y="457"/>
                    <a:pt x="907" y="341"/>
                  </a:cubicBezTo>
                  <a:cubicBezTo>
                    <a:pt x="907" y="240"/>
                    <a:pt x="823" y="213"/>
                    <a:pt x="773" y="218"/>
                  </a:cubicBezTo>
                  <a:cubicBezTo>
                    <a:pt x="773" y="218"/>
                    <a:pt x="767" y="177"/>
                    <a:pt x="728" y="140"/>
                  </a:cubicBezTo>
                  <a:cubicBezTo>
                    <a:pt x="686" y="102"/>
                    <a:pt x="619" y="118"/>
                    <a:pt x="607" y="121"/>
                  </a:cubicBezTo>
                  <a:cubicBezTo>
                    <a:pt x="607" y="121"/>
                    <a:pt x="593" y="0"/>
                    <a:pt x="443" y="0"/>
                  </a:cubicBezTo>
                  <a:cubicBezTo>
                    <a:pt x="294" y="0"/>
                    <a:pt x="265" y="116"/>
                    <a:pt x="258" y="142"/>
                  </a:cubicBezTo>
                  <a:cubicBezTo>
                    <a:pt x="258" y="142"/>
                    <a:pt x="218" y="123"/>
                    <a:pt x="164" y="142"/>
                  </a:cubicBezTo>
                  <a:cubicBezTo>
                    <a:pt x="109" y="161"/>
                    <a:pt x="104" y="213"/>
                    <a:pt x="104" y="213"/>
                  </a:cubicBezTo>
                  <a:cubicBezTo>
                    <a:pt x="104" y="213"/>
                    <a:pt x="0" y="222"/>
                    <a:pt x="0" y="32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76" name="Freeform 78"/>
            <p:cNvSpPr>
              <a:spLocks noEditPoints="1"/>
            </p:cNvSpPr>
            <p:nvPr/>
          </p:nvSpPr>
          <p:spPr bwMode="auto">
            <a:xfrm>
              <a:off x="3440045" y="3350082"/>
              <a:ext cx="1266168" cy="1028390"/>
            </a:xfrm>
            <a:custGeom>
              <a:avLst/>
              <a:gdLst>
                <a:gd name="T0" fmla="*/ 272 w 281"/>
                <a:gd name="T1" fmla="*/ 0 h 228"/>
                <a:gd name="T2" fmla="*/ 9 w 281"/>
                <a:gd name="T3" fmla="*/ 0 h 228"/>
                <a:gd name="T4" fmla="*/ 0 w 281"/>
                <a:gd name="T5" fmla="*/ 9 h 228"/>
                <a:gd name="T6" fmla="*/ 0 w 281"/>
                <a:gd name="T7" fmla="*/ 178 h 228"/>
                <a:gd name="T8" fmla="*/ 9 w 281"/>
                <a:gd name="T9" fmla="*/ 187 h 228"/>
                <a:gd name="T10" fmla="*/ 114 w 281"/>
                <a:gd name="T11" fmla="*/ 187 h 228"/>
                <a:gd name="T12" fmla="*/ 114 w 281"/>
                <a:gd name="T13" fmla="*/ 223 h 228"/>
                <a:gd name="T14" fmla="*/ 62 w 281"/>
                <a:gd name="T15" fmla="*/ 223 h 228"/>
                <a:gd name="T16" fmla="*/ 57 w 281"/>
                <a:gd name="T17" fmla="*/ 223 h 228"/>
                <a:gd name="T18" fmla="*/ 57 w 281"/>
                <a:gd name="T19" fmla="*/ 228 h 228"/>
                <a:gd name="T20" fmla="*/ 62 w 281"/>
                <a:gd name="T21" fmla="*/ 228 h 228"/>
                <a:gd name="T22" fmla="*/ 219 w 281"/>
                <a:gd name="T23" fmla="*/ 228 h 228"/>
                <a:gd name="T24" fmla="*/ 224 w 281"/>
                <a:gd name="T25" fmla="*/ 228 h 228"/>
                <a:gd name="T26" fmla="*/ 224 w 281"/>
                <a:gd name="T27" fmla="*/ 223 h 228"/>
                <a:gd name="T28" fmla="*/ 219 w 281"/>
                <a:gd name="T29" fmla="*/ 223 h 228"/>
                <a:gd name="T30" fmla="*/ 167 w 281"/>
                <a:gd name="T31" fmla="*/ 223 h 228"/>
                <a:gd name="T32" fmla="*/ 167 w 281"/>
                <a:gd name="T33" fmla="*/ 187 h 228"/>
                <a:gd name="T34" fmla="*/ 272 w 281"/>
                <a:gd name="T35" fmla="*/ 187 h 228"/>
                <a:gd name="T36" fmla="*/ 281 w 281"/>
                <a:gd name="T37" fmla="*/ 178 h 228"/>
                <a:gd name="T38" fmla="*/ 281 w 281"/>
                <a:gd name="T39" fmla="*/ 9 h 228"/>
                <a:gd name="T40" fmla="*/ 272 w 281"/>
                <a:gd name="T41" fmla="*/ 0 h 228"/>
                <a:gd name="T42" fmla="*/ 267 w 281"/>
                <a:gd name="T43" fmla="*/ 162 h 228"/>
                <a:gd name="T44" fmla="*/ 259 w 281"/>
                <a:gd name="T45" fmla="*/ 169 h 228"/>
                <a:gd name="T46" fmla="*/ 22 w 281"/>
                <a:gd name="T47" fmla="*/ 169 h 228"/>
                <a:gd name="T48" fmla="*/ 15 w 281"/>
                <a:gd name="T49" fmla="*/ 162 h 228"/>
                <a:gd name="T50" fmla="*/ 15 w 281"/>
                <a:gd name="T51" fmla="*/ 19 h 228"/>
                <a:gd name="T52" fmla="*/ 22 w 281"/>
                <a:gd name="T53" fmla="*/ 12 h 228"/>
                <a:gd name="T54" fmla="*/ 259 w 281"/>
                <a:gd name="T55" fmla="*/ 12 h 228"/>
                <a:gd name="T56" fmla="*/ 267 w 281"/>
                <a:gd name="T57" fmla="*/ 19 h 228"/>
                <a:gd name="T58" fmla="*/ 267 w 281"/>
                <a:gd name="T59" fmla="*/ 16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1" h="228">
                  <a:moveTo>
                    <a:pt x="272" y="0"/>
                  </a:moveTo>
                  <a:cubicBezTo>
                    <a:pt x="9" y="0"/>
                    <a:pt x="9" y="0"/>
                    <a:pt x="9" y="0"/>
                  </a:cubicBezTo>
                  <a:cubicBezTo>
                    <a:pt x="4" y="0"/>
                    <a:pt x="0" y="4"/>
                    <a:pt x="0" y="9"/>
                  </a:cubicBezTo>
                  <a:cubicBezTo>
                    <a:pt x="0" y="178"/>
                    <a:pt x="0" y="178"/>
                    <a:pt x="0" y="178"/>
                  </a:cubicBezTo>
                  <a:cubicBezTo>
                    <a:pt x="0" y="183"/>
                    <a:pt x="4" y="187"/>
                    <a:pt x="9" y="187"/>
                  </a:cubicBezTo>
                  <a:cubicBezTo>
                    <a:pt x="114" y="187"/>
                    <a:pt x="114" y="187"/>
                    <a:pt x="114" y="187"/>
                  </a:cubicBezTo>
                  <a:cubicBezTo>
                    <a:pt x="114" y="223"/>
                    <a:pt x="114" y="223"/>
                    <a:pt x="114" y="223"/>
                  </a:cubicBezTo>
                  <a:cubicBezTo>
                    <a:pt x="62" y="223"/>
                    <a:pt x="62" y="223"/>
                    <a:pt x="62" y="223"/>
                  </a:cubicBezTo>
                  <a:cubicBezTo>
                    <a:pt x="59" y="223"/>
                    <a:pt x="57" y="223"/>
                    <a:pt x="57" y="223"/>
                  </a:cubicBezTo>
                  <a:cubicBezTo>
                    <a:pt x="57" y="228"/>
                    <a:pt x="57" y="228"/>
                    <a:pt x="57" y="228"/>
                  </a:cubicBezTo>
                  <a:cubicBezTo>
                    <a:pt x="57" y="228"/>
                    <a:pt x="59" y="228"/>
                    <a:pt x="62" y="228"/>
                  </a:cubicBezTo>
                  <a:cubicBezTo>
                    <a:pt x="219" y="228"/>
                    <a:pt x="219" y="228"/>
                    <a:pt x="219" y="228"/>
                  </a:cubicBezTo>
                  <a:cubicBezTo>
                    <a:pt x="222" y="228"/>
                    <a:pt x="224" y="228"/>
                    <a:pt x="224" y="228"/>
                  </a:cubicBezTo>
                  <a:cubicBezTo>
                    <a:pt x="224" y="223"/>
                    <a:pt x="224" y="223"/>
                    <a:pt x="224" y="223"/>
                  </a:cubicBezTo>
                  <a:cubicBezTo>
                    <a:pt x="224" y="223"/>
                    <a:pt x="222" y="223"/>
                    <a:pt x="219" y="223"/>
                  </a:cubicBezTo>
                  <a:cubicBezTo>
                    <a:pt x="167" y="223"/>
                    <a:pt x="167" y="223"/>
                    <a:pt x="167" y="223"/>
                  </a:cubicBezTo>
                  <a:cubicBezTo>
                    <a:pt x="167" y="187"/>
                    <a:pt x="167" y="187"/>
                    <a:pt x="167" y="187"/>
                  </a:cubicBezTo>
                  <a:cubicBezTo>
                    <a:pt x="272" y="187"/>
                    <a:pt x="272" y="187"/>
                    <a:pt x="272" y="187"/>
                  </a:cubicBezTo>
                  <a:cubicBezTo>
                    <a:pt x="277" y="187"/>
                    <a:pt x="281" y="183"/>
                    <a:pt x="281" y="178"/>
                  </a:cubicBezTo>
                  <a:cubicBezTo>
                    <a:pt x="281" y="9"/>
                    <a:pt x="281" y="9"/>
                    <a:pt x="281" y="9"/>
                  </a:cubicBezTo>
                  <a:cubicBezTo>
                    <a:pt x="281" y="4"/>
                    <a:pt x="277" y="0"/>
                    <a:pt x="272" y="0"/>
                  </a:cubicBezTo>
                  <a:close/>
                  <a:moveTo>
                    <a:pt x="267" y="162"/>
                  </a:moveTo>
                  <a:cubicBezTo>
                    <a:pt x="267" y="165"/>
                    <a:pt x="263" y="169"/>
                    <a:pt x="259" y="169"/>
                  </a:cubicBezTo>
                  <a:cubicBezTo>
                    <a:pt x="22" y="169"/>
                    <a:pt x="22" y="169"/>
                    <a:pt x="22" y="169"/>
                  </a:cubicBezTo>
                  <a:cubicBezTo>
                    <a:pt x="18" y="169"/>
                    <a:pt x="15" y="165"/>
                    <a:pt x="15" y="162"/>
                  </a:cubicBezTo>
                  <a:cubicBezTo>
                    <a:pt x="15" y="19"/>
                    <a:pt x="15" y="19"/>
                    <a:pt x="15" y="19"/>
                  </a:cubicBezTo>
                  <a:cubicBezTo>
                    <a:pt x="15" y="15"/>
                    <a:pt x="18" y="12"/>
                    <a:pt x="22" y="12"/>
                  </a:cubicBezTo>
                  <a:cubicBezTo>
                    <a:pt x="259" y="12"/>
                    <a:pt x="259" y="12"/>
                    <a:pt x="259" y="12"/>
                  </a:cubicBezTo>
                  <a:cubicBezTo>
                    <a:pt x="263" y="12"/>
                    <a:pt x="267" y="15"/>
                    <a:pt x="267" y="19"/>
                  </a:cubicBezTo>
                  <a:lnTo>
                    <a:pt x="267" y="162"/>
                  </a:lnTo>
                  <a:close/>
                </a:path>
              </a:pathLst>
            </a:custGeom>
            <a:solidFill>
              <a:schemeClr val="accent2"/>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77" name="Freeform 79"/>
            <p:cNvSpPr/>
            <p:nvPr/>
          </p:nvSpPr>
          <p:spPr bwMode="auto">
            <a:xfrm>
              <a:off x="3781462" y="3611570"/>
              <a:ext cx="589187" cy="181481"/>
            </a:xfrm>
            <a:custGeom>
              <a:avLst/>
              <a:gdLst>
                <a:gd name="T0" fmla="*/ 63 w 130"/>
                <a:gd name="T1" fmla="*/ 0 h 40"/>
                <a:gd name="T2" fmla="*/ 3 w 130"/>
                <a:gd name="T3" fmla="*/ 24 h 40"/>
                <a:gd name="T4" fmla="*/ 3 w 130"/>
                <a:gd name="T5" fmla="*/ 35 h 40"/>
                <a:gd name="T6" fmla="*/ 14 w 130"/>
                <a:gd name="T7" fmla="*/ 35 h 40"/>
                <a:gd name="T8" fmla="*/ 14 w 130"/>
                <a:gd name="T9" fmla="*/ 35 h 40"/>
                <a:gd name="T10" fmla="*/ 63 w 130"/>
                <a:gd name="T11" fmla="*/ 15 h 40"/>
                <a:gd name="T12" fmla="*/ 116 w 130"/>
                <a:gd name="T13" fmla="*/ 38 h 40"/>
                <a:gd name="T14" fmla="*/ 121 w 130"/>
                <a:gd name="T15" fmla="*/ 40 h 40"/>
                <a:gd name="T16" fmla="*/ 126 w 130"/>
                <a:gd name="T17" fmla="*/ 38 h 40"/>
                <a:gd name="T18" fmla="*/ 127 w 130"/>
                <a:gd name="T19" fmla="*/ 27 h 40"/>
                <a:gd name="T20" fmla="*/ 63 w 130"/>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 h="40">
                  <a:moveTo>
                    <a:pt x="63" y="0"/>
                  </a:moveTo>
                  <a:cubicBezTo>
                    <a:pt x="42" y="0"/>
                    <a:pt x="20" y="8"/>
                    <a:pt x="3" y="24"/>
                  </a:cubicBezTo>
                  <a:cubicBezTo>
                    <a:pt x="0" y="27"/>
                    <a:pt x="0" y="32"/>
                    <a:pt x="3" y="35"/>
                  </a:cubicBezTo>
                  <a:cubicBezTo>
                    <a:pt x="6" y="38"/>
                    <a:pt x="11" y="38"/>
                    <a:pt x="14" y="35"/>
                  </a:cubicBezTo>
                  <a:cubicBezTo>
                    <a:pt x="14" y="35"/>
                    <a:pt x="14" y="35"/>
                    <a:pt x="14" y="35"/>
                  </a:cubicBezTo>
                  <a:cubicBezTo>
                    <a:pt x="28" y="22"/>
                    <a:pt x="46" y="15"/>
                    <a:pt x="63" y="15"/>
                  </a:cubicBezTo>
                  <a:cubicBezTo>
                    <a:pt x="82" y="15"/>
                    <a:pt x="101" y="23"/>
                    <a:pt x="116" y="38"/>
                  </a:cubicBezTo>
                  <a:cubicBezTo>
                    <a:pt x="117" y="39"/>
                    <a:pt x="119" y="40"/>
                    <a:pt x="121" y="40"/>
                  </a:cubicBezTo>
                  <a:cubicBezTo>
                    <a:pt x="123" y="40"/>
                    <a:pt x="125" y="40"/>
                    <a:pt x="126" y="38"/>
                  </a:cubicBezTo>
                  <a:cubicBezTo>
                    <a:pt x="129" y="35"/>
                    <a:pt x="130" y="30"/>
                    <a:pt x="127" y="27"/>
                  </a:cubicBezTo>
                  <a:cubicBezTo>
                    <a:pt x="110" y="9"/>
                    <a:pt x="86" y="0"/>
                    <a:pt x="63" y="0"/>
                  </a:cubicBezTo>
                  <a:close/>
                </a:path>
              </a:pathLst>
            </a:custGeom>
            <a:solidFill>
              <a:schemeClr val="accent2"/>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78" name="Freeform 80"/>
            <p:cNvSpPr/>
            <p:nvPr/>
          </p:nvSpPr>
          <p:spPr bwMode="auto">
            <a:xfrm>
              <a:off x="3873156" y="3738412"/>
              <a:ext cx="401896" cy="140501"/>
            </a:xfrm>
            <a:custGeom>
              <a:avLst/>
              <a:gdLst>
                <a:gd name="T0" fmla="*/ 43 w 89"/>
                <a:gd name="T1" fmla="*/ 0 h 31"/>
                <a:gd name="T2" fmla="*/ 3 w 89"/>
                <a:gd name="T3" fmla="*/ 16 h 31"/>
                <a:gd name="T4" fmla="*/ 2 w 89"/>
                <a:gd name="T5" fmla="*/ 27 h 31"/>
                <a:gd name="T6" fmla="*/ 13 w 89"/>
                <a:gd name="T7" fmla="*/ 27 h 31"/>
                <a:gd name="T8" fmla="*/ 13 w 89"/>
                <a:gd name="T9" fmla="*/ 27 h 31"/>
                <a:gd name="T10" fmla="*/ 43 w 89"/>
                <a:gd name="T11" fmla="*/ 15 h 31"/>
                <a:gd name="T12" fmla="*/ 75 w 89"/>
                <a:gd name="T13" fmla="*/ 29 h 31"/>
                <a:gd name="T14" fmla="*/ 81 w 89"/>
                <a:gd name="T15" fmla="*/ 31 h 31"/>
                <a:gd name="T16" fmla="*/ 86 w 89"/>
                <a:gd name="T17" fmla="*/ 29 h 31"/>
                <a:gd name="T18" fmla="*/ 86 w 89"/>
                <a:gd name="T19" fmla="*/ 19 h 31"/>
                <a:gd name="T20" fmla="*/ 43 w 89"/>
                <a:gd name="T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31">
                  <a:moveTo>
                    <a:pt x="43" y="0"/>
                  </a:moveTo>
                  <a:cubicBezTo>
                    <a:pt x="29" y="0"/>
                    <a:pt x="14" y="6"/>
                    <a:pt x="3" y="16"/>
                  </a:cubicBezTo>
                  <a:cubicBezTo>
                    <a:pt x="0" y="19"/>
                    <a:pt x="0" y="24"/>
                    <a:pt x="2" y="27"/>
                  </a:cubicBezTo>
                  <a:cubicBezTo>
                    <a:pt x="5" y="30"/>
                    <a:pt x="10" y="30"/>
                    <a:pt x="13" y="27"/>
                  </a:cubicBezTo>
                  <a:cubicBezTo>
                    <a:pt x="13" y="27"/>
                    <a:pt x="13" y="27"/>
                    <a:pt x="13" y="27"/>
                  </a:cubicBezTo>
                  <a:cubicBezTo>
                    <a:pt x="22" y="19"/>
                    <a:pt x="32" y="15"/>
                    <a:pt x="43" y="15"/>
                  </a:cubicBezTo>
                  <a:cubicBezTo>
                    <a:pt x="55" y="15"/>
                    <a:pt x="67" y="20"/>
                    <a:pt x="75" y="29"/>
                  </a:cubicBezTo>
                  <a:cubicBezTo>
                    <a:pt x="77" y="31"/>
                    <a:pt x="79" y="31"/>
                    <a:pt x="81" y="31"/>
                  </a:cubicBezTo>
                  <a:cubicBezTo>
                    <a:pt x="83" y="31"/>
                    <a:pt x="84" y="31"/>
                    <a:pt x="86" y="29"/>
                  </a:cubicBezTo>
                  <a:cubicBezTo>
                    <a:pt x="89" y="27"/>
                    <a:pt x="89" y="22"/>
                    <a:pt x="86" y="19"/>
                  </a:cubicBezTo>
                  <a:cubicBezTo>
                    <a:pt x="75" y="6"/>
                    <a:pt x="59" y="0"/>
                    <a:pt x="43" y="0"/>
                  </a:cubicBezTo>
                  <a:close/>
                </a:path>
              </a:pathLst>
            </a:custGeom>
            <a:solidFill>
              <a:schemeClr val="accent2"/>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79" name="Freeform 81"/>
            <p:cNvSpPr/>
            <p:nvPr/>
          </p:nvSpPr>
          <p:spPr bwMode="auto">
            <a:xfrm>
              <a:off x="3982410" y="3869155"/>
              <a:ext cx="173635" cy="175626"/>
            </a:xfrm>
            <a:custGeom>
              <a:avLst/>
              <a:gdLst>
                <a:gd name="T0" fmla="*/ 7 w 39"/>
                <a:gd name="T1" fmla="*/ 6 h 39"/>
                <a:gd name="T2" fmla="*/ 7 w 39"/>
                <a:gd name="T3" fmla="*/ 31 h 39"/>
                <a:gd name="T4" fmla="*/ 32 w 39"/>
                <a:gd name="T5" fmla="*/ 32 h 39"/>
                <a:gd name="T6" fmla="*/ 32 w 39"/>
                <a:gd name="T7" fmla="*/ 7 h 39"/>
                <a:gd name="T8" fmla="*/ 7 w 39"/>
                <a:gd name="T9" fmla="*/ 6 h 39"/>
              </a:gdLst>
              <a:ahLst/>
              <a:cxnLst>
                <a:cxn ang="0">
                  <a:pos x="T0" y="T1"/>
                </a:cxn>
                <a:cxn ang="0">
                  <a:pos x="T2" y="T3"/>
                </a:cxn>
                <a:cxn ang="0">
                  <a:pos x="T4" y="T5"/>
                </a:cxn>
                <a:cxn ang="0">
                  <a:pos x="T6" y="T7"/>
                </a:cxn>
                <a:cxn ang="0">
                  <a:pos x="T8" y="T9"/>
                </a:cxn>
              </a:cxnLst>
              <a:rect l="0" t="0" r="r" b="b"/>
              <a:pathLst>
                <a:path w="39" h="39">
                  <a:moveTo>
                    <a:pt x="7" y="6"/>
                  </a:moveTo>
                  <a:cubicBezTo>
                    <a:pt x="0" y="13"/>
                    <a:pt x="0" y="24"/>
                    <a:pt x="7" y="31"/>
                  </a:cubicBezTo>
                  <a:cubicBezTo>
                    <a:pt x="13" y="38"/>
                    <a:pt x="25" y="39"/>
                    <a:pt x="32" y="32"/>
                  </a:cubicBezTo>
                  <a:cubicBezTo>
                    <a:pt x="39" y="25"/>
                    <a:pt x="39" y="14"/>
                    <a:pt x="32" y="7"/>
                  </a:cubicBezTo>
                  <a:cubicBezTo>
                    <a:pt x="26" y="0"/>
                    <a:pt x="15" y="0"/>
                    <a:pt x="7" y="6"/>
                  </a:cubicBezTo>
                  <a:close/>
                </a:path>
              </a:pathLst>
            </a:custGeom>
            <a:solidFill>
              <a:schemeClr val="accent2"/>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80" name="Freeform 82"/>
            <p:cNvSpPr/>
            <p:nvPr/>
          </p:nvSpPr>
          <p:spPr bwMode="auto">
            <a:xfrm>
              <a:off x="1672483" y="2108990"/>
              <a:ext cx="138518" cy="68300"/>
            </a:xfrm>
            <a:custGeom>
              <a:avLst/>
              <a:gdLst>
                <a:gd name="T0" fmla="*/ 3 w 31"/>
                <a:gd name="T1" fmla="*/ 14 h 15"/>
                <a:gd name="T2" fmla="*/ 2 w 31"/>
                <a:gd name="T3" fmla="*/ 14 h 15"/>
                <a:gd name="T4" fmla="*/ 0 w 31"/>
                <a:gd name="T5" fmla="*/ 11 h 15"/>
                <a:gd name="T6" fmla="*/ 0 w 31"/>
                <a:gd name="T7" fmla="*/ 5 h 15"/>
                <a:gd name="T8" fmla="*/ 2 w 31"/>
                <a:gd name="T9" fmla="*/ 2 h 15"/>
                <a:gd name="T10" fmla="*/ 3 w 31"/>
                <a:gd name="T11" fmla="*/ 2 h 15"/>
                <a:gd name="T12" fmla="*/ 6 w 31"/>
                <a:gd name="T13" fmla="*/ 0 h 15"/>
                <a:gd name="T14" fmla="*/ 28 w 31"/>
                <a:gd name="T15" fmla="*/ 0 h 15"/>
                <a:gd name="T16" fmla="*/ 31 w 31"/>
                <a:gd name="T17" fmla="*/ 3 h 15"/>
                <a:gd name="T18" fmla="*/ 31 w 31"/>
                <a:gd name="T19" fmla="*/ 12 h 15"/>
                <a:gd name="T20" fmla="*/ 28 w 31"/>
                <a:gd name="T21" fmla="*/ 15 h 15"/>
                <a:gd name="T22" fmla="*/ 6 w 31"/>
                <a:gd name="T23" fmla="*/ 15 h 15"/>
                <a:gd name="T24" fmla="*/ 3 w 31"/>
                <a:gd name="T25"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15">
                  <a:moveTo>
                    <a:pt x="3" y="14"/>
                  </a:moveTo>
                  <a:cubicBezTo>
                    <a:pt x="2" y="14"/>
                    <a:pt x="2" y="14"/>
                    <a:pt x="2" y="14"/>
                  </a:cubicBezTo>
                  <a:cubicBezTo>
                    <a:pt x="1" y="14"/>
                    <a:pt x="0" y="12"/>
                    <a:pt x="0" y="11"/>
                  </a:cubicBezTo>
                  <a:cubicBezTo>
                    <a:pt x="0" y="5"/>
                    <a:pt x="0" y="5"/>
                    <a:pt x="0" y="5"/>
                  </a:cubicBezTo>
                  <a:cubicBezTo>
                    <a:pt x="0" y="3"/>
                    <a:pt x="1" y="2"/>
                    <a:pt x="2" y="2"/>
                  </a:cubicBezTo>
                  <a:cubicBezTo>
                    <a:pt x="3" y="2"/>
                    <a:pt x="3" y="2"/>
                    <a:pt x="3" y="2"/>
                  </a:cubicBezTo>
                  <a:cubicBezTo>
                    <a:pt x="4" y="1"/>
                    <a:pt x="5" y="0"/>
                    <a:pt x="6" y="0"/>
                  </a:cubicBezTo>
                  <a:cubicBezTo>
                    <a:pt x="28" y="0"/>
                    <a:pt x="28" y="0"/>
                    <a:pt x="28" y="0"/>
                  </a:cubicBezTo>
                  <a:cubicBezTo>
                    <a:pt x="30" y="0"/>
                    <a:pt x="31" y="2"/>
                    <a:pt x="31" y="3"/>
                  </a:cubicBezTo>
                  <a:cubicBezTo>
                    <a:pt x="31" y="12"/>
                    <a:pt x="31" y="12"/>
                    <a:pt x="31" y="12"/>
                  </a:cubicBezTo>
                  <a:cubicBezTo>
                    <a:pt x="31" y="14"/>
                    <a:pt x="30" y="15"/>
                    <a:pt x="28" y="15"/>
                  </a:cubicBezTo>
                  <a:cubicBezTo>
                    <a:pt x="6" y="15"/>
                    <a:pt x="6" y="15"/>
                    <a:pt x="6" y="15"/>
                  </a:cubicBezTo>
                  <a:cubicBezTo>
                    <a:pt x="5" y="15"/>
                    <a:pt x="4" y="15"/>
                    <a:pt x="3"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81" name="Freeform 83"/>
            <p:cNvSpPr/>
            <p:nvPr/>
          </p:nvSpPr>
          <p:spPr bwMode="auto">
            <a:xfrm>
              <a:off x="858937" y="2393895"/>
              <a:ext cx="144370" cy="66348"/>
            </a:xfrm>
            <a:custGeom>
              <a:avLst/>
              <a:gdLst>
                <a:gd name="T0" fmla="*/ 28 w 32"/>
                <a:gd name="T1" fmla="*/ 2 h 15"/>
                <a:gd name="T2" fmla="*/ 29 w 32"/>
                <a:gd name="T3" fmla="*/ 2 h 15"/>
                <a:gd name="T4" fmla="*/ 32 w 32"/>
                <a:gd name="T5" fmla="*/ 4 h 15"/>
                <a:gd name="T6" fmla="*/ 32 w 32"/>
                <a:gd name="T7" fmla="*/ 11 h 15"/>
                <a:gd name="T8" fmla="*/ 29 w 32"/>
                <a:gd name="T9" fmla="*/ 13 h 15"/>
                <a:gd name="T10" fmla="*/ 28 w 32"/>
                <a:gd name="T11" fmla="*/ 13 h 15"/>
                <a:gd name="T12" fmla="*/ 25 w 32"/>
                <a:gd name="T13" fmla="*/ 15 h 15"/>
                <a:gd name="T14" fmla="*/ 3 w 32"/>
                <a:gd name="T15" fmla="*/ 15 h 15"/>
                <a:gd name="T16" fmla="*/ 0 w 32"/>
                <a:gd name="T17" fmla="*/ 12 h 15"/>
                <a:gd name="T18" fmla="*/ 0 w 32"/>
                <a:gd name="T19" fmla="*/ 3 h 15"/>
                <a:gd name="T20" fmla="*/ 3 w 32"/>
                <a:gd name="T21" fmla="*/ 0 h 15"/>
                <a:gd name="T22" fmla="*/ 25 w 32"/>
                <a:gd name="T23" fmla="*/ 0 h 15"/>
                <a:gd name="T24" fmla="*/ 28 w 32"/>
                <a:gd name="T25"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5">
                  <a:moveTo>
                    <a:pt x="28" y="2"/>
                  </a:moveTo>
                  <a:cubicBezTo>
                    <a:pt x="29" y="2"/>
                    <a:pt x="29" y="2"/>
                    <a:pt x="29" y="2"/>
                  </a:cubicBezTo>
                  <a:cubicBezTo>
                    <a:pt x="31" y="2"/>
                    <a:pt x="32" y="3"/>
                    <a:pt x="32" y="4"/>
                  </a:cubicBezTo>
                  <a:cubicBezTo>
                    <a:pt x="32" y="11"/>
                    <a:pt x="32" y="11"/>
                    <a:pt x="32" y="11"/>
                  </a:cubicBezTo>
                  <a:cubicBezTo>
                    <a:pt x="32" y="12"/>
                    <a:pt x="31" y="13"/>
                    <a:pt x="29" y="13"/>
                  </a:cubicBezTo>
                  <a:cubicBezTo>
                    <a:pt x="28" y="13"/>
                    <a:pt x="28" y="13"/>
                    <a:pt x="28" y="13"/>
                  </a:cubicBezTo>
                  <a:cubicBezTo>
                    <a:pt x="28" y="14"/>
                    <a:pt x="26" y="15"/>
                    <a:pt x="25" y="15"/>
                  </a:cubicBezTo>
                  <a:cubicBezTo>
                    <a:pt x="3" y="15"/>
                    <a:pt x="3" y="15"/>
                    <a:pt x="3" y="15"/>
                  </a:cubicBezTo>
                  <a:cubicBezTo>
                    <a:pt x="2" y="15"/>
                    <a:pt x="0" y="14"/>
                    <a:pt x="0" y="12"/>
                  </a:cubicBezTo>
                  <a:cubicBezTo>
                    <a:pt x="0" y="3"/>
                    <a:pt x="0" y="3"/>
                    <a:pt x="0" y="3"/>
                  </a:cubicBezTo>
                  <a:cubicBezTo>
                    <a:pt x="0" y="1"/>
                    <a:pt x="2" y="0"/>
                    <a:pt x="3" y="0"/>
                  </a:cubicBezTo>
                  <a:cubicBezTo>
                    <a:pt x="25" y="0"/>
                    <a:pt x="25" y="0"/>
                    <a:pt x="25" y="0"/>
                  </a:cubicBezTo>
                  <a:cubicBezTo>
                    <a:pt x="26" y="0"/>
                    <a:pt x="28" y="1"/>
                    <a:pt x="28"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82" name="Freeform 84"/>
            <p:cNvSpPr/>
            <p:nvPr/>
          </p:nvSpPr>
          <p:spPr bwMode="auto">
            <a:xfrm>
              <a:off x="972093" y="2132407"/>
              <a:ext cx="753067" cy="306371"/>
            </a:xfrm>
            <a:custGeom>
              <a:avLst/>
              <a:gdLst>
                <a:gd name="T0" fmla="*/ 55 w 167"/>
                <a:gd name="T1" fmla="*/ 68 h 68"/>
                <a:gd name="T2" fmla="*/ 0 w 167"/>
                <a:gd name="T3" fmla="*/ 68 h 68"/>
                <a:gd name="T4" fmla="*/ 0 w 167"/>
                <a:gd name="T5" fmla="*/ 68 h 68"/>
                <a:gd name="T6" fmla="*/ 0 w 167"/>
                <a:gd name="T7" fmla="*/ 63 h 68"/>
                <a:gd name="T8" fmla="*/ 55 w 167"/>
                <a:gd name="T9" fmla="*/ 63 h 68"/>
                <a:gd name="T10" fmla="*/ 55 w 167"/>
                <a:gd name="T11" fmla="*/ 63 h 68"/>
                <a:gd name="T12" fmla="*/ 68 w 167"/>
                <a:gd name="T13" fmla="*/ 57 h 68"/>
                <a:gd name="T14" fmla="*/ 68 w 167"/>
                <a:gd name="T15" fmla="*/ 57 h 68"/>
                <a:gd name="T16" fmla="*/ 70 w 167"/>
                <a:gd name="T17" fmla="*/ 49 h 68"/>
                <a:gd name="T18" fmla="*/ 70 w 167"/>
                <a:gd name="T19" fmla="*/ 49 h 68"/>
                <a:gd name="T20" fmla="*/ 70 w 167"/>
                <a:gd name="T21" fmla="*/ 48 h 68"/>
                <a:gd name="T22" fmla="*/ 70 w 167"/>
                <a:gd name="T23" fmla="*/ 48 h 68"/>
                <a:gd name="T24" fmla="*/ 70 w 167"/>
                <a:gd name="T25" fmla="*/ 47 h 68"/>
                <a:gd name="T26" fmla="*/ 70 w 167"/>
                <a:gd name="T27" fmla="*/ 47 h 68"/>
                <a:gd name="T28" fmla="*/ 70 w 167"/>
                <a:gd name="T29" fmla="*/ 47 h 68"/>
                <a:gd name="T30" fmla="*/ 70 w 167"/>
                <a:gd name="T31" fmla="*/ 19 h 68"/>
                <a:gd name="T32" fmla="*/ 77 w 167"/>
                <a:gd name="T33" fmla="*/ 3 h 68"/>
                <a:gd name="T34" fmla="*/ 77 w 167"/>
                <a:gd name="T35" fmla="*/ 3 h 68"/>
                <a:gd name="T36" fmla="*/ 84 w 167"/>
                <a:gd name="T37" fmla="*/ 0 h 68"/>
                <a:gd name="T38" fmla="*/ 84 w 167"/>
                <a:gd name="T39" fmla="*/ 0 h 68"/>
                <a:gd name="T40" fmla="*/ 84 w 167"/>
                <a:gd name="T41" fmla="*/ 0 h 68"/>
                <a:gd name="T42" fmla="*/ 167 w 167"/>
                <a:gd name="T43" fmla="*/ 0 h 68"/>
                <a:gd name="T44" fmla="*/ 167 w 167"/>
                <a:gd name="T45" fmla="*/ 6 h 68"/>
                <a:gd name="T46" fmla="*/ 84 w 167"/>
                <a:gd name="T47" fmla="*/ 6 h 68"/>
                <a:gd name="T48" fmla="*/ 84 w 167"/>
                <a:gd name="T49" fmla="*/ 6 h 68"/>
                <a:gd name="T50" fmla="*/ 84 w 167"/>
                <a:gd name="T51" fmla="*/ 6 h 68"/>
                <a:gd name="T52" fmla="*/ 83 w 167"/>
                <a:gd name="T53" fmla="*/ 6 h 68"/>
                <a:gd name="T54" fmla="*/ 83 w 167"/>
                <a:gd name="T55" fmla="*/ 6 h 68"/>
                <a:gd name="T56" fmla="*/ 80 w 167"/>
                <a:gd name="T57" fmla="*/ 8 h 68"/>
                <a:gd name="T58" fmla="*/ 80 w 167"/>
                <a:gd name="T59" fmla="*/ 8 h 68"/>
                <a:gd name="T60" fmla="*/ 76 w 167"/>
                <a:gd name="T61" fmla="*/ 19 h 68"/>
                <a:gd name="T62" fmla="*/ 76 w 167"/>
                <a:gd name="T63" fmla="*/ 19 h 68"/>
                <a:gd name="T64" fmla="*/ 76 w 167"/>
                <a:gd name="T65" fmla="*/ 47 h 68"/>
                <a:gd name="T66" fmla="*/ 76 w 167"/>
                <a:gd name="T67" fmla="*/ 49 h 68"/>
                <a:gd name="T68" fmla="*/ 76 w 167"/>
                <a:gd name="T69" fmla="*/ 49 h 68"/>
                <a:gd name="T70" fmla="*/ 72 w 167"/>
                <a:gd name="T71" fmla="*/ 60 h 68"/>
                <a:gd name="T72" fmla="*/ 72 w 167"/>
                <a:gd name="T73" fmla="*/ 60 h 68"/>
                <a:gd name="T74" fmla="*/ 55 w 167"/>
                <a:gd name="T75" fmla="*/ 68 h 68"/>
                <a:gd name="T76" fmla="*/ 55 w 167"/>
                <a:gd name="T77" fmla="*/ 68 h 68"/>
                <a:gd name="T78" fmla="*/ 55 w 167"/>
                <a:gd name="T79"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7" h="68">
                  <a:moveTo>
                    <a:pt x="55" y="68"/>
                  </a:moveTo>
                  <a:cubicBezTo>
                    <a:pt x="35" y="68"/>
                    <a:pt x="0" y="68"/>
                    <a:pt x="0" y="68"/>
                  </a:cubicBezTo>
                  <a:cubicBezTo>
                    <a:pt x="0" y="68"/>
                    <a:pt x="0" y="68"/>
                    <a:pt x="0" y="68"/>
                  </a:cubicBezTo>
                  <a:cubicBezTo>
                    <a:pt x="0" y="63"/>
                    <a:pt x="0" y="63"/>
                    <a:pt x="0" y="63"/>
                  </a:cubicBezTo>
                  <a:cubicBezTo>
                    <a:pt x="0" y="63"/>
                    <a:pt x="35" y="63"/>
                    <a:pt x="55" y="63"/>
                  </a:cubicBezTo>
                  <a:cubicBezTo>
                    <a:pt x="55" y="63"/>
                    <a:pt x="55" y="63"/>
                    <a:pt x="55" y="63"/>
                  </a:cubicBezTo>
                  <a:cubicBezTo>
                    <a:pt x="62" y="63"/>
                    <a:pt x="66" y="60"/>
                    <a:pt x="68" y="57"/>
                  </a:cubicBezTo>
                  <a:cubicBezTo>
                    <a:pt x="68" y="57"/>
                    <a:pt x="68" y="57"/>
                    <a:pt x="68" y="57"/>
                  </a:cubicBezTo>
                  <a:cubicBezTo>
                    <a:pt x="70" y="54"/>
                    <a:pt x="70" y="51"/>
                    <a:pt x="70" y="49"/>
                  </a:cubicBezTo>
                  <a:cubicBezTo>
                    <a:pt x="70" y="49"/>
                    <a:pt x="70" y="49"/>
                    <a:pt x="70" y="49"/>
                  </a:cubicBezTo>
                  <a:cubicBezTo>
                    <a:pt x="70" y="48"/>
                    <a:pt x="70" y="48"/>
                    <a:pt x="70" y="48"/>
                  </a:cubicBezTo>
                  <a:cubicBezTo>
                    <a:pt x="70" y="48"/>
                    <a:pt x="70" y="48"/>
                    <a:pt x="70" y="48"/>
                  </a:cubicBezTo>
                  <a:cubicBezTo>
                    <a:pt x="70" y="47"/>
                    <a:pt x="70" y="47"/>
                    <a:pt x="70" y="47"/>
                  </a:cubicBezTo>
                  <a:cubicBezTo>
                    <a:pt x="70" y="47"/>
                    <a:pt x="70" y="47"/>
                    <a:pt x="70" y="47"/>
                  </a:cubicBezTo>
                  <a:cubicBezTo>
                    <a:pt x="70" y="47"/>
                    <a:pt x="70" y="47"/>
                    <a:pt x="70" y="47"/>
                  </a:cubicBezTo>
                  <a:cubicBezTo>
                    <a:pt x="70" y="19"/>
                    <a:pt x="70" y="19"/>
                    <a:pt x="70" y="19"/>
                  </a:cubicBezTo>
                  <a:cubicBezTo>
                    <a:pt x="70" y="11"/>
                    <a:pt x="73" y="6"/>
                    <a:pt x="77" y="3"/>
                  </a:cubicBezTo>
                  <a:cubicBezTo>
                    <a:pt x="77" y="3"/>
                    <a:pt x="77" y="3"/>
                    <a:pt x="77" y="3"/>
                  </a:cubicBezTo>
                  <a:cubicBezTo>
                    <a:pt x="80" y="0"/>
                    <a:pt x="83" y="0"/>
                    <a:pt x="84" y="0"/>
                  </a:cubicBezTo>
                  <a:cubicBezTo>
                    <a:pt x="84" y="0"/>
                    <a:pt x="84" y="0"/>
                    <a:pt x="84" y="0"/>
                  </a:cubicBezTo>
                  <a:cubicBezTo>
                    <a:pt x="84" y="0"/>
                    <a:pt x="84" y="0"/>
                    <a:pt x="84" y="0"/>
                  </a:cubicBezTo>
                  <a:cubicBezTo>
                    <a:pt x="167" y="0"/>
                    <a:pt x="167" y="0"/>
                    <a:pt x="167" y="0"/>
                  </a:cubicBezTo>
                  <a:cubicBezTo>
                    <a:pt x="167" y="6"/>
                    <a:pt x="167" y="6"/>
                    <a:pt x="167" y="6"/>
                  </a:cubicBezTo>
                  <a:cubicBezTo>
                    <a:pt x="84" y="6"/>
                    <a:pt x="84" y="6"/>
                    <a:pt x="84" y="6"/>
                  </a:cubicBezTo>
                  <a:cubicBezTo>
                    <a:pt x="84" y="6"/>
                    <a:pt x="84" y="6"/>
                    <a:pt x="84" y="6"/>
                  </a:cubicBezTo>
                  <a:cubicBezTo>
                    <a:pt x="84" y="6"/>
                    <a:pt x="84" y="6"/>
                    <a:pt x="84" y="6"/>
                  </a:cubicBezTo>
                  <a:cubicBezTo>
                    <a:pt x="84" y="6"/>
                    <a:pt x="83" y="6"/>
                    <a:pt x="83" y="6"/>
                  </a:cubicBezTo>
                  <a:cubicBezTo>
                    <a:pt x="83" y="6"/>
                    <a:pt x="83" y="6"/>
                    <a:pt x="83" y="6"/>
                  </a:cubicBezTo>
                  <a:cubicBezTo>
                    <a:pt x="82" y="6"/>
                    <a:pt x="81" y="7"/>
                    <a:pt x="80" y="8"/>
                  </a:cubicBezTo>
                  <a:cubicBezTo>
                    <a:pt x="80" y="8"/>
                    <a:pt x="80" y="8"/>
                    <a:pt x="80" y="8"/>
                  </a:cubicBezTo>
                  <a:cubicBezTo>
                    <a:pt x="78" y="9"/>
                    <a:pt x="76" y="12"/>
                    <a:pt x="76" y="19"/>
                  </a:cubicBezTo>
                  <a:cubicBezTo>
                    <a:pt x="76" y="19"/>
                    <a:pt x="76" y="19"/>
                    <a:pt x="76" y="19"/>
                  </a:cubicBezTo>
                  <a:cubicBezTo>
                    <a:pt x="76" y="47"/>
                    <a:pt x="76" y="47"/>
                    <a:pt x="76" y="47"/>
                  </a:cubicBezTo>
                  <a:cubicBezTo>
                    <a:pt x="76" y="47"/>
                    <a:pt x="76" y="48"/>
                    <a:pt x="76" y="49"/>
                  </a:cubicBezTo>
                  <a:cubicBezTo>
                    <a:pt x="76" y="49"/>
                    <a:pt x="76" y="49"/>
                    <a:pt x="76" y="49"/>
                  </a:cubicBezTo>
                  <a:cubicBezTo>
                    <a:pt x="76" y="51"/>
                    <a:pt x="75" y="56"/>
                    <a:pt x="72" y="60"/>
                  </a:cubicBezTo>
                  <a:cubicBezTo>
                    <a:pt x="72" y="60"/>
                    <a:pt x="72" y="60"/>
                    <a:pt x="72" y="60"/>
                  </a:cubicBezTo>
                  <a:cubicBezTo>
                    <a:pt x="70" y="65"/>
                    <a:pt x="64" y="68"/>
                    <a:pt x="55" y="68"/>
                  </a:cubicBezTo>
                  <a:cubicBezTo>
                    <a:pt x="55" y="68"/>
                    <a:pt x="55" y="68"/>
                    <a:pt x="55" y="68"/>
                  </a:cubicBezTo>
                  <a:cubicBezTo>
                    <a:pt x="55" y="68"/>
                    <a:pt x="55" y="68"/>
                    <a:pt x="55" y="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83" name="Freeform 85"/>
            <p:cNvSpPr/>
            <p:nvPr/>
          </p:nvSpPr>
          <p:spPr bwMode="auto">
            <a:xfrm>
              <a:off x="1438369" y="2782224"/>
              <a:ext cx="66332" cy="138549"/>
            </a:xfrm>
            <a:custGeom>
              <a:avLst/>
              <a:gdLst>
                <a:gd name="T0" fmla="*/ 13 w 15"/>
                <a:gd name="T1" fmla="*/ 28 h 31"/>
                <a:gd name="T2" fmla="*/ 13 w 15"/>
                <a:gd name="T3" fmla="*/ 29 h 31"/>
                <a:gd name="T4" fmla="*/ 11 w 15"/>
                <a:gd name="T5" fmla="*/ 31 h 31"/>
                <a:gd name="T6" fmla="*/ 4 w 15"/>
                <a:gd name="T7" fmla="*/ 31 h 31"/>
                <a:gd name="T8" fmla="*/ 2 w 15"/>
                <a:gd name="T9" fmla="*/ 29 h 31"/>
                <a:gd name="T10" fmla="*/ 2 w 15"/>
                <a:gd name="T11" fmla="*/ 28 h 31"/>
                <a:gd name="T12" fmla="*/ 0 w 15"/>
                <a:gd name="T13" fmla="*/ 25 h 31"/>
                <a:gd name="T14" fmla="*/ 0 w 15"/>
                <a:gd name="T15" fmla="*/ 3 h 31"/>
                <a:gd name="T16" fmla="*/ 3 w 15"/>
                <a:gd name="T17" fmla="*/ 0 h 31"/>
                <a:gd name="T18" fmla="*/ 12 w 15"/>
                <a:gd name="T19" fmla="*/ 0 h 31"/>
                <a:gd name="T20" fmla="*/ 15 w 15"/>
                <a:gd name="T21" fmla="*/ 3 h 31"/>
                <a:gd name="T22" fmla="*/ 15 w 15"/>
                <a:gd name="T23" fmla="*/ 25 h 31"/>
                <a:gd name="T24" fmla="*/ 13 w 15"/>
                <a:gd name="T25"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13" y="28"/>
                  </a:moveTo>
                  <a:cubicBezTo>
                    <a:pt x="13" y="29"/>
                    <a:pt x="13" y="29"/>
                    <a:pt x="13" y="29"/>
                  </a:cubicBezTo>
                  <a:cubicBezTo>
                    <a:pt x="13" y="30"/>
                    <a:pt x="12" y="31"/>
                    <a:pt x="11" y="31"/>
                  </a:cubicBezTo>
                  <a:cubicBezTo>
                    <a:pt x="4" y="31"/>
                    <a:pt x="4" y="31"/>
                    <a:pt x="4" y="31"/>
                  </a:cubicBezTo>
                  <a:cubicBezTo>
                    <a:pt x="3" y="31"/>
                    <a:pt x="2" y="30"/>
                    <a:pt x="2" y="29"/>
                  </a:cubicBezTo>
                  <a:cubicBezTo>
                    <a:pt x="2" y="28"/>
                    <a:pt x="2" y="28"/>
                    <a:pt x="2" y="28"/>
                  </a:cubicBezTo>
                  <a:cubicBezTo>
                    <a:pt x="1" y="27"/>
                    <a:pt x="0" y="26"/>
                    <a:pt x="0" y="25"/>
                  </a:cubicBezTo>
                  <a:cubicBezTo>
                    <a:pt x="0" y="3"/>
                    <a:pt x="0" y="3"/>
                    <a:pt x="0" y="3"/>
                  </a:cubicBezTo>
                  <a:cubicBezTo>
                    <a:pt x="0" y="1"/>
                    <a:pt x="1" y="0"/>
                    <a:pt x="3" y="0"/>
                  </a:cubicBezTo>
                  <a:cubicBezTo>
                    <a:pt x="12" y="0"/>
                    <a:pt x="12" y="0"/>
                    <a:pt x="12" y="0"/>
                  </a:cubicBezTo>
                  <a:cubicBezTo>
                    <a:pt x="14" y="0"/>
                    <a:pt x="15" y="1"/>
                    <a:pt x="15" y="3"/>
                  </a:cubicBezTo>
                  <a:cubicBezTo>
                    <a:pt x="15" y="25"/>
                    <a:pt x="15" y="25"/>
                    <a:pt x="15" y="25"/>
                  </a:cubicBezTo>
                  <a:cubicBezTo>
                    <a:pt x="15" y="26"/>
                    <a:pt x="14" y="27"/>
                    <a:pt x="13" y="28"/>
                  </a:cubicBezTo>
                  <a:close/>
                </a:path>
              </a:pathLst>
            </a:custGeom>
            <a:solidFill>
              <a:schemeClr val="accent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84" name="Freeform 86"/>
            <p:cNvSpPr/>
            <p:nvPr/>
          </p:nvSpPr>
          <p:spPr bwMode="auto">
            <a:xfrm>
              <a:off x="1652974" y="3707189"/>
              <a:ext cx="68284" cy="138549"/>
            </a:xfrm>
            <a:custGeom>
              <a:avLst/>
              <a:gdLst>
                <a:gd name="T0" fmla="*/ 2 w 15"/>
                <a:gd name="T1" fmla="*/ 3 h 31"/>
                <a:gd name="T2" fmla="*/ 2 w 15"/>
                <a:gd name="T3" fmla="*/ 2 h 31"/>
                <a:gd name="T4" fmla="*/ 4 w 15"/>
                <a:gd name="T5" fmla="*/ 0 h 31"/>
                <a:gd name="T6" fmla="*/ 11 w 15"/>
                <a:gd name="T7" fmla="*/ 0 h 31"/>
                <a:gd name="T8" fmla="*/ 13 w 15"/>
                <a:gd name="T9" fmla="*/ 2 h 31"/>
                <a:gd name="T10" fmla="*/ 13 w 15"/>
                <a:gd name="T11" fmla="*/ 3 h 31"/>
                <a:gd name="T12" fmla="*/ 15 w 15"/>
                <a:gd name="T13" fmla="*/ 6 h 31"/>
                <a:gd name="T14" fmla="*/ 15 w 15"/>
                <a:gd name="T15" fmla="*/ 28 h 31"/>
                <a:gd name="T16" fmla="*/ 12 w 15"/>
                <a:gd name="T17" fmla="*/ 31 h 31"/>
                <a:gd name="T18" fmla="*/ 3 w 15"/>
                <a:gd name="T19" fmla="*/ 31 h 31"/>
                <a:gd name="T20" fmla="*/ 0 w 15"/>
                <a:gd name="T21" fmla="*/ 28 h 31"/>
                <a:gd name="T22" fmla="*/ 0 w 15"/>
                <a:gd name="T23" fmla="*/ 6 h 31"/>
                <a:gd name="T24" fmla="*/ 2 w 15"/>
                <a:gd name="T25"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2" y="3"/>
                  </a:moveTo>
                  <a:cubicBezTo>
                    <a:pt x="2" y="2"/>
                    <a:pt x="2" y="2"/>
                    <a:pt x="2" y="2"/>
                  </a:cubicBezTo>
                  <a:cubicBezTo>
                    <a:pt x="2" y="1"/>
                    <a:pt x="3" y="0"/>
                    <a:pt x="4" y="0"/>
                  </a:cubicBezTo>
                  <a:cubicBezTo>
                    <a:pt x="11" y="0"/>
                    <a:pt x="11" y="0"/>
                    <a:pt x="11" y="0"/>
                  </a:cubicBezTo>
                  <a:cubicBezTo>
                    <a:pt x="12" y="0"/>
                    <a:pt x="13" y="1"/>
                    <a:pt x="13" y="2"/>
                  </a:cubicBezTo>
                  <a:cubicBezTo>
                    <a:pt x="13" y="3"/>
                    <a:pt x="13" y="3"/>
                    <a:pt x="13" y="3"/>
                  </a:cubicBezTo>
                  <a:cubicBezTo>
                    <a:pt x="14" y="4"/>
                    <a:pt x="15" y="5"/>
                    <a:pt x="15" y="6"/>
                  </a:cubicBezTo>
                  <a:cubicBezTo>
                    <a:pt x="15" y="28"/>
                    <a:pt x="15" y="28"/>
                    <a:pt x="15" y="28"/>
                  </a:cubicBezTo>
                  <a:cubicBezTo>
                    <a:pt x="15" y="30"/>
                    <a:pt x="14" y="31"/>
                    <a:pt x="12" y="31"/>
                  </a:cubicBezTo>
                  <a:cubicBezTo>
                    <a:pt x="3" y="31"/>
                    <a:pt x="3" y="31"/>
                    <a:pt x="3" y="31"/>
                  </a:cubicBezTo>
                  <a:cubicBezTo>
                    <a:pt x="1" y="31"/>
                    <a:pt x="0" y="30"/>
                    <a:pt x="0" y="28"/>
                  </a:cubicBezTo>
                  <a:cubicBezTo>
                    <a:pt x="0" y="6"/>
                    <a:pt x="0" y="6"/>
                    <a:pt x="0" y="6"/>
                  </a:cubicBezTo>
                  <a:cubicBezTo>
                    <a:pt x="0" y="5"/>
                    <a:pt x="1" y="4"/>
                    <a:pt x="2" y="3"/>
                  </a:cubicBezTo>
                  <a:close/>
                </a:path>
              </a:pathLst>
            </a:custGeom>
            <a:solidFill>
              <a:schemeClr val="accent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85" name="Freeform 87"/>
            <p:cNvSpPr/>
            <p:nvPr/>
          </p:nvSpPr>
          <p:spPr bwMode="auto">
            <a:xfrm>
              <a:off x="1459830" y="2868086"/>
              <a:ext cx="243868" cy="870326"/>
            </a:xfrm>
            <a:custGeom>
              <a:avLst/>
              <a:gdLst>
                <a:gd name="T0" fmla="*/ 54 w 54"/>
                <a:gd name="T1" fmla="*/ 154 h 193"/>
                <a:gd name="T2" fmla="*/ 54 w 54"/>
                <a:gd name="T3" fmla="*/ 193 h 193"/>
                <a:gd name="T4" fmla="*/ 54 w 54"/>
                <a:gd name="T5" fmla="*/ 193 h 193"/>
                <a:gd name="T6" fmla="*/ 48 w 54"/>
                <a:gd name="T7" fmla="*/ 193 h 193"/>
                <a:gd name="T8" fmla="*/ 48 w 54"/>
                <a:gd name="T9" fmla="*/ 154 h 193"/>
                <a:gd name="T10" fmla="*/ 48 w 54"/>
                <a:gd name="T11" fmla="*/ 154 h 193"/>
                <a:gd name="T12" fmla="*/ 42 w 54"/>
                <a:gd name="T13" fmla="*/ 141 h 193"/>
                <a:gd name="T14" fmla="*/ 42 w 54"/>
                <a:gd name="T15" fmla="*/ 141 h 193"/>
                <a:gd name="T16" fmla="*/ 34 w 54"/>
                <a:gd name="T17" fmla="*/ 138 h 193"/>
                <a:gd name="T18" fmla="*/ 34 w 54"/>
                <a:gd name="T19" fmla="*/ 138 h 193"/>
                <a:gd name="T20" fmla="*/ 33 w 54"/>
                <a:gd name="T21" fmla="*/ 139 h 193"/>
                <a:gd name="T22" fmla="*/ 33 w 54"/>
                <a:gd name="T23" fmla="*/ 139 h 193"/>
                <a:gd name="T24" fmla="*/ 32 w 54"/>
                <a:gd name="T25" fmla="*/ 139 h 193"/>
                <a:gd name="T26" fmla="*/ 32 w 54"/>
                <a:gd name="T27" fmla="*/ 139 h 193"/>
                <a:gd name="T28" fmla="*/ 32 w 54"/>
                <a:gd name="T29" fmla="*/ 139 h 193"/>
                <a:gd name="T30" fmla="*/ 18 w 54"/>
                <a:gd name="T31" fmla="*/ 139 h 193"/>
                <a:gd name="T32" fmla="*/ 2 w 54"/>
                <a:gd name="T33" fmla="*/ 132 h 193"/>
                <a:gd name="T34" fmla="*/ 2 w 54"/>
                <a:gd name="T35" fmla="*/ 132 h 193"/>
                <a:gd name="T36" fmla="*/ 0 w 54"/>
                <a:gd name="T37" fmla="*/ 125 h 193"/>
                <a:gd name="T38" fmla="*/ 0 w 54"/>
                <a:gd name="T39" fmla="*/ 125 h 193"/>
                <a:gd name="T40" fmla="*/ 0 w 54"/>
                <a:gd name="T41" fmla="*/ 125 h 193"/>
                <a:gd name="T42" fmla="*/ 0 w 54"/>
                <a:gd name="T43" fmla="*/ 0 h 193"/>
                <a:gd name="T44" fmla="*/ 5 w 54"/>
                <a:gd name="T45" fmla="*/ 0 h 193"/>
                <a:gd name="T46" fmla="*/ 5 w 54"/>
                <a:gd name="T47" fmla="*/ 124 h 193"/>
                <a:gd name="T48" fmla="*/ 5 w 54"/>
                <a:gd name="T49" fmla="*/ 125 h 193"/>
                <a:gd name="T50" fmla="*/ 5 w 54"/>
                <a:gd name="T51" fmla="*/ 125 h 193"/>
                <a:gd name="T52" fmla="*/ 5 w 54"/>
                <a:gd name="T53" fmla="*/ 125 h 193"/>
                <a:gd name="T54" fmla="*/ 5 w 54"/>
                <a:gd name="T55" fmla="*/ 125 h 193"/>
                <a:gd name="T56" fmla="*/ 7 w 54"/>
                <a:gd name="T57" fmla="*/ 128 h 193"/>
                <a:gd name="T58" fmla="*/ 7 w 54"/>
                <a:gd name="T59" fmla="*/ 128 h 193"/>
                <a:gd name="T60" fmla="*/ 18 w 54"/>
                <a:gd name="T61" fmla="*/ 133 h 193"/>
                <a:gd name="T62" fmla="*/ 18 w 54"/>
                <a:gd name="T63" fmla="*/ 133 h 193"/>
                <a:gd name="T64" fmla="*/ 32 w 54"/>
                <a:gd name="T65" fmla="*/ 133 h 193"/>
                <a:gd name="T66" fmla="*/ 34 w 54"/>
                <a:gd name="T67" fmla="*/ 133 h 193"/>
                <a:gd name="T68" fmla="*/ 34 w 54"/>
                <a:gd name="T69" fmla="*/ 133 h 193"/>
                <a:gd name="T70" fmla="*/ 45 w 54"/>
                <a:gd name="T71" fmla="*/ 136 h 193"/>
                <a:gd name="T72" fmla="*/ 45 w 54"/>
                <a:gd name="T73" fmla="*/ 136 h 193"/>
                <a:gd name="T74" fmla="*/ 54 w 54"/>
                <a:gd name="T75" fmla="*/ 153 h 193"/>
                <a:gd name="T76" fmla="*/ 54 w 54"/>
                <a:gd name="T77" fmla="*/ 153 h 193"/>
                <a:gd name="T78" fmla="*/ 54 w 54"/>
                <a:gd name="T79" fmla="*/ 15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 h="193">
                  <a:moveTo>
                    <a:pt x="54" y="154"/>
                  </a:moveTo>
                  <a:cubicBezTo>
                    <a:pt x="54" y="174"/>
                    <a:pt x="54" y="193"/>
                    <a:pt x="54" y="193"/>
                  </a:cubicBezTo>
                  <a:cubicBezTo>
                    <a:pt x="54" y="193"/>
                    <a:pt x="54" y="193"/>
                    <a:pt x="54" y="193"/>
                  </a:cubicBezTo>
                  <a:cubicBezTo>
                    <a:pt x="48" y="193"/>
                    <a:pt x="48" y="193"/>
                    <a:pt x="48" y="193"/>
                  </a:cubicBezTo>
                  <a:cubicBezTo>
                    <a:pt x="48" y="193"/>
                    <a:pt x="48" y="174"/>
                    <a:pt x="48" y="154"/>
                  </a:cubicBezTo>
                  <a:cubicBezTo>
                    <a:pt x="48" y="154"/>
                    <a:pt x="48" y="154"/>
                    <a:pt x="48" y="154"/>
                  </a:cubicBezTo>
                  <a:cubicBezTo>
                    <a:pt x="48" y="146"/>
                    <a:pt x="45" y="143"/>
                    <a:pt x="42" y="141"/>
                  </a:cubicBezTo>
                  <a:cubicBezTo>
                    <a:pt x="42" y="141"/>
                    <a:pt x="42" y="141"/>
                    <a:pt x="42" y="141"/>
                  </a:cubicBezTo>
                  <a:cubicBezTo>
                    <a:pt x="39" y="139"/>
                    <a:pt x="36" y="138"/>
                    <a:pt x="34" y="138"/>
                  </a:cubicBezTo>
                  <a:cubicBezTo>
                    <a:pt x="34" y="138"/>
                    <a:pt x="34" y="138"/>
                    <a:pt x="34" y="138"/>
                  </a:cubicBezTo>
                  <a:cubicBezTo>
                    <a:pt x="33" y="138"/>
                    <a:pt x="33" y="138"/>
                    <a:pt x="33" y="139"/>
                  </a:cubicBezTo>
                  <a:cubicBezTo>
                    <a:pt x="33" y="139"/>
                    <a:pt x="33" y="139"/>
                    <a:pt x="33" y="139"/>
                  </a:cubicBezTo>
                  <a:cubicBezTo>
                    <a:pt x="33" y="139"/>
                    <a:pt x="32" y="139"/>
                    <a:pt x="32" y="139"/>
                  </a:cubicBezTo>
                  <a:cubicBezTo>
                    <a:pt x="32" y="139"/>
                    <a:pt x="32" y="139"/>
                    <a:pt x="32" y="139"/>
                  </a:cubicBezTo>
                  <a:cubicBezTo>
                    <a:pt x="32" y="139"/>
                    <a:pt x="32" y="139"/>
                    <a:pt x="32" y="139"/>
                  </a:cubicBezTo>
                  <a:cubicBezTo>
                    <a:pt x="18" y="139"/>
                    <a:pt x="18" y="139"/>
                    <a:pt x="18" y="139"/>
                  </a:cubicBezTo>
                  <a:cubicBezTo>
                    <a:pt x="10" y="139"/>
                    <a:pt x="5" y="135"/>
                    <a:pt x="2" y="132"/>
                  </a:cubicBezTo>
                  <a:cubicBezTo>
                    <a:pt x="2" y="132"/>
                    <a:pt x="2" y="132"/>
                    <a:pt x="2" y="132"/>
                  </a:cubicBezTo>
                  <a:cubicBezTo>
                    <a:pt x="0" y="128"/>
                    <a:pt x="0" y="125"/>
                    <a:pt x="0" y="125"/>
                  </a:cubicBezTo>
                  <a:cubicBezTo>
                    <a:pt x="0" y="125"/>
                    <a:pt x="0" y="125"/>
                    <a:pt x="0" y="125"/>
                  </a:cubicBezTo>
                  <a:cubicBezTo>
                    <a:pt x="0" y="125"/>
                    <a:pt x="0" y="125"/>
                    <a:pt x="0" y="125"/>
                  </a:cubicBezTo>
                  <a:cubicBezTo>
                    <a:pt x="0" y="0"/>
                    <a:pt x="0" y="0"/>
                    <a:pt x="0" y="0"/>
                  </a:cubicBezTo>
                  <a:cubicBezTo>
                    <a:pt x="5" y="0"/>
                    <a:pt x="5" y="0"/>
                    <a:pt x="5" y="0"/>
                  </a:cubicBezTo>
                  <a:cubicBezTo>
                    <a:pt x="5" y="124"/>
                    <a:pt x="5" y="124"/>
                    <a:pt x="5" y="124"/>
                  </a:cubicBezTo>
                  <a:cubicBezTo>
                    <a:pt x="5" y="124"/>
                    <a:pt x="5" y="124"/>
                    <a:pt x="5" y="125"/>
                  </a:cubicBezTo>
                  <a:cubicBezTo>
                    <a:pt x="5" y="125"/>
                    <a:pt x="5" y="125"/>
                    <a:pt x="5" y="125"/>
                  </a:cubicBezTo>
                  <a:cubicBezTo>
                    <a:pt x="5" y="125"/>
                    <a:pt x="5" y="125"/>
                    <a:pt x="5" y="125"/>
                  </a:cubicBezTo>
                  <a:cubicBezTo>
                    <a:pt x="5" y="125"/>
                    <a:pt x="5" y="125"/>
                    <a:pt x="5" y="125"/>
                  </a:cubicBezTo>
                  <a:cubicBezTo>
                    <a:pt x="6" y="126"/>
                    <a:pt x="6" y="127"/>
                    <a:pt x="7" y="128"/>
                  </a:cubicBezTo>
                  <a:cubicBezTo>
                    <a:pt x="7" y="128"/>
                    <a:pt x="7" y="128"/>
                    <a:pt x="7" y="128"/>
                  </a:cubicBezTo>
                  <a:cubicBezTo>
                    <a:pt x="9" y="130"/>
                    <a:pt x="12" y="133"/>
                    <a:pt x="18" y="133"/>
                  </a:cubicBezTo>
                  <a:cubicBezTo>
                    <a:pt x="18" y="133"/>
                    <a:pt x="18" y="133"/>
                    <a:pt x="18" y="133"/>
                  </a:cubicBezTo>
                  <a:cubicBezTo>
                    <a:pt x="32" y="133"/>
                    <a:pt x="32" y="133"/>
                    <a:pt x="32" y="133"/>
                  </a:cubicBezTo>
                  <a:cubicBezTo>
                    <a:pt x="32" y="133"/>
                    <a:pt x="33" y="133"/>
                    <a:pt x="34" y="133"/>
                  </a:cubicBezTo>
                  <a:cubicBezTo>
                    <a:pt x="34" y="133"/>
                    <a:pt x="34" y="133"/>
                    <a:pt x="34" y="133"/>
                  </a:cubicBezTo>
                  <a:cubicBezTo>
                    <a:pt x="36" y="133"/>
                    <a:pt x="41" y="133"/>
                    <a:pt x="45" y="136"/>
                  </a:cubicBezTo>
                  <a:cubicBezTo>
                    <a:pt x="45" y="136"/>
                    <a:pt x="45" y="136"/>
                    <a:pt x="45" y="136"/>
                  </a:cubicBezTo>
                  <a:cubicBezTo>
                    <a:pt x="50" y="139"/>
                    <a:pt x="54" y="145"/>
                    <a:pt x="54" y="153"/>
                  </a:cubicBezTo>
                  <a:cubicBezTo>
                    <a:pt x="54" y="153"/>
                    <a:pt x="54" y="153"/>
                    <a:pt x="54" y="153"/>
                  </a:cubicBezTo>
                  <a:cubicBezTo>
                    <a:pt x="54" y="153"/>
                    <a:pt x="54" y="154"/>
                    <a:pt x="54" y="154"/>
                  </a:cubicBezTo>
                  <a:close/>
                </a:path>
              </a:pathLst>
            </a:custGeom>
            <a:solidFill>
              <a:schemeClr val="accent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86" name="Freeform 88"/>
            <p:cNvSpPr/>
            <p:nvPr/>
          </p:nvSpPr>
          <p:spPr bwMode="auto">
            <a:xfrm>
              <a:off x="4058497" y="3250561"/>
              <a:ext cx="68283" cy="140501"/>
            </a:xfrm>
            <a:custGeom>
              <a:avLst/>
              <a:gdLst>
                <a:gd name="T0" fmla="*/ 2 w 15"/>
                <a:gd name="T1" fmla="*/ 3 h 31"/>
                <a:gd name="T2" fmla="*/ 2 w 15"/>
                <a:gd name="T3" fmla="*/ 2 h 31"/>
                <a:gd name="T4" fmla="*/ 4 w 15"/>
                <a:gd name="T5" fmla="*/ 0 h 31"/>
                <a:gd name="T6" fmla="*/ 11 w 15"/>
                <a:gd name="T7" fmla="*/ 0 h 31"/>
                <a:gd name="T8" fmla="*/ 13 w 15"/>
                <a:gd name="T9" fmla="*/ 2 h 31"/>
                <a:gd name="T10" fmla="*/ 13 w 15"/>
                <a:gd name="T11" fmla="*/ 3 h 31"/>
                <a:gd name="T12" fmla="*/ 15 w 15"/>
                <a:gd name="T13" fmla="*/ 6 h 31"/>
                <a:gd name="T14" fmla="*/ 15 w 15"/>
                <a:gd name="T15" fmla="*/ 28 h 31"/>
                <a:gd name="T16" fmla="*/ 12 w 15"/>
                <a:gd name="T17" fmla="*/ 31 h 31"/>
                <a:gd name="T18" fmla="*/ 3 w 15"/>
                <a:gd name="T19" fmla="*/ 31 h 31"/>
                <a:gd name="T20" fmla="*/ 0 w 15"/>
                <a:gd name="T21" fmla="*/ 28 h 31"/>
                <a:gd name="T22" fmla="*/ 0 w 15"/>
                <a:gd name="T23" fmla="*/ 6 h 31"/>
                <a:gd name="T24" fmla="*/ 2 w 15"/>
                <a:gd name="T25"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2" y="3"/>
                  </a:moveTo>
                  <a:cubicBezTo>
                    <a:pt x="2" y="2"/>
                    <a:pt x="2" y="2"/>
                    <a:pt x="2" y="2"/>
                  </a:cubicBezTo>
                  <a:cubicBezTo>
                    <a:pt x="2" y="1"/>
                    <a:pt x="3" y="0"/>
                    <a:pt x="4" y="0"/>
                  </a:cubicBezTo>
                  <a:cubicBezTo>
                    <a:pt x="11" y="0"/>
                    <a:pt x="11" y="0"/>
                    <a:pt x="11" y="0"/>
                  </a:cubicBezTo>
                  <a:cubicBezTo>
                    <a:pt x="12" y="0"/>
                    <a:pt x="13" y="1"/>
                    <a:pt x="13" y="2"/>
                  </a:cubicBezTo>
                  <a:cubicBezTo>
                    <a:pt x="13" y="3"/>
                    <a:pt x="13" y="3"/>
                    <a:pt x="13" y="3"/>
                  </a:cubicBezTo>
                  <a:cubicBezTo>
                    <a:pt x="14" y="4"/>
                    <a:pt x="15" y="5"/>
                    <a:pt x="15" y="6"/>
                  </a:cubicBezTo>
                  <a:cubicBezTo>
                    <a:pt x="15" y="28"/>
                    <a:pt x="15" y="28"/>
                    <a:pt x="15" y="28"/>
                  </a:cubicBezTo>
                  <a:cubicBezTo>
                    <a:pt x="15" y="30"/>
                    <a:pt x="14" y="31"/>
                    <a:pt x="12" y="31"/>
                  </a:cubicBezTo>
                  <a:cubicBezTo>
                    <a:pt x="3" y="31"/>
                    <a:pt x="3" y="31"/>
                    <a:pt x="3" y="31"/>
                  </a:cubicBezTo>
                  <a:cubicBezTo>
                    <a:pt x="1" y="31"/>
                    <a:pt x="0" y="30"/>
                    <a:pt x="0" y="28"/>
                  </a:cubicBezTo>
                  <a:cubicBezTo>
                    <a:pt x="0" y="6"/>
                    <a:pt x="0" y="6"/>
                    <a:pt x="0" y="6"/>
                  </a:cubicBezTo>
                  <a:cubicBezTo>
                    <a:pt x="0" y="5"/>
                    <a:pt x="1" y="4"/>
                    <a:pt x="2" y="3"/>
                  </a:cubicBezTo>
                  <a:close/>
                </a:path>
              </a:pathLst>
            </a:custGeom>
            <a:solidFill>
              <a:schemeClr val="accent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87" name="Freeform 89"/>
            <p:cNvSpPr/>
            <p:nvPr/>
          </p:nvSpPr>
          <p:spPr bwMode="auto">
            <a:xfrm>
              <a:off x="3416634" y="2776369"/>
              <a:ext cx="68284" cy="140501"/>
            </a:xfrm>
            <a:custGeom>
              <a:avLst/>
              <a:gdLst>
                <a:gd name="T0" fmla="*/ 13 w 15"/>
                <a:gd name="T1" fmla="*/ 28 h 31"/>
                <a:gd name="T2" fmla="*/ 13 w 15"/>
                <a:gd name="T3" fmla="*/ 29 h 31"/>
                <a:gd name="T4" fmla="*/ 11 w 15"/>
                <a:gd name="T5" fmla="*/ 31 h 31"/>
                <a:gd name="T6" fmla="*/ 4 w 15"/>
                <a:gd name="T7" fmla="*/ 31 h 31"/>
                <a:gd name="T8" fmla="*/ 2 w 15"/>
                <a:gd name="T9" fmla="*/ 29 h 31"/>
                <a:gd name="T10" fmla="*/ 2 w 15"/>
                <a:gd name="T11" fmla="*/ 28 h 31"/>
                <a:gd name="T12" fmla="*/ 0 w 15"/>
                <a:gd name="T13" fmla="*/ 25 h 31"/>
                <a:gd name="T14" fmla="*/ 0 w 15"/>
                <a:gd name="T15" fmla="*/ 3 h 31"/>
                <a:gd name="T16" fmla="*/ 3 w 15"/>
                <a:gd name="T17" fmla="*/ 0 h 31"/>
                <a:gd name="T18" fmla="*/ 12 w 15"/>
                <a:gd name="T19" fmla="*/ 0 h 31"/>
                <a:gd name="T20" fmla="*/ 15 w 15"/>
                <a:gd name="T21" fmla="*/ 3 h 31"/>
                <a:gd name="T22" fmla="*/ 15 w 15"/>
                <a:gd name="T23" fmla="*/ 25 h 31"/>
                <a:gd name="T24" fmla="*/ 13 w 15"/>
                <a:gd name="T25"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13" y="28"/>
                  </a:moveTo>
                  <a:cubicBezTo>
                    <a:pt x="13" y="29"/>
                    <a:pt x="13" y="29"/>
                    <a:pt x="13" y="29"/>
                  </a:cubicBezTo>
                  <a:cubicBezTo>
                    <a:pt x="13" y="30"/>
                    <a:pt x="12" y="31"/>
                    <a:pt x="11" y="31"/>
                  </a:cubicBezTo>
                  <a:cubicBezTo>
                    <a:pt x="4" y="31"/>
                    <a:pt x="4" y="31"/>
                    <a:pt x="4" y="31"/>
                  </a:cubicBezTo>
                  <a:cubicBezTo>
                    <a:pt x="3" y="31"/>
                    <a:pt x="2" y="30"/>
                    <a:pt x="2" y="29"/>
                  </a:cubicBezTo>
                  <a:cubicBezTo>
                    <a:pt x="2" y="28"/>
                    <a:pt x="2" y="28"/>
                    <a:pt x="2" y="28"/>
                  </a:cubicBezTo>
                  <a:cubicBezTo>
                    <a:pt x="1" y="27"/>
                    <a:pt x="0" y="26"/>
                    <a:pt x="0" y="25"/>
                  </a:cubicBezTo>
                  <a:cubicBezTo>
                    <a:pt x="0" y="3"/>
                    <a:pt x="0" y="3"/>
                    <a:pt x="0" y="3"/>
                  </a:cubicBezTo>
                  <a:cubicBezTo>
                    <a:pt x="0" y="1"/>
                    <a:pt x="1" y="0"/>
                    <a:pt x="3" y="0"/>
                  </a:cubicBezTo>
                  <a:cubicBezTo>
                    <a:pt x="12" y="0"/>
                    <a:pt x="12" y="0"/>
                    <a:pt x="12" y="0"/>
                  </a:cubicBezTo>
                  <a:cubicBezTo>
                    <a:pt x="14" y="0"/>
                    <a:pt x="15" y="1"/>
                    <a:pt x="15" y="3"/>
                  </a:cubicBezTo>
                  <a:cubicBezTo>
                    <a:pt x="15" y="25"/>
                    <a:pt x="15" y="25"/>
                    <a:pt x="15" y="25"/>
                  </a:cubicBezTo>
                  <a:cubicBezTo>
                    <a:pt x="15" y="26"/>
                    <a:pt x="14" y="27"/>
                    <a:pt x="13" y="28"/>
                  </a:cubicBezTo>
                  <a:close/>
                </a:path>
              </a:pathLst>
            </a:custGeom>
            <a:solidFill>
              <a:schemeClr val="accent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88" name="Freeform 90"/>
            <p:cNvSpPr>
              <a:spLocks noEditPoints="1"/>
            </p:cNvSpPr>
            <p:nvPr/>
          </p:nvSpPr>
          <p:spPr bwMode="auto">
            <a:xfrm>
              <a:off x="3440045" y="2916870"/>
              <a:ext cx="663323" cy="374669"/>
            </a:xfrm>
            <a:custGeom>
              <a:avLst/>
              <a:gdLst>
                <a:gd name="T0" fmla="*/ 142 w 147"/>
                <a:gd name="T1" fmla="*/ 83 h 83"/>
                <a:gd name="T2" fmla="*/ 142 w 147"/>
                <a:gd name="T3" fmla="*/ 58 h 83"/>
                <a:gd name="T4" fmla="*/ 136 w 147"/>
                <a:gd name="T5" fmla="*/ 49 h 83"/>
                <a:gd name="T6" fmla="*/ 131 w 147"/>
                <a:gd name="T7" fmla="*/ 47 h 83"/>
                <a:gd name="T8" fmla="*/ 130 w 147"/>
                <a:gd name="T9" fmla="*/ 47 h 83"/>
                <a:gd name="T10" fmla="*/ 129 w 147"/>
                <a:gd name="T11" fmla="*/ 47 h 83"/>
                <a:gd name="T12" fmla="*/ 78 w 147"/>
                <a:gd name="T13" fmla="*/ 47 h 83"/>
                <a:gd name="T14" fmla="*/ 16 w 147"/>
                <a:gd name="T15" fmla="*/ 47 h 83"/>
                <a:gd name="T16" fmla="*/ 2 w 147"/>
                <a:gd name="T17" fmla="*/ 38 h 83"/>
                <a:gd name="T18" fmla="*/ 0 w 147"/>
                <a:gd name="T19" fmla="*/ 32 h 83"/>
                <a:gd name="T20" fmla="*/ 0 w 147"/>
                <a:gd name="T21" fmla="*/ 29 h 83"/>
                <a:gd name="T22" fmla="*/ 0 w 147"/>
                <a:gd name="T23" fmla="*/ 0 h 83"/>
                <a:gd name="T24" fmla="*/ 5 w 147"/>
                <a:gd name="T25" fmla="*/ 0 h 83"/>
                <a:gd name="T26" fmla="*/ 5 w 147"/>
                <a:gd name="T27" fmla="*/ 29 h 83"/>
                <a:gd name="T28" fmla="*/ 5 w 147"/>
                <a:gd name="T29" fmla="*/ 29 h 83"/>
                <a:gd name="T30" fmla="*/ 5 w 147"/>
                <a:gd name="T31" fmla="*/ 30 h 83"/>
                <a:gd name="T32" fmla="*/ 5 w 147"/>
                <a:gd name="T33" fmla="*/ 30 h 83"/>
                <a:gd name="T34" fmla="*/ 7 w 147"/>
                <a:gd name="T35" fmla="*/ 37 h 83"/>
                <a:gd name="T36" fmla="*/ 16 w 147"/>
                <a:gd name="T37" fmla="*/ 41 h 83"/>
                <a:gd name="T38" fmla="*/ 130 w 147"/>
                <a:gd name="T39" fmla="*/ 41 h 83"/>
                <a:gd name="T40" fmla="*/ 130 w 147"/>
                <a:gd name="T41" fmla="*/ 42 h 83"/>
                <a:gd name="T42" fmla="*/ 138 w 147"/>
                <a:gd name="T43" fmla="*/ 44 h 83"/>
                <a:gd name="T44" fmla="*/ 147 w 147"/>
                <a:gd name="T45" fmla="*/ 58 h 83"/>
                <a:gd name="T46" fmla="*/ 0 w 147"/>
                <a:gd name="T47" fmla="*/ 29 h 83"/>
                <a:gd name="T48" fmla="*/ 0 w 147"/>
                <a:gd name="T49" fmla="*/ 29 h 83"/>
                <a:gd name="T50" fmla="*/ 0 w 147"/>
                <a:gd name="T51" fmla="*/ 27 h 83"/>
                <a:gd name="T52" fmla="*/ 1 w 147"/>
                <a:gd name="T53" fmla="*/ 27 h 83"/>
                <a:gd name="T54" fmla="*/ 1 w 147"/>
                <a:gd name="T55" fmla="*/ 27 h 83"/>
                <a:gd name="T56" fmla="*/ 0 w 147"/>
                <a:gd name="T57" fmla="*/ 28 h 83"/>
                <a:gd name="T58" fmla="*/ 1 w 147"/>
                <a:gd name="T59" fmla="*/ 27 h 83"/>
                <a:gd name="T60" fmla="*/ 1 w 147"/>
                <a:gd name="T61" fmla="*/ 27 h 83"/>
                <a:gd name="T62" fmla="*/ 1 w 147"/>
                <a:gd name="T63" fmla="*/ 27 h 83"/>
                <a:gd name="T64" fmla="*/ 1 w 147"/>
                <a:gd name="T65" fmla="*/ 2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7" h="83">
                  <a:moveTo>
                    <a:pt x="147" y="83"/>
                  </a:moveTo>
                  <a:cubicBezTo>
                    <a:pt x="142" y="83"/>
                    <a:pt x="142" y="83"/>
                    <a:pt x="142" y="83"/>
                  </a:cubicBezTo>
                  <a:cubicBezTo>
                    <a:pt x="142" y="83"/>
                    <a:pt x="142" y="83"/>
                    <a:pt x="142" y="83"/>
                  </a:cubicBezTo>
                  <a:cubicBezTo>
                    <a:pt x="142" y="83"/>
                    <a:pt x="142" y="70"/>
                    <a:pt x="142" y="58"/>
                  </a:cubicBezTo>
                  <a:cubicBezTo>
                    <a:pt x="142" y="58"/>
                    <a:pt x="142" y="58"/>
                    <a:pt x="142" y="58"/>
                  </a:cubicBezTo>
                  <a:cubicBezTo>
                    <a:pt x="142" y="53"/>
                    <a:pt x="139" y="51"/>
                    <a:pt x="136" y="49"/>
                  </a:cubicBezTo>
                  <a:cubicBezTo>
                    <a:pt x="136" y="49"/>
                    <a:pt x="136" y="49"/>
                    <a:pt x="136" y="49"/>
                  </a:cubicBezTo>
                  <a:cubicBezTo>
                    <a:pt x="134" y="48"/>
                    <a:pt x="133" y="48"/>
                    <a:pt x="131" y="47"/>
                  </a:cubicBezTo>
                  <a:cubicBezTo>
                    <a:pt x="131" y="47"/>
                    <a:pt x="131" y="47"/>
                    <a:pt x="131" y="47"/>
                  </a:cubicBezTo>
                  <a:cubicBezTo>
                    <a:pt x="131" y="47"/>
                    <a:pt x="130" y="47"/>
                    <a:pt x="130" y="47"/>
                  </a:cubicBezTo>
                  <a:cubicBezTo>
                    <a:pt x="130" y="47"/>
                    <a:pt x="130" y="47"/>
                    <a:pt x="130" y="47"/>
                  </a:cubicBezTo>
                  <a:cubicBezTo>
                    <a:pt x="130" y="47"/>
                    <a:pt x="129" y="47"/>
                    <a:pt x="129" y="47"/>
                  </a:cubicBezTo>
                  <a:cubicBezTo>
                    <a:pt x="129" y="47"/>
                    <a:pt x="129" y="47"/>
                    <a:pt x="129" y="47"/>
                  </a:cubicBezTo>
                  <a:cubicBezTo>
                    <a:pt x="128" y="47"/>
                    <a:pt x="104" y="47"/>
                    <a:pt x="78" y="47"/>
                  </a:cubicBezTo>
                  <a:cubicBezTo>
                    <a:pt x="78" y="47"/>
                    <a:pt x="78" y="47"/>
                    <a:pt x="78" y="47"/>
                  </a:cubicBezTo>
                  <a:cubicBezTo>
                    <a:pt x="51" y="47"/>
                    <a:pt x="23" y="47"/>
                    <a:pt x="16" y="47"/>
                  </a:cubicBezTo>
                  <a:cubicBezTo>
                    <a:pt x="16" y="47"/>
                    <a:pt x="16" y="47"/>
                    <a:pt x="16" y="47"/>
                  </a:cubicBezTo>
                  <a:cubicBezTo>
                    <a:pt x="8" y="47"/>
                    <a:pt x="3" y="42"/>
                    <a:pt x="2" y="38"/>
                  </a:cubicBezTo>
                  <a:cubicBezTo>
                    <a:pt x="2" y="38"/>
                    <a:pt x="2" y="38"/>
                    <a:pt x="2" y="38"/>
                  </a:cubicBezTo>
                  <a:cubicBezTo>
                    <a:pt x="1" y="36"/>
                    <a:pt x="0" y="34"/>
                    <a:pt x="0" y="32"/>
                  </a:cubicBezTo>
                  <a:cubicBezTo>
                    <a:pt x="0" y="32"/>
                    <a:pt x="0" y="32"/>
                    <a:pt x="0" y="32"/>
                  </a:cubicBezTo>
                  <a:cubicBezTo>
                    <a:pt x="0" y="29"/>
                    <a:pt x="0" y="29"/>
                    <a:pt x="0" y="29"/>
                  </a:cubicBezTo>
                  <a:cubicBezTo>
                    <a:pt x="0" y="29"/>
                    <a:pt x="0" y="29"/>
                    <a:pt x="0" y="29"/>
                  </a:cubicBezTo>
                  <a:cubicBezTo>
                    <a:pt x="0" y="29"/>
                    <a:pt x="0" y="16"/>
                    <a:pt x="0" y="0"/>
                  </a:cubicBezTo>
                  <a:cubicBezTo>
                    <a:pt x="5" y="0"/>
                    <a:pt x="5" y="0"/>
                    <a:pt x="5" y="0"/>
                  </a:cubicBezTo>
                  <a:cubicBezTo>
                    <a:pt x="5" y="0"/>
                    <a:pt x="5" y="0"/>
                    <a:pt x="5" y="0"/>
                  </a:cubicBezTo>
                  <a:cubicBezTo>
                    <a:pt x="5" y="16"/>
                    <a:pt x="5" y="29"/>
                    <a:pt x="5" y="29"/>
                  </a:cubicBezTo>
                  <a:cubicBezTo>
                    <a:pt x="5" y="29"/>
                    <a:pt x="5" y="29"/>
                    <a:pt x="5" y="29"/>
                  </a:cubicBezTo>
                  <a:cubicBezTo>
                    <a:pt x="5" y="29"/>
                    <a:pt x="5" y="29"/>
                    <a:pt x="5" y="29"/>
                  </a:cubicBezTo>
                  <a:cubicBezTo>
                    <a:pt x="5" y="29"/>
                    <a:pt x="5" y="29"/>
                    <a:pt x="5" y="29"/>
                  </a:cubicBezTo>
                  <a:cubicBezTo>
                    <a:pt x="5" y="29"/>
                    <a:pt x="5" y="30"/>
                    <a:pt x="5" y="30"/>
                  </a:cubicBezTo>
                  <a:cubicBezTo>
                    <a:pt x="5" y="30"/>
                    <a:pt x="5" y="30"/>
                    <a:pt x="5" y="30"/>
                  </a:cubicBezTo>
                  <a:cubicBezTo>
                    <a:pt x="5" y="30"/>
                    <a:pt x="5" y="30"/>
                    <a:pt x="5" y="30"/>
                  </a:cubicBezTo>
                  <a:cubicBezTo>
                    <a:pt x="5" y="30"/>
                    <a:pt x="5" y="30"/>
                    <a:pt x="5" y="30"/>
                  </a:cubicBezTo>
                  <a:cubicBezTo>
                    <a:pt x="5" y="31"/>
                    <a:pt x="6" y="34"/>
                    <a:pt x="7" y="37"/>
                  </a:cubicBezTo>
                  <a:cubicBezTo>
                    <a:pt x="7" y="37"/>
                    <a:pt x="7" y="37"/>
                    <a:pt x="7" y="37"/>
                  </a:cubicBezTo>
                  <a:cubicBezTo>
                    <a:pt x="9" y="39"/>
                    <a:pt x="11" y="41"/>
                    <a:pt x="16" y="41"/>
                  </a:cubicBezTo>
                  <a:cubicBezTo>
                    <a:pt x="16" y="41"/>
                    <a:pt x="16" y="41"/>
                    <a:pt x="16" y="41"/>
                  </a:cubicBezTo>
                  <a:cubicBezTo>
                    <a:pt x="29" y="41"/>
                    <a:pt x="129" y="41"/>
                    <a:pt x="129" y="41"/>
                  </a:cubicBezTo>
                  <a:cubicBezTo>
                    <a:pt x="130" y="41"/>
                    <a:pt x="130" y="41"/>
                    <a:pt x="130" y="41"/>
                  </a:cubicBezTo>
                  <a:cubicBezTo>
                    <a:pt x="130" y="42"/>
                    <a:pt x="130" y="42"/>
                    <a:pt x="130" y="42"/>
                  </a:cubicBezTo>
                  <a:cubicBezTo>
                    <a:pt x="130" y="42"/>
                    <a:pt x="130" y="42"/>
                    <a:pt x="130" y="42"/>
                  </a:cubicBezTo>
                  <a:cubicBezTo>
                    <a:pt x="130" y="42"/>
                    <a:pt x="134" y="42"/>
                    <a:pt x="138" y="44"/>
                  </a:cubicBezTo>
                  <a:cubicBezTo>
                    <a:pt x="138" y="44"/>
                    <a:pt x="138" y="44"/>
                    <a:pt x="138" y="44"/>
                  </a:cubicBezTo>
                  <a:cubicBezTo>
                    <a:pt x="142" y="46"/>
                    <a:pt x="147" y="50"/>
                    <a:pt x="147" y="58"/>
                  </a:cubicBezTo>
                  <a:cubicBezTo>
                    <a:pt x="147" y="58"/>
                    <a:pt x="147" y="58"/>
                    <a:pt x="147" y="58"/>
                  </a:cubicBezTo>
                  <a:cubicBezTo>
                    <a:pt x="147" y="70"/>
                    <a:pt x="147" y="83"/>
                    <a:pt x="147" y="83"/>
                  </a:cubicBezTo>
                  <a:close/>
                  <a:moveTo>
                    <a:pt x="0" y="29"/>
                  </a:moveTo>
                  <a:cubicBezTo>
                    <a:pt x="0" y="29"/>
                    <a:pt x="0" y="29"/>
                    <a:pt x="0" y="29"/>
                  </a:cubicBezTo>
                  <a:cubicBezTo>
                    <a:pt x="0" y="29"/>
                    <a:pt x="0" y="29"/>
                    <a:pt x="0" y="29"/>
                  </a:cubicBezTo>
                  <a:cubicBezTo>
                    <a:pt x="0" y="29"/>
                    <a:pt x="0" y="29"/>
                    <a:pt x="0" y="29"/>
                  </a:cubicBezTo>
                  <a:close/>
                  <a:moveTo>
                    <a:pt x="0" y="27"/>
                  </a:moveTo>
                  <a:cubicBezTo>
                    <a:pt x="1" y="27"/>
                    <a:pt x="1" y="27"/>
                    <a:pt x="1" y="27"/>
                  </a:cubicBezTo>
                  <a:cubicBezTo>
                    <a:pt x="1" y="27"/>
                    <a:pt x="1" y="27"/>
                    <a:pt x="1" y="27"/>
                  </a:cubicBezTo>
                  <a:cubicBezTo>
                    <a:pt x="1" y="27"/>
                    <a:pt x="1" y="27"/>
                    <a:pt x="1" y="27"/>
                  </a:cubicBezTo>
                  <a:cubicBezTo>
                    <a:pt x="1" y="27"/>
                    <a:pt x="1" y="27"/>
                    <a:pt x="1" y="27"/>
                  </a:cubicBezTo>
                  <a:cubicBezTo>
                    <a:pt x="1" y="27"/>
                    <a:pt x="0" y="27"/>
                    <a:pt x="0" y="28"/>
                  </a:cubicBezTo>
                  <a:cubicBezTo>
                    <a:pt x="0" y="28"/>
                    <a:pt x="0" y="28"/>
                    <a:pt x="0" y="28"/>
                  </a:cubicBezTo>
                  <a:cubicBezTo>
                    <a:pt x="0" y="28"/>
                    <a:pt x="0" y="28"/>
                    <a:pt x="0" y="27"/>
                  </a:cubicBezTo>
                  <a:close/>
                  <a:moveTo>
                    <a:pt x="1" y="27"/>
                  </a:moveTo>
                  <a:cubicBezTo>
                    <a:pt x="1" y="27"/>
                    <a:pt x="1" y="27"/>
                    <a:pt x="1" y="27"/>
                  </a:cubicBezTo>
                  <a:cubicBezTo>
                    <a:pt x="1" y="27"/>
                    <a:pt x="1" y="27"/>
                    <a:pt x="1" y="27"/>
                  </a:cubicBezTo>
                  <a:cubicBezTo>
                    <a:pt x="1" y="27"/>
                    <a:pt x="1" y="27"/>
                    <a:pt x="1" y="27"/>
                  </a:cubicBezTo>
                  <a:close/>
                  <a:moveTo>
                    <a:pt x="1" y="27"/>
                  </a:moveTo>
                  <a:cubicBezTo>
                    <a:pt x="1" y="27"/>
                    <a:pt x="1" y="27"/>
                    <a:pt x="1" y="27"/>
                  </a:cubicBezTo>
                  <a:cubicBezTo>
                    <a:pt x="1" y="27"/>
                    <a:pt x="1" y="27"/>
                    <a:pt x="1" y="27"/>
                  </a:cubicBezTo>
                  <a:cubicBezTo>
                    <a:pt x="1" y="27"/>
                    <a:pt x="1" y="27"/>
                    <a:pt x="1" y="27"/>
                  </a:cubicBezTo>
                  <a:close/>
                </a:path>
              </a:pathLst>
            </a:custGeom>
            <a:solidFill>
              <a:schemeClr val="accent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89" name="Freeform 91"/>
            <p:cNvSpPr/>
            <p:nvPr/>
          </p:nvSpPr>
          <p:spPr bwMode="auto">
            <a:xfrm>
              <a:off x="2542608" y="1328429"/>
              <a:ext cx="337515" cy="216606"/>
            </a:xfrm>
            <a:custGeom>
              <a:avLst/>
              <a:gdLst>
                <a:gd name="T0" fmla="*/ 65 w 75"/>
                <a:gd name="T1" fmla="*/ 44 h 48"/>
                <a:gd name="T2" fmla="*/ 41 w 75"/>
                <a:gd name="T3" fmla="*/ 16 h 48"/>
                <a:gd name="T4" fmla="*/ 41 w 75"/>
                <a:gd name="T5" fmla="*/ 16 h 48"/>
                <a:gd name="T6" fmla="*/ 7 w 75"/>
                <a:gd name="T7" fmla="*/ 14 h 48"/>
                <a:gd name="T8" fmla="*/ 7 w 75"/>
                <a:gd name="T9" fmla="*/ 14 h 48"/>
                <a:gd name="T10" fmla="*/ 7 w 75"/>
                <a:gd name="T11" fmla="*/ 14 h 48"/>
                <a:gd name="T12" fmla="*/ 1 w 75"/>
                <a:gd name="T13" fmla="*/ 11 h 48"/>
                <a:gd name="T14" fmla="*/ 1 w 75"/>
                <a:gd name="T15" fmla="*/ 11 h 48"/>
                <a:gd name="T16" fmla="*/ 4 w 75"/>
                <a:gd name="T17" fmla="*/ 5 h 48"/>
                <a:gd name="T18" fmla="*/ 4 w 75"/>
                <a:gd name="T19" fmla="*/ 5 h 48"/>
                <a:gd name="T20" fmla="*/ 45 w 75"/>
                <a:gd name="T21" fmla="*/ 8 h 48"/>
                <a:gd name="T22" fmla="*/ 45 w 75"/>
                <a:gd name="T23" fmla="*/ 8 h 48"/>
                <a:gd name="T24" fmla="*/ 74 w 75"/>
                <a:gd name="T25" fmla="*/ 41 h 48"/>
                <a:gd name="T26" fmla="*/ 74 w 75"/>
                <a:gd name="T27" fmla="*/ 41 h 48"/>
                <a:gd name="T28" fmla="*/ 71 w 75"/>
                <a:gd name="T29" fmla="*/ 47 h 48"/>
                <a:gd name="T30" fmla="*/ 71 w 75"/>
                <a:gd name="T31" fmla="*/ 47 h 48"/>
                <a:gd name="T32" fmla="*/ 68 w 75"/>
                <a:gd name="T33" fmla="*/ 47 h 48"/>
                <a:gd name="T34" fmla="*/ 68 w 75"/>
                <a:gd name="T35" fmla="*/ 47 h 48"/>
                <a:gd name="T36" fmla="*/ 65 w 75"/>
                <a:gd name="T3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 h="48">
                  <a:moveTo>
                    <a:pt x="65" y="44"/>
                  </a:moveTo>
                  <a:cubicBezTo>
                    <a:pt x="61" y="32"/>
                    <a:pt x="52" y="22"/>
                    <a:pt x="41" y="16"/>
                  </a:cubicBezTo>
                  <a:cubicBezTo>
                    <a:pt x="41" y="16"/>
                    <a:pt x="41" y="16"/>
                    <a:pt x="41" y="16"/>
                  </a:cubicBezTo>
                  <a:cubicBezTo>
                    <a:pt x="31" y="11"/>
                    <a:pt x="19" y="10"/>
                    <a:pt x="7" y="14"/>
                  </a:cubicBezTo>
                  <a:cubicBezTo>
                    <a:pt x="7" y="14"/>
                    <a:pt x="7" y="14"/>
                    <a:pt x="7" y="14"/>
                  </a:cubicBezTo>
                  <a:cubicBezTo>
                    <a:pt x="7" y="14"/>
                    <a:pt x="7" y="14"/>
                    <a:pt x="7" y="14"/>
                  </a:cubicBezTo>
                  <a:cubicBezTo>
                    <a:pt x="4" y="15"/>
                    <a:pt x="1" y="13"/>
                    <a:pt x="1" y="11"/>
                  </a:cubicBezTo>
                  <a:cubicBezTo>
                    <a:pt x="1" y="11"/>
                    <a:pt x="1" y="11"/>
                    <a:pt x="1" y="11"/>
                  </a:cubicBezTo>
                  <a:cubicBezTo>
                    <a:pt x="0" y="8"/>
                    <a:pt x="1" y="5"/>
                    <a:pt x="4" y="5"/>
                  </a:cubicBezTo>
                  <a:cubicBezTo>
                    <a:pt x="4" y="5"/>
                    <a:pt x="4" y="5"/>
                    <a:pt x="4" y="5"/>
                  </a:cubicBezTo>
                  <a:cubicBezTo>
                    <a:pt x="18" y="0"/>
                    <a:pt x="33" y="2"/>
                    <a:pt x="45" y="8"/>
                  </a:cubicBezTo>
                  <a:cubicBezTo>
                    <a:pt x="45" y="8"/>
                    <a:pt x="45" y="8"/>
                    <a:pt x="45" y="8"/>
                  </a:cubicBezTo>
                  <a:cubicBezTo>
                    <a:pt x="59" y="14"/>
                    <a:pt x="70" y="26"/>
                    <a:pt x="74" y="41"/>
                  </a:cubicBezTo>
                  <a:cubicBezTo>
                    <a:pt x="74" y="41"/>
                    <a:pt x="74" y="41"/>
                    <a:pt x="74" y="41"/>
                  </a:cubicBezTo>
                  <a:cubicBezTo>
                    <a:pt x="75" y="44"/>
                    <a:pt x="74" y="47"/>
                    <a:pt x="71" y="47"/>
                  </a:cubicBezTo>
                  <a:cubicBezTo>
                    <a:pt x="71" y="47"/>
                    <a:pt x="71" y="47"/>
                    <a:pt x="71" y="47"/>
                  </a:cubicBezTo>
                  <a:cubicBezTo>
                    <a:pt x="70" y="48"/>
                    <a:pt x="69" y="48"/>
                    <a:pt x="68" y="47"/>
                  </a:cubicBezTo>
                  <a:cubicBezTo>
                    <a:pt x="68" y="47"/>
                    <a:pt x="68" y="47"/>
                    <a:pt x="68" y="47"/>
                  </a:cubicBezTo>
                  <a:cubicBezTo>
                    <a:pt x="66" y="47"/>
                    <a:pt x="66" y="46"/>
                    <a:pt x="65"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90" name="Freeform 92"/>
            <p:cNvSpPr/>
            <p:nvPr/>
          </p:nvSpPr>
          <p:spPr bwMode="auto">
            <a:xfrm>
              <a:off x="2564069" y="1414290"/>
              <a:ext cx="239966" cy="154161"/>
            </a:xfrm>
            <a:custGeom>
              <a:avLst/>
              <a:gdLst>
                <a:gd name="T0" fmla="*/ 43 w 53"/>
                <a:gd name="T1" fmla="*/ 31 h 34"/>
                <a:gd name="T2" fmla="*/ 28 w 53"/>
                <a:gd name="T3" fmla="*/ 14 h 34"/>
                <a:gd name="T4" fmla="*/ 28 w 53"/>
                <a:gd name="T5" fmla="*/ 14 h 34"/>
                <a:gd name="T6" fmla="*/ 7 w 53"/>
                <a:gd name="T7" fmla="*/ 12 h 34"/>
                <a:gd name="T8" fmla="*/ 7 w 53"/>
                <a:gd name="T9" fmla="*/ 12 h 34"/>
                <a:gd name="T10" fmla="*/ 7 w 53"/>
                <a:gd name="T11" fmla="*/ 12 h 34"/>
                <a:gd name="T12" fmla="*/ 1 w 53"/>
                <a:gd name="T13" fmla="*/ 9 h 34"/>
                <a:gd name="T14" fmla="*/ 1 w 53"/>
                <a:gd name="T15" fmla="*/ 9 h 34"/>
                <a:gd name="T16" fmla="*/ 4 w 53"/>
                <a:gd name="T17" fmla="*/ 3 h 34"/>
                <a:gd name="T18" fmla="*/ 4 w 53"/>
                <a:gd name="T19" fmla="*/ 3 h 34"/>
                <a:gd name="T20" fmla="*/ 32 w 53"/>
                <a:gd name="T21" fmla="*/ 5 h 34"/>
                <a:gd name="T22" fmla="*/ 32 w 53"/>
                <a:gd name="T23" fmla="*/ 5 h 34"/>
                <a:gd name="T24" fmla="*/ 52 w 53"/>
                <a:gd name="T25" fmla="*/ 28 h 34"/>
                <a:gd name="T26" fmla="*/ 52 w 53"/>
                <a:gd name="T27" fmla="*/ 28 h 34"/>
                <a:gd name="T28" fmla="*/ 49 w 53"/>
                <a:gd name="T29" fmla="*/ 34 h 34"/>
                <a:gd name="T30" fmla="*/ 49 w 53"/>
                <a:gd name="T31" fmla="*/ 34 h 34"/>
                <a:gd name="T32" fmla="*/ 45 w 53"/>
                <a:gd name="T33" fmla="*/ 34 h 34"/>
                <a:gd name="T34" fmla="*/ 45 w 53"/>
                <a:gd name="T35" fmla="*/ 34 h 34"/>
                <a:gd name="T36" fmla="*/ 43 w 53"/>
                <a:gd name="T37"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34">
                  <a:moveTo>
                    <a:pt x="43" y="31"/>
                  </a:moveTo>
                  <a:cubicBezTo>
                    <a:pt x="40" y="23"/>
                    <a:pt x="35" y="17"/>
                    <a:pt x="28" y="14"/>
                  </a:cubicBezTo>
                  <a:cubicBezTo>
                    <a:pt x="28" y="14"/>
                    <a:pt x="28" y="14"/>
                    <a:pt x="28" y="14"/>
                  </a:cubicBezTo>
                  <a:cubicBezTo>
                    <a:pt x="22" y="11"/>
                    <a:pt x="14" y="10"/>
                    <a:pt x="7" y="12"/>
                  </a:cubicBezTo>
                  <a:cubicBezTo>
                    <a:pt x="7" y="12"/>
                    <a:pt x="7" y="12"/>
                    <a:pt x="7" y="12"/>
                  </a:cubicBezTo>
                  <a:cubicBezTo>
                    <a:pt x="7" y="12"/>
                    <a:pt x="7" y="12"/>
                    <a:pt x="7" y="12"/>
                  </a:cubicBezTo>
                  <a:cubicBezTo>
                    <a:pt x="5" y="13"/>
                    <a:pt x="2" y="12"/>
                    <a:pt x="1" y="9"/>
                  </a:cubicBezTo>
                  <a:cubicBezTo>
                    <a:pt x="1" y="9"/>
                    <a:pt x="1" y="9"/>
                    <a:pt x="1" y="9"/>
                  </a:cubicBezTo>
                  <a:cubicBezTo>
                    <a:pt x="0" y="7"/>
                    <a:pt x="2" y="4"/>
                    <a:pt x="4" y="3"/>
                  </a:cubicBezTo>
                  <a:cubicBezTo>
                    <a:pt x="4" y="3"/>
                    <a:pt x="4" y="3"/>
                    <a:pt x="4" y="3"/>
                  </a:cubicBezTo>
                  <a:cubicBezTo>
                    <a:pt x="14" y="0"/>
                    <a:pt x="24" y="1"/>
                    <a:pt x="32" y="5"/>
                  </a:cubicBezTo>
                  <a:cubicBezTo>
                    <a:pt x="32" y="5"/>
                    <a:pt x="32" y="5"/>
                    <a:pt x="32" y="5"/>
                  </a:cubicBezTo>
                  <a:cubicBezTo>
                    <a:pt x="41" y="9"/>
                    <a:pt x="49" y="17"/>
                    <a:pt x="52" y="28"/>
                  </a:cubicBezTo>
                  <a:cubicBezTo>
                    <a:pt x="52" y="28"/>
                    <a:pt x="52" y="28"/>
                    <a:pt x="52" y="28"/>
                  </a:cubicBezTo>
                  <a:cubicBezTo>
                    <a:pt x="53" y="30"/>
                    <a:pt x="52" y="33"/>
                    <a:pt x="49" y="34"/>
                  </a:cubicBezTo>
                  <a:cubicBezTo>
                    <a:pt x="49" y="34"/>
                    <a:pt x="49" y="34"/>
                    <a:pt x="49" y="34"/>
                  </a:cubicBezTo>
                  <a:cubicBezTo>
                    <a:pt x="48" y="34"/>
                    <a:pt x="46" y="34"/>
                    <a:pt x="45" y="34"/>
                  </a:cubicBezTo>
                  <a:cubicBezTo>
                    <a:pt x="45" y="34"/>
                    <a:pt x="45" y="34"/>
                    <a:pt x="45" y="34"/>
                  </a:cubicBezTo>
                  <a:cubicBezTo>
                    <a:pt x="44" y="33"/>
                    <a:pt x="43" y="32"/>
                    <a:pt x="43" y="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91" name="Freeform 93"/>
            <p:cNvSpPr/>
            <p:nvPr/>
          </p:nvSpPr>
          <p:spPr bwMode="auto">
            <a:xfrm>
              <a:off x="2593332" y="1506007"/>
              <a:ext cx="115107" cy="115132"/>
            </a:xfrm>
            <a:custGeom>
              <a:avLst/>
              <a:gdLst>
                <a:gd name="T0" fmla="*/ 16 w 26"/>
                <a:gd name="T1" fmla="*/ 24 h 26"/>
                <a:gd name="T2" fmla="*/ 2 w 26"/>
                <a:gd name="T3" fmla="*/ 16 h 26"/>
                <a:gd name="T4" fmla="*/ 10 w 26"/>
                <a:gd name="T5" fmla="*/ 2 h 26"/>
                <a:gd name="T6" fmla="*/ 24 w 26"/>
                <a:gd name="T7" fmla="*/ 9 h 26"/>
                <a:gd name="T8" fmla="*/ 16 w 26"/>
                <a:gd name="T9" fmla="*/ 24 h 26"/>
              </a:gdLst>
              <a:ahLst/>
              <a:cxnLst>
                <a:cxn ang="0">
                  <a:pos x="T0" y="T1"/>
                </a:cxn>
                <a:cxn ang="0">
                  <a:pos x="T2" y="T3"/>
                </a:cxn>
                <a:cxn ang="0">
                  <a:pos x="T4" y="T5"/>
                </a:cxn>
                <a:cxn ang="0">
                  <a:pos x="T6" y="T7"/>
                </a:cxn>
                <a:cxn ang="0">
                  <a:pos x="T8" y="T9"/>
                </a:cxn>
              </a:cxnLst>
              <a:rect l="0" t="0" r="r" b="b"/>
              <a:pathLst>
                <a:path w="26" h="26">
                  <a:moveTo>
                    <a:pt x="16" y="24"/>
                  </a:moveTo>
                  <a:cubicBezTo>
                    <a:pt x="10" y="26"/>
                    <a:pt x="4" y="22"/>
                    <a:pt x="2" y="16"/>
                  </a:cubicBezTo>
                  <a:cubicBezTo>
                    <a:pt x="0" y="10"/>
                    <a:pt x="4" y="4"/>
                    <a:pt x="10" y="2"/>
                  </a:cubicBezTo>
                  <a:cubicBezTo>
                    <a:pt x="16" y="0"/>
                    <a:pt x="22" y="3"/>
                    <a:pt x="24" y="9"/>
                  </a:cubicBezTo>
                  <a:cubicBezTo>
                    <a:pt x="26" y="15"/>
                    <a:pt x="22" y="22"/>
                    <a:pt x="16"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92" name="Freeform 94"/>
            <p:cNvSpPr/>
            <p:nvPr/>
          </p:nvSpPr>
          <p:spPr bwMode="auto">
            <a:xfrm>
              <a:off x="1171090" y="2862231"/>
              <a:ext cx="807694" cy="815686"/>
            </a:xfrm>
            <a:custGeom>
              <a:avLst/>
              <a:gdLst>
                <a:gd name="T0" fmla="*/ 0 w 179"/>
                <a:gd name="T1" fmla="*/ 181 h 181"/>
                <a:gd name="T2" fmla="*/ 0 w 179"/>
                <a:gd name="T3" fmla="*/ 102 h 181"/>
                <a:gd name="T4" fmla="*/ 0 w 179"/>
                <a:gd name="T5" fmla="*/ 102 h 181"/>
                <a:gd name="T6" fmla="*/ 7 w 179"/>
                <a:gd name="T7" fmla="*/ 87 h 181"/>
                <a:gd name="T8" fmla="*/ 7 w 179"/>
                <a:gd name="T9" fmla="*/ 87 h 181"/>
                <a:gd name="T10" fmla="*/ 17 w 179"/>
                <a:gd name="T11" fmla="*/ 84 h 181"/>
                <a:gd name="T12" fmla="*/ 17 w 179"/>
                <a:gd name="T13" fmla="*/ 84 h 181"/>
                <a:gd name="T14" fmla="*/ 17 w 179"/>
                <a:gd name="T15" fmla="*/ 84 h 181"/>
                <a:gd name="T16" fmla="*/ 17 w 179"/>
                <a:gd name="T17" fmla="*/ 84 h 181"/>
                <a:gd name="T18" fmla="*/ 86 w 179"/>
                <a:gd name="T19" fmla="*/ 84 h 181"/>
                <a:gd name="T20" fmla="*/ 86 w 179"/>
                <a:gd name="T21" fmla="*/ 84 h 181"/>
                <a:gd name="T22" fmla="*/ 159 w 179"/>
                <a:gd name="T23" fmla="*/ 84 h 181"/>
                <a:gd name="T24" fmla="*/ 159 w 179"/>
                <a:gd name="T25" fmla="*/ 84 h 181"/>
                <a:gd name="T26" fmla="*/ 171 w 179"/>
                <a:gd name="T27" fmla="*/ 79 h 181"/>
                <a:gd name="T28" fmla="*/ 171 w 179"/>
                <a:gd name="T29" fmla="*/ 79 h 181"/>
                <a:gd name="T30" fmla="*/ 173 w 179"/>
                <a:gd name="T31" fmla="*/ 72 h 181"/>
                <a:gd name="T32" fmla="*/ 173 w 179"/>
                <a:gd name="T33" fmla="*/ 72 h 181"/>
                <a:gd name="T34" fmla="*/ 173 w 179"/>
                <a:gd name="T35" fmla="*/ 72 h 181"/>
                <a:gd name="T36" fmla="*/ 173 w 179"/>
                <a:gd name="T37" fmla="*/ 72 h 181"/>
                <a:gd name="T38" fmla="*/ 173 w 179"/>
                <a:gd name="T39" fmla="*/ 0 h 181"/>
                <a:gd name="T40" fmla="*/ 179 w 179"/>
                <a:gd name="T41" fmla="*/ 0 h 181"/>
                <a:gd name="T42" fmla="*/ 179 w 179"/>
                <a:gd name="T43" fmla="*/ 72 h 181"/>
                <a:gd name="T44" fmla="*/ 179 w 179"/>
                <a:gd name="T45" fmla="*/ 72 h 181"/>
                <a:gd name="T46" fmla="*/ 176 w 179"/>
                <a:gd name="T47" fmla="*/ 81 h 181"/>
                <a:gd name="T48" fmla="*/ 176 w 179"/>
                <a:gd name="T49" fmla="*/ 81 h 181"/>
                <a:gd name="T50" fmla="*/ 159 w 179"/>
                <a:gd name="T51" fmla="*/ 90 h 181"/>
                <a:gd name="T52" fmla="*/ 159 w 179"/>
                <a:gd name="T53" fmla="*/ 90 h 181"/>
                <a:gd name="T54" fmla="*/ 86 w 179"/>
                <a:gd name="T55" fmla="*/ 90 h 181"/>
                <a:gd name="T56" fmla="*/ 86 w 179"/>
                <a:gd name="T57" fmla="*/ 90 h 181"/>
                <a:gd name="T58" fmla="*/ 17 w 179"/>
                <a:gd name="T59" fmla="*/ 90 h 181"/>
                <a:gd name="T60" fmla="*/ 17 w 179"/>
                <a:gd name="T61" fmla="*/ 90 h 181"/>
                <a:gd name="T62" fmla="*/ 17 w 179"/>
                <a:gd name="T63" fmla="*/ 90 h 181"/>
                <a:gd name="T64" fmla="*/ 17 w 179"/>
                <a:gd name="T65" fmla="*/ 90 h 181"/>
                <a:gd name="T66" fmla="*/ 17 w 179"/>
                <a:gd name="T67" fmla="*/ 90 h 181"/>
                <a:gd name="T68" fmla="*/ 17 w 179"/>
                <a:gd name="T69" fmla="*/ 90 h 181"/>
                <a:gd name="T70" fmla="*/ 17 w 179"/>
                <a:gd name="T71" fmla="*/ 90 h 181"/>
                <a:gd name="T72" fmla="*/ 17 w 179"/>
                <a:gd name="T73" fmla="*/ 90 h 181"/>
                <a:gd name="T74" fmla="*/ 10 w 179"/>
                <a:gd name="T75" fmla="*/ 92 h 181"/>
                <a:gd name="T76" fmla="*/ 10 w 179"/>
                <a:gd name="T77" fmla="*/ 92 h 181"/>
                <a:gd name="T78" fmla="*/ 6 w 179"/>
                <a:gd name="T79" fmla="*/ 102 h 181"/>
                <a:gd name="T80" fmla="*/ 6 w 179"/>
                <a:gd name="T81" fmla="*/ 102 h 181"/>
                <a:gd name="T82" fmla="*/ 6 w 179"/>
                <a:gd name="T83" fmla="*/ 181 h 181"/>
                <a:gd name="T84" fmla="*/ 6 w 179"/>
                <a:gd name="T85" fmla="*/ 181 h 181"/>
                <a:gd name="T86" fmla="*/ 0 w 179"/>
                <a:gd name="T87"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9" h="181">
                  <a:moveTo>
                    <a:pt x="0" y="181"/>
                  </a:moveTo>
                  <a:cubicBezTo>
                    <a:pt x="0" y="181"/>
                    <a:pt x="0" y="118"/>
                    <a:pt x="0" y="102"/>
                  </a:cubicBezTo>
                  <a:cubicBezTo>
                    <a:pt x="0" y="102"/>
                    <a:pt x="0" y="102"/>
                    <a:pt x="0" y="102"/>
                  </a:cubicBezTo>
                  <a:cubicBezTo>
                    <a:pt x="0" y="94"/>
                    <a:pt x="3" y="89"/>
                    <a:pt x="7" y="87"/>
                  </a:cubicBezTo>
                  <a:cubicBezTo>
                    <a:pt x="7" y="87"/>
                    <a:pt x="7" y="87"/>
                    <a:pt x="7" y="87"/>
                  </a:cubicBezTo>
                  <a:cubicBezTo>
                    <a:pt x="11" y="84"/>
                    <a:pt x="15" y="84"/>
                    <a:pt x="17" y="84"/>
                  </a:cubicBezTo>
                  <a:cubicBezTo>
                    <a:pt x="17" y="84"/>
                    <a:pt x="17" y="84"/>
                    <a:pt x="17" y="84"/>
                  </a:cubicBezTo>
                  <a:cubicBezTo>
                    <a:pt x="17" y="84"/>
                    <a:pt x="17" y="84"/>
                    <a:pt x="17" y="84"/>
                  </a:cubicBezTo>
                  <a:cubicBezTo>
                    <a:pt x="17" y="84"/>
                    <a:pt x="17" y="84"/>
                    <a:pt x="17" y="84"/>
                  </a:cubicBezTo>
                  <a:cubicBezTo>
                    <a:pt x="20" y="84"/>
                    <a:pt x="56" y="84"/>
                    <a:pt x="86" y="84"/>
                  </a:cubicBezTo>
                  <a:cubicBezTo>
                    <a:pt x="86" y="84"/>
                    <a:pt x="86" y="84"/>
                    <a:pt x="86" y="84"/>
                  </a:cubicBezTo>
                  <a:cubicBezTo>
                    <a:pt x="118" y="84"/>
                    <a:pt x="152" y="84"/>
                    <a:pt x="159" y="84"/>
                  </a:cubicBezTo>
                  <a:cubicBezTo>
                    <a:pt x="159" y="84"/>
                    <a:pt x="159" y="84"/>
                    <a:pt x="159" y="84"/>
                  </a:cubicBezTo>
                  <a:cubicBezTo>
                    <a:pt x="166" y="84"/>
                    <a:pt x="169" y="82"/>
                    <a:pt x="171" y="79"/>
                  </a:cubicBezTo>
                  <a:cubicBezTo>
                    <a:pt x="171" y="79"/>
                    <a:pt x="171" y="79"/>
                    <a:pt x="171" y="79"/>
                  </a:cubicBezTo>
                  <a:cubicBezTo>
                    <a:pt x="172" y="77"/>
                    <a:pt x="173" y="74"/>
                    <a:pt x="173" y="72"/>
                  </a:cubicBezTo>
                  <a:cubicBezTo>
                    <a:pt x="173" y="72"/>
                    <a:pt x="173" y="72"/>
                    <a:pt x="173" y="72"/>
                  </a:cubicBezTo>
                  <a:cubicBezTo>
                    <a:pt x="173" y="72"/>
                    <a:pt x="173" y="72"/>
                    <a:pt x="173" y="72"/>
                  </a:cubicBezTo>
                  <a:cubicBezTo>
                    <a:pt x="173" y="72"/>
                    <a:pt x="173" y="72"/>
                    <a:pt x="173" y="72"/>
                  </a:cubicBezTo>
                  <a:cubicBezTo>
                    <a:pt x="173" y="0"/>
                    <a:pt x="173" y="0"/>
                    <a:pt x="173" y="0"/>
                  </a:cubicBezTo>
                  <a:cubicBezTo>
                    <a:pt x="179" y="0"/>
                    <a:pt x="179" y="0"/>
                    <a:pt x="179" y="0"/>
                  </a:cubicBezTo>
                  <a:cubicBezTo>
                    <a:pt x="179" y="72"/>
                    <a:pt x="179" y="72"/>
                    <a:pt x="179" y="72"/>
                  </a:cubicBezTo>
                  <a:cubicBezTo>
                    <a:pt x="179" y="72"/>
                    <a:pt x="179" y="72"/>
                    <a:pt x="179" y="72"/>
                  </a:cubicBezTo>
                  <a:cubicBezTo>
                    <a:pt x="179" y="73"/>
                    <a:pt x="179" y="77"/>
                    <a:pt x="176" y="81"/>
                  </a:cubicBezTo>
                  <a:cubicBezTo>
                    <a:pt x="176" y="81"/>
                    <a:pt x="176" y="81"/>
                    <a:pt x="176" y="81"/>
                  </a:cubicBezTo>
                  <a:cubicBezTo>
                    <a:pt x="174" y="85"/>
                    <a:pt x="168" y="90"/>
                    <a:pt x="159" y="90"/>
                  </a:cubicBezTo>
                  <a:cubicBezTo>
                    <a:pt x="159" y="90"/>
                    <a:pt x="159" y="90"/>
                    <a:pt x="159" y="90"/>
                  </a:cubicBezTo>
                  <a:cubicBezTo>
                    <a:pt x="152" y="90"/>
                    <a:pt x="118" y="90"/>
                    <a:pt x="86" y="90"/>
                  </a:cubicBezTo>
                  <a:cubicBezTo>
                    <a:pt x="86" y="90"/>
                    <a:pt x="86" y="90"/>
                    <a:pt x="86" y="90"/>
                  </a:cubicBezTo>
                  <a:cubicBezTo>
                    <a:pt x="55" y="90"/>
                    <a:pt x="17" y="90"/>
                    <a:pt x="17" y="90"/>
                  </a:cubicBezTo>
                  <a:cubicBezTo>
                    <a:pt x="17" y="90"/>
                    <a:pt x="17" y="90"/>
                    <a:pt x="17" y="90"/>
                  </a:cubicBezTo>
                  <a:cubicBezTo>
                    <a:pt x="17" y="90"/>
                    <a:pt x="17" y="90"/>
                    <a:pt x="17" y="90"/>
                  </a:cubicBezTo>
                  <a:cubicBezTo>
                    <a:pt x="17" y="90"/>
                    <a:pt x="17" y="90"/>
                    <a:pt x="17" y="90"/>
                  </a:cubicBezTo>
                  <a:cubicBezTo>
                    <a:pt x="17" y="90"/>
                    <a:pt x="17" y="90"/>
                    <a:pt x="17" y="90"/>
                  </a:cubicBezTo>
                  <a:cubicBezTo>
                    <a:pt x="17" y="90"/>
                    <a:pt x="17" y="90"/>
                    <a:pt x="17" y="90"/>
                  </a:cubicBezTo>
                  <a:cubicBezTo>
                    <a:pt x="17" y="90"/>
                    <a:pt x="17" y="90"/>
                    <a:pt x="17" y="90"/>
                  </a:cubicBezTo>
                  <a:cubicBezTo>
                    <a:pt x="17" y="90"/>
                    <a:pt x="17" y="90"/>
                    <a:pt x="17" y="90"/>
                  </a:cubicBezTo>
                  <a:cubicBezTo>
                    <a:pt x="15" y="90"/>
                    <a:pt x="12" y="90"/>
                    <a:pt x="10" y="92"/>
                  </a:cubicBezTo>
                  <a:cubicBezTo>
                    <a:pt x="10" y="92"/>
                    <a:pt x="10" y="92"/>
                    <a:pt x="10" y="92"/>
                  </a:cubicBezTo>
                  <a:cubicBezTo>
                    <a:pt x="8" y="93"/>
                    <a:pt x="6" y="96"/>
                    <a:pt x="6" y="102"/>
                  </a:cubicBezTo>
                  <a:cubicBezTo>
                    <a:pt x="6" y="102"/>
                    <a:pt x="6" y="102"/>
                    <a:pt x="6" y="102"/>
                  </a:cubicBezTo>
                  <a:cubicBezTo>
                    <a:pt x="6" y="118"/>
                    <a:pt x="6" y="181"/>
                    <a:pt x="6" y="181"/>
                  </a:cubicBezTo>
                  <a:cubicBezTo>
                    <a:pt x="6" y="181"/>
                    <a:pt x="6" y="181"/>
                    <a:pt x="6" y="181"/>
                  </a:cubicBezTo>
                  <a:cubicBezTo>
                    <a:pt x="0" y="181"/>
                    <a:pt x="0" y="181"/>
                    <a:pt x="0" y="181"/>
                  </a:cubicBezTo>
                  <a:close/>
                </a:path>
              </a:pathLst>
            </a:custGeom>
            <a:solidFill>
              <a:schemeClr val="accent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93" name="Freeform 95"/>
            <p:cNvSpPr/>
            <p:nvPr/>
          </p:nvSpPr>
          <p:spPr bwMode="auto">
            <a:xfrm>
              <a:off x="1931960" y="2782224"/>
              <a:ext cx="68283" cy="144404"/>
            </a:xfrm>
            <a:custGeom>
              <a:avLst/>
              <a:gdLst>
                <a:gd name="T0" fmla="*/ 2 w 15"/>
                <a:gd name="T1" fmla="*/ 28 h 32"/>
                <a:gd name="T2" fmla="*/ 2 w 15"/>
                <a:gd name="T3" fmla="*/ 30 h 32"/>
                <a:gd name="T4" fmla="*/ 4 w 15"/>
                <a:gd name="T5" fmla="*/ 32 h 32"/>
                <a:gd name="T6" fmla="*/ 11 w 15"/>
                <a:gd name="T7" fmla="*/ 32 h 32"/>
                <a:gd name="T8" fmla="*/ 13 w 15"/>
                <a:gd name="T9" fmla="*/ 30 h 32"/>
                <a:gd name="T10" fmla="*/ 13 w 15"/>
                <a:gd name="T11" fmla="*/ 28 h 32"/>
                <a:gd name="T12" fmla="*/ 15 w 15"/>
                <a:gd name="T13" fmla="*/ 25 h 32"/>
                <a:gd name="T14" fmla="*/ 15 w 15"/>
                <a:gd name="T15" fmla="*/ 4 h 32"/>
                <a:gd name="T16" fmla="*/ 12 w 15"/>
                <a:gd name="T17" fmla="*/ 0 h 32"/>
                <a:gd name="T18" fmla="*/ 3 w 15"/>
                <a:gd name="T19" fmla="*/ 0 h 32"/>
                <a:gd name="T20" fmla="*/ 0 w 15"/>
                <a:gd name="T21" fmla="*/ 4 h 32"/>
                <a:gd name="T22" fmla="*/ 0 w 15"/>
                <a:gd name="T23" fmla="*/ 25 h 32"/>
                <a:gd name="T24" fmla="*/ 2 w 15"/>
                <a:gd name="T25"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2">
                  <a:moveTo>
                    <a:pt x="2" y="28"/>
                  </a:moveTo>
                  <a:cubicBezTo>
                    <a:pt x="2" y="30"/>
                    <a:pt x="2" y="30"/>
                    <a:pt x="2" y="30"/>
                  </a:cubicBezTo>
                  <a:cubicBezTo>
                    <a:pt x="2" y="31"/>
                    <a:pt x="3" y="32"/>
                    <a:pt x="4" y="32"/>
                  </a:cubicBezTo>
                  <a:cubicBezTo>
                    <a:pt x="11" y="32"/>
                    <a:pt x="11" y="32"/>
                    <a:pt x="11" y="32"/>
                  </a:cubicBezTo>
                  <a:cubicBezTo>
                    <a:pt x="12" y="32"/>
                    <a:pt x="13" y="31"/>
                    <a:pt x="13" y="30"/>
                  </a:cubicBezTo>
                  <a:cubicBezTo>
                    <a:pt x="13" y="28"/>
                    <a:pt x="13" y="28"/>
                    <a:pt x="13" y="28"/>
                  </a:cubicBezTo>
                  <a:cubicBezTo>
                    <a:pt x="14" y="28"/>
                    <a:pt x="15" y="27"/>
                    <a:pt x="15" y="25"/>
                  </a:cubicBezTo>
                  <a:cubicBezTo>
                    <a:pt x="15" y="4"/>
                    <a:pt x="15" y="4"/>
                    <a:pt x="15" y="4"/>
                  </a:cubicBezTo>
                  <a:cubicBezTo>
                    <a:pt x="15" y="2"/>
                    <a:pt x="14" y="0"/>
                    <a:pt x="12" y="0"/>
                  </a:cubicBezTo>
                  <a:cubicBezTo>
                    <a:pt x="3" y="0"/>
                    <a:pt x="3" y="0"/>
                    <a:pt x="3" y="0"/>
                  </a:cubicBezTo>
                  <a:cubicBezTo>
                    <a:pt x="1" y="0"/>
                    <a:pt x="0" y="2"/>
                    <a:pt x="0" y="4"/>
                  </a:cubicBezTo>
                  <a:cubicBezTo>
                    <a:pt x="0" y="25"/>
                    <a:pt x="0" y="25"/>
                    <a:pt x="0" y="25"/>
                  </a:cubicBezTo>
                  <a:cubicBezTo>
                    <a:pt x="0" y="27"/>
                    <a:pt x="1" y="28"/>
                    <a:pt x="2" y="28"/>
                  </a:cubicBezTo>
                  <a:close/>
                </a:path>
              </a:pathLst>
            </a:custGeom>
            <a:solidFill>
              <a:schemeClr val="accent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94" name="Freeform 96"/>
            <p:cNvSpPr/>
            <p:nvPr/>
          </p:nvSpPr>
          <p:spPr bwMode="auto">
            <a:xfrm>
              <a:off x="1147678" y="3562785"/>
              <a:ext cx="72185" cy="138549"/>
            </a:xfrm>
            <a:custGeom>
              <a:avLst/>
              <a:gdLst>
                <a:gd name="T0" fmla="*/ 14 w 16"/>
                <a:gd name="T1" fmla="*/ 3 h 31"/>
                <a:gd name="T2" fmla="*/ 14 w 16"/>
                <a:gd name="T3" fmla="*/ 2 h 31"/>
                <a:gd name="T4" fmla="*/ 11 w 16"/>
                <a:gd name="T5" fmla="*/ 0 h 31"/>
                <a:gd name="T6" fmla="*/ 5 w 16"/>
                <a:gd name="T7" fmla="*/ 0 h 31"/>
                <a:gd name="T8" fmla="*/ 2 w 16"/>
                <a:gd name="T9" fmla="*/ 2 h 31"/>
                <a:gd name="T10" fmla="*/ 2 w 16"/>
                <a:gd name="T11" fmla="*/ 3 h 31"/>
                <a:gd name="T12" fmla="*/ 0 w 16"/>
                <a:gd name="T13" fmla="*/ 6 h 31"/>
                <a:gd name="T14" fmla="*/ 0 w 16"/>
                <a:gd name="T15" fmla="*/ 28 h 31"/>
                <a:gd name="T16" fmla="*/ 4 w 16"/>
                <a:gd name="T17" fmla="*/ 31 h 31"/>
                <a:gd name="T18" fmla="*/ 12 w 16"/>
                <a:gd name="T19" fmla="*/ 31 h 31"/>
                <a:gd name="T20" fmla="*/ 16 w 16"/>
                <a:gd name="T21" fmla="*/ 28 h 31"/>
                <a:gd name="T22" fmla="*/ 16 w 16"/>
                <a:gd name="T23" fmla="*/ 6 h 31"/>
                <a:gd name="T24" fmla="*/ 14 w 16"/>
                <a:gd name="T25"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31">
                  <a:moveTo>
                    <a:pt x="14" y="3"/>
                  </a:moveTo>
                  <a:cubicBezTo>
                    <a:pt x="14" y="2"/>
                    <a:pt x="14" y="2"/>
                    <a:pt x="14" y="2"/>
                  </a:cubicBezTo>
                  <a:cubicBezTo>
                    <a:pt x="14" y="1"/>
                    <a:pt x="13" y="0"/>
                    <a:pt x="11" y="0"/>
                  </a:cubicBezTo>
                  <a:cubicBezTo>
                    <a:pt x="5" y="0"/>
                    <a:pt x="5" y="0"/>
                    <a:pt x="5" y="0"/>
                  </a:cubicBezTo>
                  <a:cubicBezTo>
                    <a:pt x="3" y="0"/>
                    <a:pt x="2" y="1"/>
                    <a:pt x="2" y="2"/>
                  </a:cubicBezTo>
                  <a:cubicBezTo>
                    <a:pt x="2" y="3"/>
                    <a:pt x="2" y="3"/>
                    <a:pt x="2" y="3"/>
                  </a:cubicBezTo>
                  <a:cubicBezTo>
                    <a:pt x="1" y="4"/>
                    <a:pt x="0" y="5"/>
                    <a:pt x="0" y="6"/>
                  </a:cubicBezTo>
                  <a:cubicBezTo>
                    <a:pt x="0" y="28"/>
                    <a:pt x="0" y="28"/>
                    <a:pt x="0" y="28"/>
                  </a:cubicBezTo>
                  <a:cubicBezTo>
                    <a:pt x="0" y="30"/>
                    <a:pt x="2" y="31"/>
                    <a:pt x="4" y="31"/>
                  </a:cubicBezTo>
                  <a:cubicBezTo>
                    <a:pt x="12" y="31"/>
                    <a:pt x="12" y="31"/>
                    <a:pt x="12" y="31"/>
                  </a:cubicBezTo>
                  <a:cubicBezTo>
                    <a:pt x="14" y="31"/>
                    <a:pt x="16" y="30"/>
                    <a:pt x="16" y="28"/>
                  </a:cubicBezTo>
                  <a:cubicBezTo>
                    <a:pt x="16" y="6"/>
                    <a:pt x="16" y="6"/>
                    <a:pt x="16" y="6"/>
                  </a:cubicBezTo>
                  <a:cubicBezTo>
                    <a:pt x="16" y="5"/>
                    <a:pt x="15" y="4"/>
                    <a:pt x="14" y="3"/>
                  </a:cubicBezTo>
                  <a:close/>
                </a:path>
              </a:pathLst>
            </a:custGeom>
            <a:solidFill>
              <a:schemeClr val="accent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95" name="Freeform 97"/>
            <p:cNvSpPr>
              <a:spLocks noEditPoints="1"/>
            </p:cNvSpPr>
            <p:nvPr/>
          </p:nvSpPr>
          <p:spPr bwMode="auto">
            <a:xfrm>
              <a:off x="1288147" y="1500152"/>
              <a:ext cx="591138" cy="608838"/>
            </a:xfrm>
            <a:custGeom>
              <a:avLst/>
              <a:gdLst>
                <a:gd name="T0" fmla="*/ 105 w 131"/>
                <a:gd name="T1" fmla="*/ 0 h 135"/>
                <a:gd name="T2" fmla="*/ 100 w 131"/>
                <a:gd name="T3" fmla="*/ 2 h 135"/>
                <a:gd name="T4" fmla="*/ 98 w 131"/>
                <a:gd name="T5" fmla="*/ 6 h 135"/>
                <a:gd name="T6" fmla="*/ 48 w 131"/>
                <a:gd name="T7" fmla="*/ 15 h 135"/>
                <a:gd name="T8" fmla="*/ 45 w 131"/>
                <a:gd name="T9" fmla="*/ 31 h 135"/>
                <a:gd name="T10" fmla="*/ 41 w 131"/>
                <a:gd name="T11" fmla="*/ 33 h 135"/>
                <a:gd name="T12" fmla="*/ 39 w 131"/>
                <a:gd name="T13" fmla="*/ 38 h 135"/>
                <a:gd name="T14" fmla="*/ 6 w 131"/>
                <a:gd name="T15" fmla="*/ 55 h 135"/>
                <a:gd name="T16" fmla="*/ 0 w 131"/>
                <a:gd name="T17" fmla="*/ 116 h 135"/>
                <a:gd name="T18" fmla="*/ 90 w 131"/>
                <a:gd name="T19" fmla="*/ 123 h 135"/>
                <a:gd name="T20" fmla="*/ 96 w 131"/>
                <a:gd name="T21" fmla="*/ 61 h 135"/>
                <a:gd name="T22" fmla="*/ 55 w 131"/>
                <a:gd name="T23" fmla="*/ 55 h 135"/>
                <a:gd name="T24" fmla="*/ 53 w 131"/>
                <a:gd name="T25" fmla="*/ 35 h 135"/>
                <a:gd name="T26" fmla="*/ 51 w 131"/>
                <a:gd name="T27" fmla="*/ 31 h 135"/>
                <a:gd name="T28" fmla="*/ 50 w 131"/>
                <a:gd name="T29" fmla="*/ 25 h 135"/>
                <a:gd name="T30" fmla="*/ 54 w 131"/>
                <a:gd name="T31" fmla="*/ 15 h 135"/>
                <a:gd name="T32" fmla="*/ 98 w 131"/>
                <a:gd name="T33" fmla="*/ 11 h 135"/>
                <a:gd name="T34" fmla="*/ 100 w 131"/>
                <a:gd name="T35" fmla="*/ 14 h 135"/>
                <a:gd name="T36" fmla="*/ 105 w 131"/>
                <a:gd name="T37" fmla="*/ 16 h 135"/>
                <a:gd name="T38" fmla="*/ 131 w 131"/>
                <a:gd name="T39" fmla="*/ 13 h 135"/>
                <a:gd name="T40" fmla="*/ 128 w 131"/>
                <a:gd name="T41" fmla="*/ 0 h 135"/>
                <a:gd name="T42" fmla="*/ 85 w 131"/>
                <a:gd name="T43" fmla="*/ 61 h 135"/>
                <a:gd name="T44" fmla="*/ 90 w 131"/>
                <a:gd name="T45" fmla="*/ 112 h 135"/>
                <a:gd name="T46" fmla="*/ 11 w 131"/>
                <a:gd name="T47" fmla="*/ 117 h 135"/>
                <a:gd name="T48" fmla="*/ 6 w 131"/>
                <a:gd name="T49" fmla="*/ 66 h 135"/>
                <a:gd name="T50" fmla="*/ 39 w 131"/>
                <a:gd name="T51" fmla="*/ 61 h 135"/>
                <a:gd name="T52" fmla="*/ 61 w 131"/>
                <a:gd name="T53" fmla="*/ 124 h 135"/>
                <a:gd name="T54" fmla="*/ 33 w 131"/>
                <a:gd name="T55" fmla="*/ 126 h 135"/>
                <a:gd name="T56" fmla="*/ 35 w 131"/>
                <a:gd name="T57" fmla="*/ 135 h 135"/>
                <a:gd name="T58" fmla="*/ 63 w 131"/>
                <a:gd name="T59" fmla="*/ 133 h 135"/>
                <a:gd name="T60" fmla="*/ 61 w 131"/>
                <a:gd name="T61" fmla="*/ 124 h 135"/>
                <a:gd name="T62" fmla="*/ 36 w 131"/>
                <a:gd name="T63" fmla="*/ 94 h 135"/>
                <a:gd name="T64" fmla="*/ 60 w 131"/>
                <a:gd name="T65" fmla="*/ 95 h 135"/>
                <a:gd name="T66" fmla="*/ 62 w 131"/>
                <a:gd name="T67" fmla="*/ 95 h 135"/>
                <a:gd name="T68" fmla="*/ 47 w 131"/>
                <a:gd name="T69" fmla="*/ 86 h 135"/>
                <a:gd name="T70" fmla="*/ 33 w 131"/>
                <a:gd name="T71" fmla="*/ 94 h 135"/>
                <a:gd name="T72" fmla="*/ 38 w 131"/>
                <a:gd name="T73" fmla="*/ 96 h 135"/>
                <a:gd name="T74" fmla="*/ 40 w 131"/>
                <a:gd name="T75" fmla="*/ 99 h 135"/>
                <a:gd name="T76" fmla="*/ 55 w 131"/>
                <a:gd name="T77" fmla="*/ 99 h 135"/>
                <a:gd name="T78" fmla="*/ 57 w 131"/>
                <a:gd name="T79" fmla="*/ 99 h 135"/>
                <a:gd name="T80" fmla="*/ 47 w 131"/>
                <a:gd name="T81" fmla="*/ 92 h 135"/>
                <a:gd name="T82" fmla="*/ 44 w 131"/>
                <a:gd name="T83" fmla="*/ 106 h 135"/>
                <a:gd name="T84" fmla="*/ 50 w 131"/>
                <a:gd name="T85" fmla="*/ 10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 h="135">
                  <a:moveTo>
                    <a:pt x="128" y="0"/>
                  </a:moveTo>
                  <a:cubicBezTo>
                    <a:pt x="105" y="0"/>
                    <a:pt x="105" y="0"/>
                    <a:pt x="105" y="0"/>
                  </a:cubicBezTo>
                  <a:cubicBezTo>
                    <a:pt x="103" y="0"/>
                    <a:pt x="102" y="1"/>
                    <a:pt x="102" y="2"/>
                  </a:cubicBezTo>
                  <a:cubicBezTo>
                    <a:pt x="100" y="2"/>
                    <a:pt x="100" y="2"/>
                    <a:pt x="100" y="2"/>
                  </a:cubicBezTo>
                  <a:cubicBezTo>
                    <a:pt x="99" y="2"/>
                    <a:pt x="98" y="3"/>
                    <a:pt x="98" y="4"/>
                  </a:cubicBezTo>
                  <a:cubicBezTo>
                    <a:pt x="98" y="6"/>
                    <a:pt x="98" y="6"/>
                    <a:pt x="98" y="6"/>
                  </a:cubicBezTo>
                  <a:cubicBezTo>
                    <a:pt x="90" y="6"/>
                    <a:pt x="75" y="6"/>
                    <a:pt x="64" y="6"/>
                  </a:cubicBezTo>
                  <a:cubicBezTo>
                    <a:pt x="55" y="6"/>
                    <a:pt x="50" y="11"/>
                    <a:pt x="48" y="15"/>
                  </a:cubicBezTo>
                  <a:cubicBezTo>
                    <a:pt x="45" y="20"/>
                    <a:pt x="45" y="24"/>
                    <a:pt x="45" y="25"/>
                  </a:cubicBezTo>
                  <a:cubicBezTo>
                    <a:pt x="45" y="31"/>
                    <a:pt x="45" y="31"/>
                    <a:pt x="45" y="31"/>
                  </a:cubicBezTo>
                  <a:cubicBezTo>
                    <a:pt x="44" y="31"/>
                    <a:pt x="44" y="31"/>
                    <a:pt x="44" y="31"/>
                  </a:cubicBezTo>
                  <a:cubicBezTo>
                    <a:pt x="42" y="31"/>
                    <a:pt x="41" y="32"/>
                    <a:pt x="41" y="33"/>
                  </a:cubicBezTo>
                  <a:cubicBezTo>
                    <a:pt x="41" y="35"/>
                    <a:pt x="41" y="35"/>
                    <a:pt x="41" y="35"/>
                  </a:cubicBezTo>
                  <a:cubicBezTo>
                    <a:pt x="40" y="35"/>
                    <a:pt x="39" y="36"/>
                    <a:pt x="39" y="38"/>
                  </a:cubicBezTo>
                  <a:cubicBezTo>
                    <a:pt x="39" y="55"/>
                    <a:pt x="39" y="55"/>
                    <a:pt x="39" y="55"/>
                  </a:cubicBezTo>
                  <a:cubicBezTo>
                    <a:pt x="6" y="55"/>
                    <a:pt x="6" y="55"/>
                    <a:pt x="6" y="55"/>
                  </a:cubicBezTo>
                  <a:cubicBezTo>
                    <a:pt x="3" y="55"/>
                    <a:pt x="0" y="58"/>
                    <a:pt x="0" y="61"/>
                  </a:cubicBezTo>
                  <a:cubicBezTo>
                    <a:pt x="0" y="116"/>
                    <a:pt x="0" y="116"/>
                    <a:pt x="0" y="116"/>
                  </a:cubicBezTo>
                  <a:cubicBezTo>
                    <a:pt x="0" y="120"/>
                    <a:pt x="3" y="123"/>
                    <a:pt x="6" y="123"/>
                  </a:cubicBezTo>
                  <a:cubicBezTo>
                    <a:pt x="90" y="123"/>
                    <a:pt x="90" y="123"/>
                    <a:pt x="90" y="123"/>
                  </a:cubicBezTo>
                  <a:cubicBezTo>
                    <a:pt x="93" y="123"/>
                    <a:pt x="96" y="120"/>
                    <a:pt x="96" y="116"/>
                  </a:cubicBezTo>
                  <a:cubicBezTo>
                    <a:pt x="96" y="61"/>
                    <a:pt x="96" y="61"/>
                    <a:pt x="96" y="61"/>
                  </a:cubicBezTo>
                  <a:cubicBezTo>
                    <a:pt x="96" y="58"/>
                    <a:pt x="93" y="55"/>
                    <a:pt x="90" y="55"/>
                  </a:cubicBezTo>
                  <a:cubicBezTo>
                    <a:pt x="55" y="55"/>
                    <a:pt x="55" y="55"/>
                    <a:pt x="55" y="55"/>
                  </a:cubicBezTo>
                  <a:cubicBezTo>
                    <a:pt x="55" y="38"/>
                    <a:pt x="55" y="38"/>
                    <a:pt x="55" y="38"/>
                  </a:cubicBezTo>
                  <a:cubicBezTo>
                    <a:pt x="55" y="36"/>
                    <a:pt x="54" y="35"/>
                    <a:pt x="53" y="35"/>
                  </a:cubicBezTo>
                  <a:cubicBezTo>
                    <a:pt x="53" y="33"/>
                    <a:pt x="53" y="33"/>
                    <a:pt x="53" y="33"/>
                  </a:cubicBezTo>
                  <a:cubicBezTo>
                    <a:pt x="53" y="32"/>
                    <a:pt x="52" y="31"/>
                    <a:pt x="51" y="31"/>
                  </a:cubicBezTo>
                  <a:cubicBezTo>
                    <a:pt x="50" y="31"/>
                    <a:pt x="50" y="31"/>
                    <a:pt x="50" y="31"/>
                  </a:cubicBezTo>
                  <a:cubicBezTo>
                    <a:pt x="50" y="25"/>
                    <a:pt x="50" y="25"/>
                    <a:pt x="50" y="25"/>
                  </a:cubicBezTo>
                  <a:cubicBezTo>
                    <a:pt x="50" y="25"/>
                    <a:pt x="50" y="24"/>
                    <a:pt x="50" y="22"/>
                  </a:cubicBezTo>
                  <a:cubicBezTo>
                    <a:pt x="51" y="20"/>
                    <a:pt x="52" y="17"/>
                    <a:pt x="54" y="15"/>
                  </a:cubicBezTo>
                  <a:cubicBezTo>
                    <a:pt x="56" y="13"/>
                    <a:pt x="59" y="11"/>
                    <a:pt x="64" y="11"/>
                  </a:cubicBezTo>
                  <a:cubicBezTo>
                    <a:pt x="75" y="11"/>
                    <a:pt x="90" y="11"/>
                    <a:pt x="98" y="11"/>
                  </a:cubicBezTo>
                  <a:cubicBezTo>
                    <a:pt x="98" y="11"/>
                    <a:pt x="98" y="11"/>
                    <a:pt x="98" y="11"/>
                  </a:cubicBezTo>
                  <a:cubicBezTo>
                    <a:pt x="98" y="13"/>
                    <a:pt x="99" y="14"/>
                    <a:pt x="100" y="14"/>
                  </a:cubicBezTo>
                  <a:cubicBezTo>
                    <a:pt x="102" y="14"/>
                    <a:pt x="102" y="14"/>
                    <a:pt x="102" y="14"/>
                  </a:cubicBezTo>
                  <a:cubicBezTo>
                    <a:pt x="102" y="15"/>
                    <a:pt x="103" y="16"/>
                    <a:pt x="105" y="16"/>
                  </a:cubicBezTo>
                  <a:cubicBezTo>
                    <a:pt x="128" y="16"/>
                    <a:pt x="128" y="16"/>
                    <a:pt x="128" y="16"/>
                  </a:cubicBezTo>
                  <a:cubicBezTo>
                    <a:pt x="130" y="16"/>
                    <a:pt x="131" y="14"/>
                    <a:pt x="131" y="13"/>
                  </a:cubicBezTo>
                  <a:cubicBezTo>
                    <a:pt x="131" y="3"/>
                    <a:pt x="131" y="3"/>
                    <a:pt x="131" y="3"/>
                  </a:cubicBezTo>
                  <a:cubicBezTo>
                    <a:pt x="131" y="1"/>
                    <a:pt x="130" y="0"/>
                    <a:pt x="128" y="0"/>
                  </a:cubicBezTo>
                  <a:close/>
                  <a:moveTo>
                    <a:pt x="55" y="61"/>
                  </a:moveTo>
                  <a:cubicBezTo>
                    <a:pt x="85" y="61"/>
                    <a:pt x="85" y="61"/>
                    <a:pt x="85" y="61"/>
                  </a:cubicBezTo>
                  <a:cubicBezTo>
                    <a:pt x="88" y="61"/>
                    <a:pt x="90" y="63"/>
                    <a:pt x="90" y="66"/>
                  </a:cubicBezTo>
                  <a:cubicBezTo>
                    <a:pt x="90" y="112"/>
                    <a:pt x="90" y="112"/>
                    <a:pt x="90" y="112"/>
                  </a:cubicBezTo>
                  <a:cubicBezTo>
                    <a:pt x="90" y="115"/>
                    <a:pt x="88" y="117"/>
                    <a:pt x="85" y="117"/>
                  </a:cubicBezTo>
                  <a:cubicBezTo>
                    <a:pt x="11" y="117"/>
                    <a:pt x="11" y="117"/>
                    <a:pt x="11" y="117"/>
                  </a:cubicBezTo>
                  <a:cubicBezTo>
                    <a:pt x="8" y="117"/>
                    <a:pt x="6" y="115"/>
                    <a:pt x="6" y="112"/>
                  </a:cubicBezTo>
                  <a:cubicBezTo>
                    <a:pt x="6" y="66"/>
                    <a:pt x="6" y="66"/>
                    <a:pt x="6" y="66"/>
                  </a:cubicBezTo>
                  <a:cubicBezTo>
                    <a:pt x="6" y="63"/>
                    <a:pt x="8" y="61"/>
                    <a:pt x="11" y="61"/>
                  </a:cubicBezTo>
                  <a:cubicBezTo>
                    <a:pt x="39" y="61"/>
                    <a:pt x="39" y="61"/>
                    <a:pt x="39" y="61"/>
                  </a:cubicBezTo>
                  <a:lnTo>
                    <a:pt x="55" y="61"/>
                  </a:lnTo>
                  <a:close/>
                  <a:moveTo>
                    <a:pt x="61" y="124"/>
                  </a:moveTo>
                  <a:cubicBezTo>
                    <a:pt x="35" y="124"/>
                    <a:pt x="35" y="124"/>
                    <a:pt x="35" y="124"/>
                  </a:cubicBezTo>
                  <a:cubicBezTo>
                    <a:pt x="34" y="124"/>
                    <a:pt x="33" y="125"/>
                    <a:pt x="33" y="126"/>
                  </a:cubicBezTo>
                  <a:cubicBezTo>
                    <a:pt x="33" y="133"/>
                    <a:pt x="33" y="133"/>
                    <a:pt x="33" y="133"/>
                  </a:cubicBezTo>
                  <a:cubicBezTo>
                    <a:pt x="33" y="134"/>
                    <a:pt x="34" y="135"/>
                    <a:pt x="35" y="135"/>
                  </a:cubicBezTo>
                  <a:cubicBezTo>
                    <a:pt x="61" y="135"/>
                    <a:pt x="61" y="135"/>
                    <a:pt x="61" y="135"/>
                  </a:cubicBezTo>
                  <a:cubicBezTo>
                    <a:pt x="62" y="135"/>
                    <a:pt x="63" y="134"/>
                    <a:pt x="63" y="133"/>
                  </a:cubicBezTo>
                  <a:cubicBezTo>
                    <a:pt x="63" y="126"/>
                    <a:pt x="63" y="126"/>
                    <a:pt x="63" y="126"/>
                  </a:cubicBezTo>
                  <a:cubicBezTo>
                    <a:pt x="63" y="125"/>
                    <a:pt x="62" y="124"/>
                    <a:pt x="61" y="124"/>
                  </a:cubicBezTo>
                  <a:close/>
                  <a:moveTo>
                    <a:pt x="33" y="94"/>
                  </a:moveTo>
                  <a:cubicBezTo>
                    <a:pt x="34" y="95"/>
                    <a:pt x="35" y="95"/>
                    <a:pt x="36" y="94"/>
                  </a:cubicBezTo>
                  <a:cubicBezTo>
                    <a:pt x="39" y="91"/>
                    <a:pt x="43" y="89"/>
                    <a:pt x="47" y="89"/>
                  </a:cubicBezTo>
                  <a:cubicBezTo>
                    <a:pt x="52" y="89"/>
                    <a:pt x="56" y="91"/>
                    <a:pt x="60" y="95"/>
                  </a:cubicBezTo>
                  <a:cubicBezTo>
                    <a:pt x="60" y="95"/>
                    <a:pt x="60" y="95"/>
                    <a:pt x="61" y="95"/>
                  </a:cubicBezTo>
                  <a:cubicBezTo>
                    <a:pt x="61" y="95"/>
                    <a:pt x="62" y="95"/>
                    <a:pt x="62" y="95"/>
                  </a:cubicBezTo>
                  <a:cubicBezTo>
                    <a:pt x="63" y="94"/>
                    <a:pt x="63" y="93"/>
                    <a:pt x="62" y="92"/>
                  </a:cubicBezTo>
                  <a:cubicBezTo>
                    <a:pt x="58" y="88"/>
                    <a:pt x="53" y="86"/>
                    <a:pt x="47" y="86"/>
                  </a:cubicBezTo>
                  <a:cubicBezTo>
                    <a:pt x="42" y="86"/>
                    <a:pt x="37" y="88"/>
                    <a:pt x="33" y="91"/>
                  </a:cubicBezTo>
                  <a:cubicBezTo>
                    <a:pt x="33" y="92"/>
                    <a:pt x="33" y="93"/>
                    <a:pt x="33" y="94"/>
                  </a:cubicBezTo>
                  <a:close/>
                  <a:moveTo>
                    <a:pt x="47" y="92"/>
                  </a:moveTo>
                  <a:cubicBezTo>
                    <a:pt x="44" y="92"/>
                    <a:pt x="41" y="94"/>
                    <a:pt x="38" y="96"/>
                  </a:cubicBezTo>
                  <a:cubicBezTo>
                    <a:pt x="37" y="97"/>
                    <a:pt x="37" y="98"/>
                    <a:pt x="38" y="99"/>
                  </a:cubicBezTo>
                  <a:cubicBezTo>
                    <a:pt x="39" y="99"/>
                    <a:pt x="40" y="99"/>
                    <a:pt x="40" y="99"/>
                  </a:cubicBezTo>
                  <a:cubicBezTo>
                    <a:pt x="42" y="97"/>
                    <a:pt x="45" y="96"/>
                    <a:pt x="47" y="96"/>
                  </a:cubicBezTo>
                  <a:cubicBezTo>
                    <a:pt x="50" y="96"/>
                    <a:pt x="53" y="97"/>
                    <a:pt x="55" y="99"/>
                  </a:cubicBezTo>
                  <a:cubicBezTo>
                    <a:pt x="55" y="100"/>
                    <a:pt x="56" y="100"/>
                    <a:pt x="56" y="100"/>
                  </a:cubicBezTo>
                  <a:cubicBezTo>
                    <a:pt x="56" y="100"/>
                    <a:pt x="57" y="100"/>
                    <a:pt x="57" y="99"/>
                  </a:cubicBezTo>
                  <a:cubicBezTo>
                    <a:pt x="58" y="99"/>
                    <a:pt x="58" y="97"/>
                    <a:pt x="57" y="97"/>
                  </a:cubicBezTo>
                  <a:cubicBezTo>
                    <a:pt x="55" y="94"/>
                    <a:pt x="51" y="92"/>
                    <a:pt x="47" y="92"/>
                  </a:cubicBezTo>
                  <a:close/>
                  <a:moveTo>
                    <a:pt x="45" y="101"/>
                  </a:moveTo>
                  <a:cubicBezTo>
                    <a:pt x="43" y="102"/>
                    <a:pt x="43" y="105"/>
                    <a:pt x="44" y="106"/>
                  </a:cubicBezTo>
                  <a:cubicBezTo>
                    <a:pt x="46" y="108"/>
                    <a:pt x="49" y="108"/>
                    <a:pt x="50" y="107"/>
                  </a:cubicBezTo>
                  <a:cubicBezTo>
                    <a:pt x="52" y="105"/>
                    <a:pt x="52" y="102"/>
                    <a:pt x="50" y="101"/>
                  </a:cubicBezTo>
                  <a:cubicBezTo>
                    <a:pt x="49" y="99"/>
                    <a:pt x="46" y="99"/>
                    <a:pt x="45" y="10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96" name="Freeform 98"/>
            <p:cNvSpPr/>
            <p:nvPr/>
          </p:nvSpPr>
          <p:spPr bwMode="auto">
            <a:xfrm>
              <a:off x="2234357" y="1084504"/>
              <a:ext cx="105351" cy="257585"/>
            </a:xfrm>
            <a:custGeom>
              <a:avLst/>
              <a:gdLst>
                <a:gd name="T0" fmla="*/ 8 w 23"/>
                <a:gd name="T1" fmla="*/ 57 h 57"/>
                <a:gd name="T2" fmla="*/ 1 w 23"/>
                <a:gd name="T3" fmla="*/ 53 h 57"/>
                <a:gd name="T4" fmla="*/ 0 w 23"/>
                <a:gd name="T5" fmla="*/ 48 h 57"/>
                <a:gd name="T6" fmla="*/ 0 w 23"/>
                <a:gd name="T7" fmla="*/ 47 h 57"/>
                <a:gd name="T8" fmla="*/ 0 w 23"/>
                <a:gd name="T9" fmla="*/ 13 h 57"/>
                <a:gd name="T10" fmla="*/ 0 w 23"/>
                <a:gd name="T11" fmla="*/ 13 h 57"/>
                <a:gd name="T12" fmla="*/ 2 w 23"/>
                <a:gd name="T13" fmla="*/ 6 h 57"/>
                <a:gd name="T14" fmla="*/ 12 w 23"/>
                <a:gd name="T15" fmla="*/ 0 h 57"/>
                <a:gd name="T16" fmla="*/ 21 w 23"/>
                <a:gd name="T17" fmla="*/ 6 h 57"/>
                <a:gd name="T18" fmla="*/ 23 w 23"/>
                <a:gd name="T19" fmla="*/ 13 h 57"/>
                <a:gd name="T20" fmla="*/ 23 w 23"/>
                <a:gd name="T21" fmla="*/ 14 h 57"/>
                <a:gd name="T22" fmla="*/ 23 w 23"/>
                <a:gd name="T23" fmla="*/ 31 h 57"/>
                <a:gd name="T24" fmla="*/ 23 w 23"/>
                <a:gd name="T25" fmla="*/ 47 h 57"/>
                <a:gd name="T26" fmla="*/ 19 w 23"/>
                <a:gd name="T27" fmla="*/ 14 h 57"/>
                <a:gd name="T28" fmla="*/ 19 w 23"/>
                <a:gd name="T29" fmla="*/ 13 h 57"/>
                <a:gd name="T30" fmla="*/ 17 w 23"/>
                <a:gd name="T31" fmla="*/ 7 h 57"/>
                <a:gd name="T32" fmla="*/ 12 w 23"/>
                <a:gd name="T33" fmla="*/ 4 h 57"/>
                <a:gd name="T34" fmla="*/ 5 w 23"/>
                <a:gd name="T35" fmla="*/ 8 h 57"/>
                <a:gd name="T36" fmla="*/ 4 w 23"/>
                <a:gd name="T37" fmla="*/ 13 h 57"/>
                <a:gd name="T38" fmla="*/ 4 w 23"/>
                <a:gd name="T39" fmla="*/ 13 h 57"/>
                <a:gd name="T40" fmla="*/ 4 w 23"/>
                <a:gd name="T41" fmla="*/ 13 h 57"/>
                <a:gd name="T42" fmla="*/ 4 w 23"/>
                <a:gd name="T43" fmla="*/ 48 h 57"/>
                <a:gd name="T44" fmla="*/ 4 w 23"/>
                <a:gd name="T45" fmla="*/ 48 h 57"/>
                <a:gd name="T46" fmla="*/ 5 w 23"/>
                <a:gd name="T47" fmla="*/ 51 h 57"/>
                <a:gd name="T48" fmla="*/ 8 w 23"/>
                <a:gd name="T49" fmla="*/ 53 h 57"/>
                <a:gd name="T50" fmla="*/ 9 w 23"/>
                <a:gd name="T51" fmla="*/ 53 h 57"/>
                <a:gd name="T52" fmla="*/ 12 w 23"/>
                <a:gd name="T53" fmla="*/ 51 h 57"/>
                <a:gd name="T54" fmla="*/ 13 w 23"/>
                <a:gd name="T55" fmla="*/ 48 h 57"/>
                <a:gd name="T56" fmla="*/ 13 w 23"/>
                <a:gd name="T57" fmla="*/ 47 h 57"/>
                <a:gd name="T58" fmla="*/ 13 w 23"/>
                <a:gd name="T59" fmla="*/ 18 h 57"/>
                <a:gd name="T60" fmla="*/ 13 w 23"/>
                <a:gd name="T61" fmla="*/ 18 h 57"/>
                <a:gd name="T62" fmla="*/ 13 w 23"/>
                <a:gd name="T63" fmla="*/ 16 h 57"/>
                <a:gd name="T64" fmla="*/ 11 w 23"/>
                <a:gd name="T65" fmla="*/ 16 h 57"/>
                <a:gd name="T66" fmla="*/ 10 w 23"/>
                <a:gd name="T67" fmla="*/ 17 h 57"/>
                <a:gd name="T68" fmla="*/ 9 w 23"/>
                <a:gd name="T69" fmla="*/ 18 h 57"/>
                <a:gd name="T70" fmla="*/ 9 w 23"/>
                <a:gd name="T71" fmla="*/ 45 h 57"/>
                <a:gd name="T72" fmla="*/ 5 w 23"/>
                <a:gd name="T73" fmla="*/ 18 h 57"/>
                <a:gd name="T74" fmla="*/ 6 w 23"/>
                <a:gd name="T75" fmla="*/ 15 h 57"/>
                <a:gd name="T76" fmla="*/ 11 w 23"/>
                <a:gd name="T77" fmla="*/ 12 h 57"/>
                <a:gd name="T78" fmla="*/ 16 w 23"/>
                <a:gd name="T79" fmla="*/ 14 h 57"/>
                <a:gd name="T80" fmla="*/ 17 w 23"/>
                <a:gd name="T81" fmla="*/ 17 h 57"/>
                <a:gd name="T82" fmla="*/ 17 w 23"/>
                <a:gd name="T83" fmla="*/ 18 h 57"/>
                <a:gd name="T84" fmla="*/ 17 w 23"/>
                <a:gd name="T85" fmla="*/ 48 h 57"/>
                <a:gd name="T86" fmla="*/ 16 w 23"/>
                <a:gd name="T87" fmla="*/ 53 h 57"/>
                <a:gd name="T88" fmla="*/ 9 w 23"/>
                <a:gd name="T89" fmla="*/ 57 h 57"/>
                <a:gd name="T90" fmla="*/ 9 w 23"/>
                <a:gd name="T91"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 h="57">
                  <a:moveTo>
                    <a:pt x="9" y="57"/>
                  </a:moveTo>
                  <a:cubicBezTo>
                    <a:pt x="9" y="57"/>
                    <a:pt x="8" y="57"/>
                    <a:pt x="8" y="57"/>
                  </a:cubicBezTo>
                  <a:cubicBezTo>
                    <a:pt x="8" y="57"/>
                    <a:pt x="8" y="57"/>
                    <a:pt x="8" y="57"/>
                  </a:cubicBezTo>
                  <a:cubicBezTo>
                    <a:pt x="5" y="57"/>
                    <a:pt x="2" y="55"/>
                    <a:pt x="1" y="53"/>
                  </a:cubicBezTo>
                  <a:cubicBezTo>
                    <a:pt x="1" y="53"/>
                    <a:pt x="1" y="53"/>
                    <a:pt x="1" y="53"/>
                  </a:cubicBezTo>
                  <a:cubicBezTo>
                    <a:pt x="0" y="51"/>
                    <a:pt x="0" y="49"/>
                    <a:pt x="0" y="48"/>
                  </a:cubicBezTo>
                  <a:cubicBezTo>
                    <a:pt x="0" y="48"/>
                    <a:pt x="0" y="48"/>
                    <a:pt x="0" y="48"/>
                  </a:cubicBezTo>
                  <a:cubicBezTo>
                    <a:pt x="0" y="48"/>
                    <a:pt x="0" y="48"/>
                    <a:pt x="0" y="47"/>
                  </a:cubicBezTo>
                  <a:cubicBezTo>
                    <a:pt x="0" y="47"/>
                    <a:pt x="0" y="47"/>
                    <a:pt x="0" y="47"/>
                  </a:cubicBezTo>
                  <a:cubicBezTo>
                    <a:pt x="0" y="13"/>
                    <a:pt x="0" y="13"/>
                    <a:pt x="0" y="13"/>
                  </a:cubicBezTo>
                  <a:cubicBezTo>
                    <a:pt x="0" y="13"/>
                    <a:pt x="0" y="13"/>
                    <a:pt x="0" y="13"/>
                  </a:cubicBezTo>
                  <a:cubicBezTo>
                    <a:pt x="0" y="13"/>
                    <a:pt x="0" y="13"/>
                    <a:pt x="0" y="13"/>
                  </a:cubicBezTo>
                  <a:cubicBezTo>
                    <a:pt x="0" y="12"/>
                    <a:pt x="0" y="9"/>
                    <a:pt x="2" y="6"/>
                  </a:cubicBezTo>
                  <a:cubicBezTo>
                    <a:pt x="2" y="6"/>
                    <a:pt x="2" y="6"/>
                    <a:pt x="2" y="6"/>
                  </a:cubicBezTo>
                  <a:cubicBezTo>
                    <a:pt x="3" y="3"/>
                    <a:pt x="7" y="0"/>
                    <a:pt x="12" y="0"/>
                  </a:cubicBezTo>
                  <a:cubicBezTo>
                    <a:pt x="12" y="0"/>
                    <a:pt x="12" y="0"/>
                    <a:pt x="12" y="0"/>
                  </a:cubicBezTo>
                  <a:cubicBezTo>
                    <a:pt x="17" y="0"/>
                    <a:pt x="20" y="3"/>
                    <a:pt x="21" y="6"/>
                  </a:cubicBezTo>
                  <a:cubicBezTo>
                    <a:pt x="21" y="6"/>
                    <a:pt x="21" y="6"/>
                    <a:pt x="21" y="6"/>
                  </a:cubicBezTo>
                  <a:cubicBezTo>
                    <a:pt x="23" y="8"/>
                    <a:pt x="23" y="11"/>
                    <a:pt x="23" y="13"/>
                  </a:cubicBezTo>
                  <a:cubicBezTo>
                    <a:pt x="23" y="13"/>
                    <a:pt x="23" y="13"/>
                    <a:pt x="23" y="13"/>
                  </a:cubicBezTo>
                  <a:cubicBezTo>
                    <a:pt x="23" y="14"/>
                    <a:pt x="23" y="14"/>
                    <a:pt x="23" y="14"/>
                  </a:cubicBezTo>
                  <a:cubicBezTo>
                    <a:pt x="23" y="14"/>
                    <a:pt x="23" y="14"/>
                    <a:pt x="23" y="14"/>
                  </a:cubicBezTo>
                  <a:cubicBezTo>
                    <a:pt x="23" y="15"/>
                    <a:pt x="23" y="23"/>
                    <a:pt x="23" y="31"/>
                  </a:cubicBezTo>
                  <a:cubicBezTo>
                    <a:pt x="23" y="31"/>
                    <a:pt x="23" y="31"/>
                    <a:pt x="23" y="31"/>
                  </a:cubicBezTo>
                  <a:cubicBezTo>
                    <a:pt x="23" y="39"/>
                    <a:pt x="23" y="47"/>
                    <a:pt x="23" y="47"/>
                  </a:cubicBezTo>
                  <a:cubicBezTo>
                    <a:pt x="23" y="47"/>
                    <a:pt x="23" y="47"/>
                    <a:pt x="23" y="47"/>
                  </a:cubicBezTo>
                  <a:cubicBezTo>
                    <a:pt x="19" y="47"/>
                    <a:pt x="19" y="47"/>
                    <a:pt x="19" y="47"/>
                  </a:cubicBezTo>
                  <a:cubicBezTo>
                    <a:pt x="19" y="47"/>
                    <a:pt x="19" y="16"/>
                    <a:pt x="19" y="14"/>
                  </a:cubicBezTo>
                  <a:cubicBezTo>
                    <a:pt x="19" y="14"/>
                    <a:pt x="19" y="14"/>
                    <a:pt x="19" y="14"/>
                  </a:cubicBezTo>
                  <a:cubicBezTo>
                    <a:pt x="19" y="14"/>
                    <a:pt x="19" y="14"/>
                    <a:pt x="19" y="13"/>
                  </a:cubicBezTo>
                  <a:cubicBezTo>
                    <a:pt x="19" y="13"/>
                    <a:pt x="19" y="13"/>
                    <a:pt x="19" y="13"/>
                  </a:cubicBezTo>
                  <a:cubicBezTo>
                    <a:pt x="19" y="12"/>
                    <a:pt x="18" y="9"/>
                    <a:pt x="17" y="7"/>
                  </a:cubicBezTo>
                  <a:cubicBezTo>
                    <a:pt x="17" y="7"/>
                    <a:pt x="17" y="7"/>
                    <a:pt x="17" y="7"/>
                  </a:cubicBezTo>
                  <a:cubicBezTo>
                    <a:pt x="17" y="6"/>
                    <a:pt x="15" y="4"/>
                    <a:pt x="12" y="4"/>
                  </a:cubicBezTo>
                  <a:cubicBezTo>
                    <a:pt x="12" y="4"/>
                    <a:pt x="12" y="4"/>
                    <a:pt x="12" y="4"/>
                  </a:cubicBezTo>
                  <a:cubicBezTo>
                    <a:pt x="8" y="4"/>
                    <a:pt x="6" y="6"/>
                    <a:pt x="5" y="8"/>
                  </a:cubicBezTo>
                  <a:cubicBezTo>
                    <a:pt x="5" y="8"/>
                    <a:pt x="5" y="8"/>
                    <a:pt x="5" y="8"/>
                  </a:cubicBezTo>
                  <a:cubicBezTo>
                    <a:pt x="4" y="10"/>
                    <a:pt x="4" y="12"/>
                    <a:pt x="4" y="13"/>
                  </a:cubicBezTo>
                  <a:cubicBezTo>
                    <a:pt x="4" y="13"/>
                    <a:pt x="4" y="13"/>
                    <a:pt x="4" y="13"/>
                  </a:cubicBezTo>
                  <a:cubicBezTo>
                    <a:pt x="4" y="13"/>
                    <a:pt x="4" y="13"/>
                    <a:pt x="4" y="13"/>
                  </a:cubicBezTo>
                  <a:cubicBezTo>
                    <a:pt x="4" y="13"/>
                    <a:pt x="4" y="13"/>
                    <a:pt x="4" y="13"/>
                  </a:cubicBezTo>
                  <a:cubicBezTo>
                    <a:pt x="4" y="13"/>
                    <a:pt x="4" y="13"/>
                    <a:pt x="4" y="13"/>
                  </a:cubicBezTo>
                  <a:cubicBezTo>
                    <a:pt x="4" y="48"/>
                    <a:pt x="4" y="48"/>
                    <a:pt x="4" y="48"/>
                  </a:cubicBezTo>
                  <a:cubicBezTo>
                    <a:pt x="4" y="48"/>
                    <a:pt x="4" y="48"/>
                    <a:pt x="4" y="48"/>
                  </a:cubicBezTo>
                  <a:cubicBezTo>
                    <a:pt x="4" y="48"/>
                    <a:pt x="4" y="48"/>
                    <a:pt x="4" y="48"/>
                  </a:cubicBezTo>
                  <a:cubicBezTo>
                    <a:pt x="4" y="48"/>
                    <a:pt x="4" y="48"/>
                    <a:pt x="4" y="48"/>
                  </a:cubicBezTo>
                  <a:cubicBezTo>
                    <a:pt x="4" y="49"/>
                    <a:pt x="4" y="50"/>
                    <a:pt x="5" y="51"/>
                  </a:cubicBezTo>
                  <a:cubicBezTo>
                    <a:pt x="5" y="51"/>
                    <a:pt x="5" y="51"/>
                    <a:pt x="5" y="51"/>
                  </a:cubicBezTo>
                  <a:cubicBezTo>
                    <a:pt x="5" y="52"/>
                    <a:pt x="6" y="53"/>
                    <a:pt x="8" y="53"/>
                  </a:cubicBezTo>
                  <a:cubicBezTo>
                    <a:pt x="8" y="53"/>
                    <a:pt x="8" y="53"/>
                    <a:pt x="8" y="53"/>
                  </a:cubicBezTo>
                  <a:cubicBezTo>
                    <a:pt x="8" y="53"/>
                    <a:pt x="9" y="53"/>
                    <a:pt x="9" y="53"/>
                  </a:cubicBezTo>
                  <a:cubicBezTo>
                    <a:pt x="9" y="53"/>
                    <a:pt x="9" y="53"/>
                    <a:pt x="9" y="53"/>
                  </a:cubicBezTo>
                  <a:cubicBezTo>
                    <a:pt x="11" y="53"/>
                    <a:pt x="12" y="52"/>
                    <a:pt x="12" y="51"/>
                  </a:cubicBezTo>
                  <a:cubicBezTo>
                    <a:pt x="12" y="51"/>
                    <a:pt x="12" y="51"/>
                    <a:pt x="12" y="51"/>
                  </a:cubicBezTo>
                  <a:cubicBezTo>
                    <a:pt x="13" y="50"/>
                    <a:pt x="13" y="48"/>
                    <a:pt x="13" y="48"/>
                  </a:cubicBezTo>
                  <a:cubicBezTo>
                    <a:pt x="13" y="48"/>
                    <a:pt x="13" y="48"/>
                    <a:pt x="13" y="48"/>
                  </a:cubicBezTo>
                  <a:cubicBezTo>
                    <a:pt x="13" y="47"/>
                    <a:pt x="13" y="47"/>
                    <a:pt x="13" y="47"/>
                  </a:cubicBezTo>
                  <a:cubicBezTo>
                    <a:pt x="13" y="47"/>
                    <a:pt x="13" y="47"/>
                    <a:pt x="13" y="47"/>
                  </a:cubicBezTo>
                  <a:cubicBezTo>
                    <a:pt x="13" y="18"/>
                    <a:pt x="13" y="18"/>
                    <a:pt x="13" y="18"/>
                  </a:cubicBezTo>
                  <a:cubicBezTo>
                    <a:pt x="13" y="18"/>
                    <a:pt x="13" y="18"/>
                    <a:pt x="13" y="18"/>
                  </a:cubicBezTo>
                  <a:cubicBezTo>
                    <a:pt x="13" y="18"/>
                    <a:pt x="13" y="18"/>
                    <a:pt x="13" y="18"/>
                  </a:cubicBezTo>
                  <a:cubicBezTo>
                    <a:pt x="13" y="18"/>
                    <a:pt x="13" y="18"/>
                    <a:pt x="13" y="18"/>
                  </a:cubicBezTo>
                  <a:cubicBezTo>
                    <a:pt x="13" y="17"/>
                    <a:pt x="13" y="17"/>
                    <a:pt x="13" y="16"/>
                  </a:cubicBezTo>
                  <a:cubicBezTo>
                    <a:pt x="13" y="16"/>
                    <a:pt x="13" y="16"/>
                    <a:pt x="13" y="16"/>
                  </a:cubicBezTo>
                  <a:cubicBezTo>
                    <a:pt x="13" y="16"/>
                    <a:pt x="13" y="16"/>
                    <a:pt x="11" y="16"/>
                  </a:cubicBezTo>
                  <a:cubicBezTo>
                    <a:pt x="11" y="16"/>
                    <a:pt x="11" y="16"/>
                    <a:pt x="11" y="16"/>
                  </a:cubicBezTo>
                  <a:cubicBezTo>
                    <a:pt x="10" y="16"/>
                    <a:pt x="10" y="16"/>
                    <a:pt x="10" y="17"/>
                  </a:cubicBezTo>
                  <a:cubicBezTo>
                    <a:pt x="10" y="17"/>
                    <a:pt x="10" y="17"/>
                    <a:pt x="10" y="17"/>
                  </a:cubicBezTo>
                  <a:cubicBezTo>
                    <a:pt x="10" y="17"/>
                    <a:pt x="9" y="18"/>
                    <a:pt x="9" y="18"/>
                  </a:cubicBezTo>
                  <a:cubicBezTo>
                    <a:pt x="9" y="18"/>
                    <a:pt x="9" y="18"/>
                    <a:pt x="9" y="18"/>
                  </a:cubicBezTo>
                  <a:cubicBezTo>
                    <a:pt x="9" y="18"/>
                    <a:pt x="9" y="18"/>
                    <a:pt x="9" y="18"/>
                  </a:cubicBezTo>
                  <a:cubicBezTo>
                    <a:pt x="9" y="45"/>
                    <a:pt x="9" y="45"/>
                    <a:pt x="9" y="45"/>
                  </a:cubicBezTo>
                  <a:cubicBezTo>
                    <a:pt x="5" y="45"/>
                    <a:pt x="5" y="45"/>
                    <a:pt x="5" y="45"/>
                  </a:cubicBezTo>
                  <a:cubicBezTo>
                    <a:pt x="5" y="18"/>
                    <a:pt x="5" y="18"/>
                    <a:pt x="5" y="18"/>
                  </a:cubicBezTo>
                  <a:cubicBezTo>
                    <a:pt x="5" y="18"/>
                    <a:pt x="5" y="16"/>
                    <a:pt x="6" y="15"/>
                  </a:cubicBezTo>
                  <a:cubicBezTo>
                    <a:pt x="6" y="15"/>
                    <a:pt x="6" y="15"/>
                    <a:pt x="6" y="15"/>
                  </a:cubicBezTo>
                  <a:cubicBezTo>
                    <a:pt x="7" y="13"/>
                    <a:pt x="9" y="12"/>
                    <a:pt x="11" y="12"/>
                  </a:cubicBezTo>
                  <a:cubicBezTo>
                    <a:pt x="11" y="12"/>
                    <a:pt x="11" y="12"/>
                    <a:pt x="11" y="12"/>
                  </a:cubicBezTo>
                  <a:cubicBezTo>
                    <a:pt x="14" y="12"/>
                    <a:pt x="16" y="13"/>
                    <a:pt x="16" y="14"/>
                  </a:cubicBezTo>
                  <a:cubicBezTo>
                    <a:pt x="16" y="14"/>
                    <a:pt x="16" y="14"/>
                    <a:pt x="16" y="14"/>
                  </a:cubicBezTo>
                  <a:cubicBezTo>
                    <a:pt x="17" y="16"/>
                    <a:pt x="17" y="17"/>
                    <a:pt x="17" y="17"/>
                  </a:cubicBezTo>
                  <a:cubicBezTo>
                    <a:pt x="17" y="17"/>
                    <a:pt x="17" y="17"/>
                    <a:pt x="17" y="17"/>
                  </a:cubicBezTo>
                  <a:cubicBezTo>
                    <a:pt x="17" y="17"/>
                    <a:pt x="17" y="17"/>
                    <a:pt x="17" y="17"/>
                  </a:cubicBezTo>
                  <a:cubicBezTo>
                    <a:pt x="17" y="18"/>
                    <a:pt x="17" y="18"/>
                    <a:pt x="17" y="18"/>
                  </a:cubicBezTo>
                  <a:cubicBezTo>
                    <a:pt x="17" y="47"/>
                    <a:pt x="17" y="47"/>
                    <a:pt x="17" y="47"/>
                  </a:cubicBezTo>
                  <a:cubicBezTo>
                    <a:pt x="17" y="47"/>
                    <a:pt x="17" y="47"/>
                    <a:pt x="17" y="48"/>
                  </a:cubicBezTo>
                  <a:cubicBezTo>
                    <a:pt x="17" y="48"/>
                    <a:pt x="17" y="48"/>
                    <a:pt x="17" y="48"/>
                  </a:cubicBezTo>
                  <a:cubicBezTo>
                    <a:pt x="17" y="48"/>
                    <a:pt x="17" y="50"/>
                    <a:pt x="16" y="53"/>
                  </a:cubicBezTo>
                  <a:cubicBezTo>
                    <a:pt x="16" y="53"/>
                    <a:pt x="16" y="53"/>
                    <a:pt x="16" y="53"/>
                  </a:cubicBezTo>
                  <a:cubicBezTo>
                    <a:pt x="15" y="55"/>
                    <a:pt x="13" y="57"/>
                    <a:pt x="9" y="57"/>
                  </a:cubicBezTo>
                  <a:cubicBezTo>
                    <a:pt x="9" y="57"/>
                    <a:pt x="9" y="57"/>
                    <a:pt x="9" y="57"/>
                  </a:cubicBezTo>
                  <a:cubicBezTo>
                    <a:pt x="9" y="57"/>
                    <a:pt x="9" y="57"/>
                    <a:pt x="9"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97" name="Freeform 99"/>
            <p:cNvSpPr>
              <a:spLocks noEditPoints="1"/>
            </p:cNvSpPr>
            <p:nvPr/>
          </p:nvSpPr>
          <p:spPr bwMode="auto">
            <a:xfrm>
              <a:off x="2722095" y="910828"/>
              <a:ext cx="257526" cy="255634"/>
            </a:xfrm>
            <a:custGeom>
              <a:avLst/>
              <a:gdLst>
                <a:gd name="T0" fmla="*/ 56 w 57"/>
                <a:gd name="T1" fmla="*/ 25 h 57"/>
                <a:gd name="T2" fmla="*/ 51 w 57"/>
                <a:gd name="T3" fmla="*/ 25 h 57"/>
                <a:gd name="T4" fmla="*/ 47 w 57"/>
                <a:gd name="T5" fmla="*/ 16 h 57"/>
                <a:gd name="T6" fmla="*/ 51 w 57"/>
                <a:gd name="T7" fmla="*/ 12 h 57"/>
                <a:gd name="T8" fmla="*/ 51 w 57"/>
                <a:gd name="T9" fmla="*/ 10 h 57"/>
                <a:gd name="T10" fmla="*/ 48 w 57"/>
                <a:gd name="T11" fmla="*/ 7 h 57"/>
                <a:gd name="T12" fmla="*/ 46 w 57"/>
                <a:gd name="T13" fmla="*/ 7 h 57"/>
                <a:gd name="T14" fmla="*/ 42 w 57"/>
                <a:gd name="T15" fmla="*/ 11 h 57"/>
                <a:gd name="T16" fmla="*/ 32 w 57"/>
                <a:gd name="T17" fmla="*/ 7 h 57"/>
                <a:gd name="T18" fmla="*/ 32 w 57"/>
                <a:gd name="T19" fmla="*/ 1 h 57"/>
                <a:gd name="T20" fmla="*/ 31 w 57"/>
                <a:gd name="T21" fmla="*/ 0 h 57"/>
                <a:gd name="T22" fmla="*/ 27 w 57"/>
                <a:gd name="T23" fmla="*/ 0 h 57"/>
                <a:gd name="T24" fmla="*/ 25 w 57"/>
                <a:gd name="T25" fmla="*/ 1 h 57"/>
                <a:gd name="T26" fmla="*/ 25 w 57"/>
                <a:gd name="T27" fmla="*/ 7 h 57"/>
                <a:gd name="T28" fmla="*/ 16 w 57"/>
                <a:gd name="T29" fmla="*/ 11 h 57"/>
                <a:gd name="T30" fmla="*/ 12 w 57"/>
                <a:gd name="T31" fmla="*/ 7 h 57"/>
                <a:gd name="T32" fmla="*/ 10 w 57"/>
                <a:gd name="T33" fmla="*/ 7 h 57"/>
                <a:gd name="T34" fmla="*/ 7 w 57"/>
                <a:gd name="T35" fmla="*/ 10 h 57"/>
                <a:gd name="T36" fmla="*/ 7 w 57"/>
                <a:gd name="T37" fmla="*/ 12 h 57"/>
                <a:gd name="T38" fmla="*/ 11 w 57"/>
                <a:gd name="T39" fmla="*/ 16 h 57"/>
                <a:gd name="T40" fmla="*/ 7 w 57"/>
                <a:gd name="T41" fmla="*/ 25 h 57"/>
                <a:gd name="T42" fmla="*/ 2 w 57"/>
                <a:gd name="T43" fmla="*/ 25 h 57"/>
                <a:gd name="T44" fmla="*/ 0 w 57"/>
                <a:gd name="T45" fmla="*/ 26 h 57"/>
                <a:gd name="T46" fmla="*/ 0 w 57"/>
                <a:gd name="T47" fmla="*/ 30 h 57"/>
                <a:gd name="T48" fmla="*/ 2 w 57"/>
                <a:gd name="T49" fmla="*/ 32 h 57"/>
                <a:gd name="T50" fmla="*/ 7 w 57"/>
                <a:gd name="T51" fmla="*/ 32 h 57"/>
                <a:gd name="T52" fmla="*/ 11 w 57"/>
                <a:gd name="T53" fmla="*/ 41 h 57"/>
                <a:gd name="T54" fmla="*/ 7 w 57"/>
                <a:gd name="T55" fmla="*/ 45 h 57"/>
                <a:gd name="T56" fmla="*/ 7 w 57"/>
                <a:gd name="T57" fmla="*/ 47 h 57"/>
                <a:gd name="T58" fmla="*/ 10 w 57"/>
                <a:gd name="T59" fmla="*/ 50 h 57"/>
                <a:gd name="T60" fmla="*/ 12 w 57"/>
                <a:gd name="T61" fmla="*/ 50 h 57"/>
                <a:gd name="T62" fmla="*/ 16 w 57"/>
                <a:gd name="T63" fmla="*/ 46 h 57"/>
                <a:gd name="T64" fmla="*/ 25 w 57"/>
                <a:gd name="T65" fmla="*/ 50 h 57"/>
                <a:gd name="T66" fmla="*/ 25 w 57"/>
                <a:gd name="T67" fmla="*/ 56 h 57"/>
                <a:gd name="T68" fmla="*/ 27 w 57"/>
                <a:gd name="T69" fmla="*/ 57 h 57"/>
                <a:gd name="T70" fmla="*/ 31 w 57"/>
                <a:gd name="T71" fmla="*/ 57 h 57"/>
                <a:gd name="T72" fmla="*/ 32 w 57"/>
                <a:gd name="T73" fmla="*/ 56 h 57"/>
                <a:gd name="T74" fmla="*/ 32 w 57"/>
                <a:gd name="T75" fmla="*/ 50 h 57"/>
                <a:gd name="T76" fmla="*/ 42 w 57"/>
                <a:gd name="T77" fmla="*/ 46 h 57"/>
                <a:gd name="T78" fmla="*/ 46 w 57"/>
                <a:gd name="T79" fmla="*/ 50 h 57"/>
                <a:gd name="T80" fmla="*/ 48 w 57"/>
                <a:gd name="T81" fmla="*/ 50 h 57"/>
                <a:gd name="T82" fmla="*/ 51 w 57"/>
                <a:gd name="T83" fmla="*/ 47 h 57"/>
                <a:gd name="T84" fmla="*/ 51 w 57"/>
                <a:gd name="T85" fmla="*/ 45 h 57"/>
                <a:gd name="T86" fmla="*/ 47 w 57"/>
                <a:gd name="T87" fmla="*/ 41 h 57"/>
                <a:gd name="T88" fmla="*/ 51 w 57"/>
                <a:gd name="T89" fmla="*/ 32 h 57"/>
                <a:gd name="T90" fmla="*/ 56 w 57"/>
                <a:gd name="T91" fmla="*/ 32 h 57"/>
                <a:gd name="T92" fmla="*/ 57 w 57"/>
                <a:gd name="T93" fmla="*/ 30 h 57"/>
                <a:gd name="T94" fmla="*/ 57 w 57"/>
                <a:gd name="T95" fmla="*/ 26 h 57"/>
                <a:gd name="T96" fmla="*/ 56 w 57"/>
                <a:gd name="T97" fmla="*/ 25 h 57"/>
                <a:gd name="T98" fmla="*/ 29 w 57"/>
                <a:gd name="T99" fmla="*/ 42 h 57"/>
                <a:gd name="T100" fmla="*/ 15 w 57"/>
                <a:gd name="T101" fmla="*/ 28 h 57"/>
                <a:gd name="T102" fmla="*/ 29 w 57"/>
                <a:gd name="T103" fmla="*/ 14 h 57"/>
                <a:gd name="T104" fmla="*/ 43 w 57"/>
                <a:gd name="T105" fmla="*/ 28 h 57"/>
                <a:gd name="T106" fmla="*/ 29 w 57"/>
                <a:gd name="T107" fmla="*/ 4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 h="57">
                  <a:moveTo>
                    <a:pt x="56" y="25"/>
                  </a:moveTo>
                  <a:cubicBezTo>
                    <a:pt x="51" y="25"/>
                    <a:pt x="51" y="25"/>
                    <a:pt x="51" y="25"/>
                  </a:cubicBezTo>
                  <a:cubicBezTo>
                    <a:pt x="50" y="21"/>
                    <a:pt x="49" y="18"/>
                    <a:pt x="47" y="16"/>
                  </a:cubicBezTo>
                  <a:cubicBezTo>
                    <a:pt x="51" y="12"/>
                    <a:pt x="51" y="12"/>
                    <a:pt x="51" y="12"/>
                  </a:cubicBezTo>
                  <a:cubicBezTo>
                    <a:pt x="51" y="11"/>
                    <a:pt x="51" y="10"/>
                    <a:pt x="51" y="10"/>
                  </a:cubicBezTo>
                  <a:cubicBezTo>
                    <a:pt x="48" y="7"/>
                    <a:pt x="48" y="7"/>
                    <a:pt x="48" y="7"/>
                  </a:cubicBezTo>
                  <a:cubicBezTo>
                    <a:pt x="47" y="6"/>
                    <a:pt x="46" y="6"/>
                    <a:pt x="46" y="7"/>
                  </a:cubicBezTo>
                  <a:cubicBezTo>
                    <a:pt x="42" y="11"/>
                    <a:pt x="42" y="11"/>
                    <a:pt x="42" y="11"/>
                  </a:cubicBezTo>
                  <a:cubicBezTo>
                    <a:pt x="39" y="9"/>
                    <a:pt x="36" y="7"/>
                    <a:pt x="32" y="7"/>
                  </a:cubicBezTo>
                  <a:cubicBezTo>
                    <a:pt x="32" y="1"/>
                    <a:pt x="32" y="1"/>
                    <a:pt x="32" y="1"/>
                  </a:cubicBezTo>
                  <a:cubicBezTo>
                    <a:pt x="32" y="0"/>
                    <a:pt x="32" y="0"/>
                    <a:pt x="31" y="0"/>
                  </a:cubicBezTo>
                  <a:cubicBezTo>
                    <a:pt x="27" y="0"/>
                    <a:pt x="27" y="0"/>
                    <a:pt x="27" y="0"/>
                  </a:cubicBezTo>
                  <a:cubicBezTo>
                    <a:pt x="26" y="0"/>
                    <a:pt x="25" y="0"/>
                    <a:pt x="25" y="1"/>
                  </a:cubicBezTo>
                  <a:cubicBezTo>
                    <a:pt x="25" y="7"/>
                    <a:pt x="25" y="7"/>
                    <a:pt x="25" y="7"/>
                  </a:cubicBezTo>
                  <a:cubicBezTo>
                    <a:pt x="22" y="7"/>
                    <a:pt x="19" y="9"/>
                    <a:pt x="16" y="11"/>
                  </a:cubicBezTo>
                  <a:cubicBezTo>
                    <a:pt x="12" y="7"/>
                    <a:pt x="12" y="7"/>
                    <a:pt x="12" y="7"/>
                  </a:cubicBezTo>
                  <a:cubicBezTo>
                    <a:pt x="12" y="6"/>
                    <a:pt x="11" y="6"/>
                    <a:pt x="10" y="7"/>
                  </a:cubicBezTo>
                  <a:cubicBezTo>
                    <a:pt x="7" y="10"/>
                    <a:pt x="7" y="10"/>
                    <a:pt x="7" y="10"/>
                  </a:cubicBezTo>
                  <a:cubicBezTo>
                    <a:pt x="7" y="10"/>
                    <a:pt x="7" y="11"/>
                    <a:pt x="7" y="12"/>
                  </a:cubicBezTo>
                  <a:cubicBezTo>
                    <a:pt x="11" y="16"/>
                    <a:pt x="11" y="16"/>
                    <a:pt x="11" y="16"/>
                  </a:cubicBezTo>
                  <a:cubicBezTo>
                    <a:pt x="9" y="18"/>
                    <a:pt x="8" y="21"/>
                    <a:pt x="7" y="25"/>
                  </a:cubicBezTo>
                  <a:cubicBezTo>
                    <a:pt x="2" y="25"/>
                    <a:pt x="2" y="25"/>
                    <a:pt x="2" y="25"/>
                  </a:cubicBezTo>
                  <a:cubicBezTo>
                    <a:pt x="1" y="25"/>
                    <a:pt x="0" y="26"/>
                    <a:pt x="0" y="26"/>
                  </a:cubicBezTo>
                  <a:cubicBezTo>
                    <a:pt x="0" y="30"/>
                    <a:pt x="0" y="30"/>
                    <a:pt x="0" y="30"/>
                  </a:cubicBezTo>
                  <a:cubicBezTo>
                    <a:pt x="0" y="31"/>
                    <a:pt x="1" y="32"/>
                    <a:pt x="2" y="32"/>
                  </a:cubicBezTo>
                  <a:cubicBezTo>
                    <a:pt x="7" y="32"/>
                    <a:pt x="7" y="32"/>
                    <a:pt x="7" y="32"/>
                  </a:cubicBezTo>
                  <a:cubicBezTo>
                    <a:pt x="8" y="35"/>
                    <a:pt x="9" y="39"/>
                    <a:pt x="11" y="41"/>
                  </a:cubicBezTo>
                  <a:cubicBezTo>
                    <a:pt x="7" y="45"/>
                    <a:pt x="7" y="45"/>
                    <a:pt x="7" y="45"/>
                  </a:cubicBezTo>
                  <a:cubicBezTo>
                    <a:pt x="7" y="46"/>
                    <a:pt x="7" y="47"/>
                    <a:pt x="7" y="47"/>
                  </a:cubicBezTo>
                  <a:cubicBezTo>
                    <a:pt x="10" y="50"/>
                    <a:pt x="10" y="50"/>
                    <a:pt x="10" y="50"/>
                  </a:cubicBezTo>
                  <a:cubicBezTo>
                    <a:pt x="11" y="51"/>
                    <a:pt x="12" y="51"/>
                    <a:pt x="12" y="50"/>
                  </a:cubicBezTo>
                  <a:cubicBezTo>
                    <a:pt x="16" y="46"/>
                    <a:pt x="16" y="46"/>
                    <a:pt x="16" y="46"/>
                  </a:cubicBezTo>
                  <a:cubicBezTo>
                    <a:pt x="19" y="48"/>
                    <a:pt x="22" y="50"/>
                    <a:pt x="25" y="50"/>
                  </a:cubicBezTo>
                  <a:cubicBezTo>
                    <a:pt x="25" y="56"/>
                    <a:pt x="25" y="56"/>
                    <a:pt x="25" y="56"/>
                  </a:cubicBezTo>
                  <a:cubicBezTo>
                    <a:pt x="25" y="56"/>
                    <a:pt x="26" y="57"/>
                    <a:pt x="27" y="57"/>
                  </a:cubicBezTo>
                  <a:cubicBezTo>
                    <a:pt x="31" y="57"/>
                    <a:pt x="31" y="57"/>
                    <a:pt x="31" y="57"/>
                  </a:cubicBezTo>
                  <a:cubicBezTo>
                    <a:pt x="32" y="57"/>
                    <a:pt x="32" y="56"/>
                    <a:pt x="32" y="56"/>
                  </a:cubicBezTo>
                  <a:cubicBezTo>
                    <a:pt x="32" y="50"/>
                    <a:pt x="32" y="50"/>
                    <a:pt x="32" y="50"/>
                  </a:cubicBezTo>
                  <a:cubicBezTo>
                    <a:pt x="36" y="50"/>
                    <a:pt x="39" y="48"/>
                    <a:pt x="42" y="46"/>
                  </a:cubicBezTo>
                  <a:cubicBezTo>
                    <a:pt x="46" y="50"/>
                    <a:pt x="46" y="50"/>
                    <a:pt x="46" y="50"/>
                  </a:cubicBezTo>
                  <a:cubicBezTo>
                    <a:pt x="46" y="51"/>
                    <a:pt x="47" y="51"/>
                    <a:pt x="48" y="50"/>
                  </a:cubicBezTo>
                  <a:cubicBezTo>
                    <a:pt x="51" y="47"/>
                    <a:pt x="51" y="47"/>
                    <a:pt x="51" y="47"/>
                  </a:cubicBezTo>
                  <a:cubicBezTo>
                    <a:pt x="51" y="47"/>
                    <a:pt x="51" y="46"/>
                    <a:pt x="51" y="45"/>
                  </a:cubicBezTo>
                  <a:cubicBezTo>
                    <a:pt x="47" y="41"/>
                    <a:pt x="47" y="41"/>
                    <a:pt x="47" y="41"/>
                  </a:cubicBezTo>
                  <a:cubicBezTo>
                    <a:pt x="49" y="39"/>
                    <a:pt x="50" y="35"/>
                    <a:pt x="51" y="32"/>
                  </a:cubicBezTo>
                  <a:cubicBezTo>
                    <a:pt x="56" y="32"/>
                    <a:pt x="56" y="32"/>
                    <a:pt x="56" y="32"/>
                  </a:cubicBezTo>
                  <a:cubicBezTo>
                    <a:pt x="57" y="32"/>
                    <a:pt x="57" y="31"/>
                    <a:pt x="57" y="30"/>
                  </a:cubicBezTo>
                  <a:cubicBezTo>
                    <a:pt x="57" y="26"/>
                    <a:pt x="57" y="26"/>
                    <a:pt x="57" y="26"/>
                  </a:cubicBezTo>
                  <a:cubicBezTo>
                    <a:pt x="57" y="26"/>
                    <a:pt x="57" y="25"/>
                    <a:pt x="56" y="25"/>
                  </a:cubicBezTo>
                  <a:close/>
                  <a:moveTo>
                    <a:pt x="29" y="42"/>
                  </a:moveTo>
                  <a:cubicBezTo>
                    <a:pt x="21" y="42"/>
                    <a:pt x="15" y="36"/>
                    <a:pt x="15" y="28"/>
                  </a:cubicBezTo>
                  <a:cubicBezTo>
                    <a:pt x="15" y="21"/>
                    <a:pt x="21" y="14"/>
                    <a:pt x="29" y="14"/>
                  </a:cubicBezTo>
                  <a:cubicBezTo>
                    <a:pt x="37" y="14"/>
                    <a:pt x="43" y="21"/>
                    <a:pt x="43" y="28"/>
                  </a:cubicBezTo>
                  <a:cubicBezTo>
                    <a:pt x="43" y="36"/>
                    <a:pt x="37" y="42"/>
                    <a:pt x="29"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98" name="Oval 100"/>
            <p:cNvSpPr>
              <a:spLocks noChangeArrowheads="1"/>
            </p:cNvSpPr>
            <p:nvPr/>
          </p:nvSpPr>
          <p:spPr bwMode="auto">
            <a:xfrm>
              <a:off x="2827446" y="1012301"/>
              <a:ext cx="52676" cy="5073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99" name="Freeform 101"/>
            <p:cNvSpPr>
              <a:spLocks noEditPoints="1"/>
            </p:cNvSpPr>
            <p:nvPr/>
          </p:nvSpPr>
          <p:spPr bwMode="auto">
            <a:xfrm>
              <a:off x="2780624" y="2600743"/>
              <a:ext cx="148272" cy="152209"/>
            </a:xfrm>
            <a:custGeom>
              <a:avLst/>
              <a:gdLst>
                <a:gd name="T0" fmla="*/ 10 w 33"/>
                <a:gd name="T1" fmla="*/ 23 h 34"/>
                <a:gd name="T2" fmla="*/ 16 w 33"/>
                <a:gd name="T3" fmla="*/ 12 h 34"/>
                <a:gd name="T4" fmla="*/ 22 w 33"/>
                <a:gd name="T5" fmla="*/ 15 h 34"/>
                <a:gd name="T6" fmla="*/ 18 w 33"/>
                <a:gd name="T7" fmla="*/ 0 h 34"/>
                <a:gd name="T8" fmla="*/ 0 w 33"/>
                <a:gd name="T9" fmla="*/ 3 h 34"/>
                <a:gd name="T10" fmla="*/ 5 w 33"/>
                <a:gd name="T11" fmla="*/ 6 h 34"/>
                <a:gd name="T12" fmla="*/ 1 w 33"/>
                <a:gd name="T13" fmla="*/ 12 h 34"/>
                <a:gd name="T14" fmla="*/ 3 w 33"/>
                <a:gd name="T15" fmla="*/ 19 h 34"/>
                <a:gd name="T16" fmla="*/ 11 w 33"/>
                <a:gd name="T17" fmla="*/ 32 h 34"/>
                <a:gd name="T18" fmla="*/ 10 w 33"/>
                <a:gd name="T19" fmla="*/ 23 h 34"/>
                <a:gd name="T20" fmla="*/ 32 w 33"/>
                <a:gd name="T21" fmla="*/ 21 h 34"/>
                <a:gd name="T22" fmla="*/ 12 w 33"/>
                <a:gd name="T23" fmla="*/ 21 h 34"/>
                <a:gd name="T24" fmla="*/ 12 w 33"/>
                <a:gd name="T25" fmla="*/ 27 h 34"/>
                <a:gd name="T26" fmla="*/ 14 w 33"/>
                <a:gd name="T27" fmla="*/ 33 h 34"/>
                <a:gd name="T28" fmla="*/ 17 w 33"/>
                <a:gd name="T29" fmla="*/ 34 h 34"/>
                <a:gd name="T30" fmla="*/ 33 w 33"/>
                <a:gd name="T31" fmla="*/ 33 h 34"/>
                <a:gd name="T32" fmla="*/ 32 w 33"/>
                <a:gd name="T33" fmla="*/ 2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34">
                  <a:moveTo>
                    <a:pt x="10" y="23"/>
                  </a:moveTo>
                  <a:cubicBezTo>
                    <a:pt x="10" y="20"/>
                    <a:pt x="14" y="14"/>
                    <a:pt x="16" y="12"/>
                  </a:cubicBezTo>
                  <a:cubicBezTo>
                    <a:pt x="22" y="15"/>
                    <a:pt x="22" y="15"/>
                    <a:pt x="22" y="15"/>
                  </a:cubicBezTo>
                  <a:cubicBezTo>
                    <a:pt x="18" y="0"/>
                    <a:pt x="18" y="0"/>
                    <a:pt x="18" y="0"/>
                  </a:cubicBezTo>
                  <a:cubicBezTo>
                    <a:pt x="0" y="3"/>
                    <a:pt x="0" y="3"/>
                    <a:pt x="0" y="3"/>
                  </a:cubicBezTo>
                  <a:cubicBezTo>
                    <a:pt x="5" y="6"/>
                    <a:pt x="5" y="6"/>
                    <a:pt x="5" y="6"/>
                  </a:cubicBezTo>
                  <a:cubicBezTo>
                    <a:pt x="4" y="8"/>
                    <a:pt x="2" y="10"/>
                    <a:pt x="1" y="12"/>
                  </a:cubicBezTo>
                  <a:cubicBezTo>
                    <a:pt x="0" y="15"/>
                    <a:pt x="1" y="17"/>
                    <a:pt x="3" y="19"/>
                  </a:cubicBezTo>
                  <a:cubicBezTo>
                    <a:pt x="4" y="22"/>
                    <a:pt x="11" y="32"/>
                    <a:pt x="11" y="32"/>
                  </a:cubicBezTo>
                  <a:cubicBezTo>
                    <a:pt x="11" y="32"/>
                    <a:pt x="9" y="27"/>
                    <a:pt x="10" y="23"/>
                  </a:cubicBezTo>
                  <a:close/>
                  <a:moveTo>
                    <a:pt x="32" y="21"/>
                  </a:moveTo>
                  <a:cubicBezTo>
                    <a:pt x="12" y="21"/>
                    <a:pt x="12" y="21"/>
                    <a:pt x="12" y="21"/>
                  </a:cubicBezTo>
                  <a:cubicBezTo>
                    <a:pt x="12" y="21"/>
                    <a:pt x="11" y="22"/>
                    <a:pt x="12" y="27"/>
                  </a:cubicBezTo>
                  <a:cubicBezTo>
                    <a:pt x="13" y="31"/>
                    <a:pt x="14" y="33"/>
                    <a:pt x="14" y="33"/>
                  </a:cubicBezTo>
                  <a:cubicBezTo>
                    <a:pt x="14" y="33"/>
                    <a:pt x="14" y="34"/>
                    <a:pt x="17" y="34"/>
                  </a:cubicBezTo>
                  <a:cubicBezTo>
                    <a:pt x="20" y="34"/>
                    <a:pt x="33" y="33"/>
                    <a:pt x="33" y="33"/>
                  </a:cubicBezTo>
                  <a:lnTo>
                    <a:pt x="32"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00" name="Freeform 102"/>
            <p:cNvSpPr>
              <a:spLocks noEditPoints="1"/>
            </p:cNvSpPr>
            <p:nvPr/>
          </p:nvSpPr>
          <p:spPr bwMode="auto">
            <a:xfrm>
              <a:off x="2837202" y="2489514"/>
              <a:ext cx="193144" cy="105376"/>
            </a:xfrm>
            <a:custGeom>
              <a:avLst/>
              <a:gdLst>
                <a:gd name="T0" fmla="*/ 21 w 43"/>
                <a:gd name="T1" fmla="*/ 4 h 24"/>
                <a:gd name="T2" fmla="*/ 27 w 43"/>
                <a:gd name="T3" fmla="*/ 16 h 24"/>
                <a:gd name="T4" fmla="*/ 22 w 43"/>
                <a:gd name="T5" fmla="*/ 19 h 24"/>
                <a:gd name="T6" fmla="*/ 38 w 43"/>
                <a:gd name="T7" fmla="*/ 22 h 24"/>
                <a:gd name="T8" fmla="*/ 43 w 43"/>
                <a:gd name="T9" fmla="*/ 8 h 24"/>
                <a:gd name="T10" fmla="*/ 38 w 43"/>
                <a:gd name="T11" fmla="*/ 11 h 24"/>
                <a:gd name="T12" fmla="*/ 35 w 43"/>
                <a:gd name="T13" fmla="*/ 4 h 24"/>
                <a:gd name="T14" fmla="*/ 28 w 43"/>
                <a:gd name="T15" fmla="*/ 1 h 24"/>
                <a:gd name="T16" fmla="*/ 13 w 43"/>
                <a:gd name="T17" fmla="*/ 0 h 24"/>
                <a:gd name="T18" fmla="*/ 21 w 43"/>
                <a:gd name="T19" fmla="*/ 4 h 24"/>
                <a:gd name="T20" fmla="*/ 11 w 43"/>
                <a:gd name="T21" fmla="*/ 24 h 24"/>
                <a:gd name="T22" fmla="*/ 21 w 43"/>
                <a:gd name="T23" fmla="*/ 8 h 24"/>
                <a:gd name="T24" fmla="*/ 17 w 43"/>
                <a:gd name="T25" fmla="*/ 4 h 24"/>
                <a:gd name="T26" fmla="*/ 11 w 43"/>
                <a:gd name="T27" fmla="*/ 2 h 24"/>
                <a:gd name="T28" fmla="*/ 8 w 43"/>
                <a:gd name="T29" fmla="*/ 4 h 24"/>
                <a:gd name="T30" fmla="*/ 0 w 43"/>
                <a:gd name="T31" fmla="*/ 18 h 24"/>
                <a:gd name="T32" fmla="*/ 11 w 43"/>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24">
                  <a:moveTo>
                    <a:pt x="21" y="4"/>
                  </a:moveTo>
                  <a:cubicBezTo>
                    <a:pt x="23" y="6"/>
                    <a:pt x="26" y="13"/>
                    <a:pt x="27" y="16"/>
                  </a:cubicBezTo>
                  <a:cubicBezTo>
                    <a:pt x="22" y="19"/>
                    <a:pt x="22" y="19"/>
                    <a:pt x="22" y="19"/>
                  </a:cubicBezTo>
                  <a:cubicBezTo>
                    <a:pt x="38" y="22"/>
                    <a:pt x="38" y="22"/>
                    <a:pt x="38" y="22"/>
                  </a:cubicBezTo>
                  <a:cubicBezTo>
                    <a:pt x="43" y="8"/>
                    <a:pt x="43" y="8"/>
                    <a:pt x="43" y="8"/>
                  </a:cubicBezTo>
                  <a:cubicBezTo>
                    <a:pt x="38" y="11"/>
                    <a:pt x="38" y="11"/>
                    <a:pt x="38" y="11"/>
                  </a:cubicBezTo>
                  <a:cubicBezTo>
                    <a:pt x="37" y="9"/>
                    <a:pt x="36" y="6"/>
                    <a:pt x="35" y="4"/>
                  </a:cubicBezTo>
                  <a:cubicBezTo>
                    <a:pt x="33" y="1"/>
                    <a:pt x="31" y="1"/>
                    <a:pt x="28" y="1"/>
                  </a:cubicBezTo>
                  <a:cubicBezTo>
                    <a:pt x="25" y="0"/>
                    <a:pt x="13" y="0"/>
                    <a:pt x="13" y="0"/>
                  </a:cubicBezTo>
                  <a:cubicBezTo>
                    <a:pt x="13" y="0"/>
                    <a:pt x="18" y="2"/>
                    <a:pt x="21" y="4"/>
                  </a:cubicBezTo>
                  <a:close/>
                  <a:moveTo>
                    <a:pt x="11" y="24"/>
                  </a:moveTo>
                  <a:cubicBezTo>
                    <a:pt x="21" y="8"/>
                    <a:pt x="21" y="8"/>
                    <a:pt x="21" y="8"/>
                  </a:cubicBezTo>
                  <a:cubicBezTo>
                    <a:pt x="21" y="8"/>
                    <a:pt x="21" y="6"/>
                    <a:pt x="17" y="4"/>
                  </a:cubicBezTo>
                  <a:cubicBezTo>
                    <a:pt x="13" y="2"/>
                    <a:pt x="11" y="2"/>
                    <a:pt x="11" y="2"/>
                  </a:cubicBezTo>
                  <a:cubicBezTo>
                    <a:pt x="11" y="2"/>
                    <a:pt x="10" y="2"/>
                    <a:pt x="8" y="4"/>
                  </a:cubicBezTo>
                  <a:cubicBezTo>
                    <a:pt x="6" y="7"/>
                    <a:pt x="0" y="18"/>
                    <a:pt x="0" y="18"/>
                  </a:cubicBezTo>
                  <a:lnTo>
                    <a:pt x="11"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01" name="Freeform 103"/>
            <p:cNvSpPr>
              <a:spLocks noEditPoints="1"/>
            </p:cNvSpPr>
            <p:nvPr/>
          </p:nvSpPr>
          <p:spPr bwMode="auto">
            <a:xfrm>
              <a:off x="2948405" y="2575376"/>
              <a:ext cx="134616" cy="197091"/>
            </a:xfrm>
            <a:custGeom>
              <a:avLst/>
              <a:gdLst>
                <a:gd name="T0" fmla="*/ 24 w 30"/>
                <a:gd name="T1" fmla="*/ 25 h 44"/>
                <a:gd name="T2" fmla="*/ 10 w 30"/>
                <a:gd name="T3" fmla="*/ 26 h 44"/>
                <a:gd name="T4" fmla="*/ 10 w 30"/>
                <a:gd name="T5" fmla="*/ 19 h 44"/>
                <a:gd name="T6" fmla="*/ 0 w 30"/>
                <a:gd name="T7" fmla="*/ 32 h 44"/>
                <a:gd name="T8" fmla="*/ 13 w 30"/>
                <a:gd name="T9" fmla="*/ 44 h 44"/>
                <a:gd name="T10" fmla="*/ 12 w 30"/>
                <a:gd name="T11" fmla="*/ 38 h 44"/>
                <a:gd name="T12" fmla="*/ 19 w 30"/>
                <a:gd name="T13" fmla="*/ 38 h 44"/>
                <a:gd name="T14" fmla="*/ 25 w 30"/>
                <a:gd name="T15" fmla="*/ 33 h 44"/>
                <a:gd name="T16" fmla="*/ 30 w 30"/>
                <a:gd name="T17" fmla="*/ 19 h 44"/>
                <a:gd name="T18" fmla="*/ 24 w 30"/>
                <a:gd name="T19" fmla="*/ 25 h 44"/>
                <a:gd name="T20" fmla="*/ 9 w 30"/>
                <a:gd name="T21" fmla="*/ 8 h 44"/>
                <a:gd name="T22" fmla="*/ 21 w 30"/>
                <a:gd name="T23" fmla="*/ 24 h 44"/>
                <a:gd name="T24" fmla="*/ 26 w 30"/>
                <a:gd name="T25" fmla="*/ 21 h 44"/>
                <a:gd name="T26" fmla="*/ 30 w 30"/>
                <a:gd name="T27" fmla="*/ 17 h 44"/>
                <a:gd name="T28" fmla="*/ 29 w 30"/>
                <a:gd name="T29" fmla="*/ 13 h 44"/>
                <a:gd name="T30" fmla="*/ 19 w 30"/>
                <a:gd name="T31" fmla="*/ 0 h 44"/>
                <a:gd name="T32" fmla="*/ 9 w 30"/>
                <a:gd name="T33"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44">
                  <a:moveTo>
                    <a:pt x="24" y="25"/>
                  </a:moveTo>
                  <a:cubicBezTo>
                    <a:pt x="22" y="27"/>
                    <a:pt x="14" y="26"/>
                    <a:pt x="10" y="26"/>
                  </a:cubicBezTo>
                  <a:cubicBezTo>
                    <a:pt x="10" y="19"/>
                    <a:pt x="10" y="19"/>
                    <a:pt x="10" y="19"/>
                  </a:cubicBezTo>
                  <a:cubicBezTo>
                    <a:pt x="0" y="32"/>
                    <a:pt x="0" y="32"/>
                    <a:pt x="0" y="32"/>
                  </a:cubicBezTo>
                  <a:cubicBezTo>
                    <a:pt x="13" y="44"/>
                    <a:pt x="13" y="44"/>
                    <a:pt x="13" y="44"/>
                  </a:cubicBezTo>
                  <a:cubicBezTo>
                    <a:pt x="12" y="38"/>
                    <a:pt x="12" y="38"/>
                    <a:pt x="12" y="38"/>
                  </a:cubicBezTo>
                  <a:cubicBezTo>
                    <a:pt x="14" y="38"/>
                    <a:pt x="17" y="38"/>
                    <a:pt x="19" y="38"/>
                  </a:cubicBezTo>
                  <a:cubicBezTo>
                    <a:pt x="23" y="38"/>
                    <a:pt x="23" y="36"/>
                    <a:pt x="25" y="33"/>
                  </a:cubicBezTo>
                  <a:cubicBezTo>
                    <a:pt x="26" y="30"/>
                    <a:pt x="30" y="19"/>
                    <a:pt x="30" y="19"/>
                  </a:cubicBezTo>
                  <a:cubicBezTo>
                    <a:pt x="30" y="19"/>
                    <a:pt x="27" y="24"/>
                    <a:pt x="24" y="25"/>
                  </a:cubicBezTo>
                  <a:close/>
                  <a:moveTo>
                    <a:pt x="9" y="8"/>
                  </a:moveTo>
                  <a:cubicBezTo>
                    <a:pt x="21" y="24"/>
                    <a:pt x="21" y="24"/>
                    <a:pt x="21" y="24"/>
                  </a:cubicBezTo>
                  <a:cubicBezTo>
                    <a:pt x="21" y="24"/>
                    <a:pt x="22" y="25"/>
                    <a:pt x="26" y="21"/>
                  </a:cubicBezTo>
                  <a:cubicBezTo>
                    <a:pt x="29" y="19"/>
                    <a:pt x="30" y="17"/>
                    <a:pt x="30" y="17"/>
                  </a:cubicBezTo>
                  <a:cubicBezTo>
                    <a:pt x="30" y="17"/>
                    <a:pt x="30" y="16"/>
                    <a:pt x="29" y="13"/>
                  </a:cubicBezTo>
                  <a:cubicBezTo>
                    <a:pt x="27" y="11"/>
                    <a:pt x="19" y="0"/>
                    <a:pt x="19" y="0"/>
                  </a:cubicBez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02" name="Freeform 104"/>
            <p:cNvSpPr>
              <a:spLocks noEditPoints="1"/>
            </p:cNvSpPr>
            <p:nvPr/>
          </p:nvSpPr>
          <p:spPr bwMode="auto">
            <a:xfrm>
              <a:off x="4323827" y="2060205"/>
              <a:ext cx="468228" cy="468337"/>
            </a:xfrm>
            <a:custGeom>
              <a:avLst/>
              <a:gdLst>
                <a:gd name="T0" fmla="*/ 0 w 104"/>
                <a:gd name="T1" fmla="*/ 51 h 104"/>
                <a:gd name="T2" fmla="*/ 0 w 104"/>
                <a:gd name="T3" fmla="*/ 53 h 104"/>
                <a:gd name="T4" fmla="*/ 104 w 104"/>
                <a:gd name="T5" fmla="*/ 52 h 104"/>
                <a:gd name="T6" fmla="*/ 84 w 104"/>
                <a:gd name="T7" fmla="*/ 54 h 104"/>
                <a:gd name="T8" fmla="*/ 86 w 104"/>
                <a:gd name="T9" fmla="*/ 70 h 104"/>
                <a:gd name="T10" fmla="*/ 84 w 104"/>
                <a:gd name="T11" fmla="*/ 54 h 104"/>
                <a:gd name="T12" fmla="*/ 86 w 104"/>
                <a:gd name="T13" fmla="*/ 34 h 104"/>
                <a:gd name="T14" fmla="*/ 84 w 104"/>
                <a:gd name="T15" fmla="*/ 49 h 104"/>
                <a:gd name="T16" fmla="*/ 89 w 104"/>
                <a:gd name="T17" fmla="*/ 29 h 104"/>
                <a:gd name="T18" fmla="*/ 75 w 104"/>
                <a:gd name="T19" fmla="*/ 16 h 104"/>
                <a:gd name="T20" fmla="*/ 96 w 104"/>
                <a:gd name="T21" fmla="*/ 34 h 104"/>
                <a:gd name="T22" fmla="*/ 75 w 104"/>
                <a:gd name="T23" fmla="*/ 29 h 104"/>
                <a:gd name="T24" fmla="*/ 55 w 104"/>
                <a:gd name="T25" fmla="*/ 49 h 104"/>
                <a:gd name="T26" fmla="*/ 75 w 104"/>
                <a:gd name="T27" fmla="*/ 29 h 104"/>
                <a:gd name="T28" fmla="*/ 55 w 104"/>
                <a:gd name="T29" fmla="*/ 6 h 104"/>
                <a:gd name="T30" fmla="*/ 73 w 104"/>
                <a:gd name="T31" fmla="*/ 23 h 104"/>
                <a:gd name="T32" fmla="*/ 79 w 104"/>
                <a:gd name="T33" fmla="*/ 54 h 104"/>
                <a:gd name="T34" fmla="*/ 55 w 104"/>
                <a:gd name="T35" fmla="*/ 78 h 104"/>
                <a:gd name="T36" fmla="*/ 79 w 104"/>
                <a:gd name="T37" fmla="*/ 54 h 104"/>
                <a:gd name="T38" fmla="*/ 73 w 104"/>
                <a:gd name="T39" fmla="*/ 81 h 104"/>
                <a:gd name="T40" fmla="*/ 55 w 104"/>
                <a:gd name="T41" fmla="*/ 98 h 104"/>
                <a:gd name="T42" fmla="*/ 70 w 104"/>
                <a:gd name="T43" fmla="*/ 95 h 104"/>
                <a:gd name="T44" fmla="*/ 79 w 104"/>
                <a:gd name="T45" fmla="*/ 79 h 104"/>
                <a:gd name="T46" fmla="*/ 96 w 104"/>
                <a:gd name="T47" fmla="*/ 70 h 104"/>
                <a:gd name="T48" fmla="*/ 29 w 104"/>
                <a:gd name="T49" fmla="*/ 75 h 104"/>
                <a:gd name="T50" fmla="*/ 50 w 104"/>
                <a:gd name="T51" fmla="*/ 54 h 104"/>
                <a:gd name="T52" fmla="*/ 29 w 104"/>
                <a:gd name="T53" fmla="*/ 75 h 104"/>
                <a:gd name="T54" fmla="*/ 50 w 104"/>
                <a:gd name="T55" fmla="*/ 99 h 104"/>
                <a:gd name="T56" fmla="*/ 32 w 104"/>
                <a:gd name="T57" fmla="*/ 81 h 104"/>
                <a:gd name="T58" fmla="*/ 26 w 104"/>
                <a:gd name="T59" fmla="*/ 49 h 104"/>
                <a:gd name="T60" fmla="*/ 50 w 104"/>
                <a:gd name="T61" fmla="*/ 26 h 104"/>
                <a:gd name="T62" fmla="*/ 26 w 104"/>
                <a:gd name="T63" fmla="*/ 49 h 104"/>
                <a:gd name="T64" fmla="*/ 16 w 104"/>
                <a:gd name="T65" fmla="*/ 29 h 104"/>
                <a:gd name="T66" fmla="*/ 35 w 104"/>
                <a:gd name="T67" fmla="*/ 9 h 104"/>
                <a:gd name="T68" fmla="*/ 25 w 104"/>
                <a:gd name="T69" fmla="*/ 25 h 104"/>
                <a:gd name="T70" fmla="*/ 21 w 104"/>
                <a:gd name="T71" fmla="*/ 49 h 104"/>
                <a:gd name="T72" fmla="*/ 19 w 104"/>
                <a:gd name="T73" fmla="*/ 34 h 104"/>
                <a:gd name="T74" fmla="*/ 21 w 104"/>
                <a:gd name="T75" fmla="*/ 54 h 104"/>
                <a:gd name="T76" fmla="*/ 19 w 104"/>
                <a:gd name="T77" fmla="*/ 70 h 104"/>
                <a:gd name="T78" fmla="*/ 21 w 104"/>
                <a:gd name="T79" fmla="*/ 54 h 104"/>
                <a:gd name="T80" fmla="*/ 25 w 104"/>
                <a:gd name="T81" fmla="*/ 79 h 104"/>
                <a:gd name="T82" fmla="*/ 35 w 104"/>
                <a:gd name="T83" fmla="*/ 95 h 104"/>
                <a:gd name="T84" fmla="*/ 16 w 104"/>
                <a:gd name="T85" fmla="*/ 75 h 104"/>
                <a:gd name="T86" fmla="*/ 32 w 104"/>
                <a:gd name="T87" fmla="*/ 23 h 104"/>
                <a:gd name="T88" fmla="*/ 50 w 104"/>
                <a:gd name="T89" fmla="*/ 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4" h="104">
                  <a:moveTo>
                    <a:pt x="52" y="0"/>
                  </a:moveTo>
                  <a:cubicBezTo>
                    <a:pt x="24" y="0"/>
                    <a:pt x="1" y="23"/>
                    <a:pt x="0" y="51"/>
                  </a:cubicBezTo>
                  <a:cubicBezTo>
                    <a:pt x="0" y="51"/>
                    <a:pt x="0" y="52"/>
                    <a:pt x="0" y="52"/>
                  </a:cubicBezTo>
                  <a:cubicBezTo>
                    <a:pt x="0" y="52"/>
                    <a:pt x="0" y="53"/>
                    <a:pt x="0" y="53"/>
                  </a:cubicBezTo>
                  <a:cubicBezTo>
                    <a:pt x="1" y="81"/>
                    <a:pt x="24" y="104"/>
                    <a:pt x="52" y="104"/>
                  </a:cubicBezTo>
                  <a:cubicBezTo>
                    <a:pt x="81" y="104"/>
                    <a:pt x="104" y="81"/>
                    <a:pt x="104" y="52"/>
                  </a:cubicBezTo>
                  <a:cubicBezTo>
                    <a:pt x="104" y="23"/>
                    <a:pt x="81" y="0"/>
                    <a:pt x="52" y="0"/>
                  </a:cubicBezTo>
                  <a:close/>
                  <a:moveTo>
                    <a:pt x="84" y="54"/>
                  </a:moveTo>
                  <a:cubicBezTo>
                    <a:pt x="99" y="54"/>
                    <a:pt x="99" y="54"/>
                    <a:pt x="99" y="54"/>
                  </a:cubicBezTo>
                  <a:cubicBezTo>
                    <a:pt x="98" y="60"/>
                    <a:pt x="93" y="66"/>
                    <a:pt x="86" y="70"/>
                  </a:cubicBezTo>
                  <a:cubicBezTo>
                    <a:pt x="85" y="71"/>
                    <a:pt x="83" y="72"/>
                    <a:pt x="81" y="73"/>
                  </a:cubicBezTo>
                  <a:cubicBezTo>
                    <a:pt x="83" y="67"/>
                    <a:pt x="84" y="61"/>
                    <a:pt x="84" y="54"/>
                  </a:cubicBezTo>
                  <a:close/>
                  <a:moveTo>
                    <a:pt x="81" y="32"/>
                  </a:moveTo>
                  <a:cubicBezTo>
                    <a:pt x="83" y="32"/>
                    <a:pt x="85" y="33"/>
                    <a:pt x="86" y="34"/>
                  </a:cubicBezTo>
                  <a:cubicBezTo>
                    <a:pt x="93" y="38"/>
                    <a:pt x="98" y="43"/>
                    <a:pt x="99" y="49"/>
                  </a:cubicBezTo>
                  <a:cubicBezTo>
                    <a:pt x="84" y="49"/>
                    <a:pt x="84" y="49"/>
                    <a:pt x="84" y="49"/>
                  </a:cubicBezTo>
                  <a:cubicBezTo>
                    <a:pt x="84" y="43"/>
                    <a:pt x="83" y="37"/>
                    <a:pt x="81" y="32"/>
                  </a:cubicBezTo>
                  <a:close/>
                  <a:moveTo>
                    <a:pt x="89" y="29"/>
                  </a:moveTo>
                  <a:cubicBezTo>
                    <a:pt x="86" y="28"/>
                    <a:pt x="83" y="26"/>
                    <a:pt x="79" y="25"/>
                  </a:cubicBezTo>
                  <a:cubicBezTo>
                    <a:pt x="78" y="22"/>
                    <a:pt x="77" y="19"/>
                    <a:pt x="75" y="16"/>
                  </a:cubicBezTo>
                  <a:cubicBezTo>
                    <a:pt x="74" y="13"/>
                    <a:pt x="72" y="11"/>
                    <a:pt x="70" y="9"/>
                  </a:cubicBezTo>
                  <a:cubicBezTo>
                    <a:pt x="82" y="13"/>
                    <a:pt x="91" y="23"/>
                    <a:pt x="96" y="34"/>
                  </a:cubicBezTo>
                  <a:cubicBezTo>
                    <a:pt x="94" y="33"/>
                    <a:pt x="91" y="31"/>
                    <a:pt x="89" y="29"/>
                  </a:cubicBezTo>
                  <a:close/>
                  <a:moveTo>
                    <a:pt x="75" y="29"/>
                  </a:moveTo>
                  <a:cubicBezTo>
                    <a:pt x="77" y="35"/>
                    <a:pt x="78" y="42"/>
                    <a:pt x="79" y="49"/>
                  </a:cubicBezTo>
                  <a:cubicBezTo>
                    <a:pt x="55" y="49"/>
                    <a:pt x="55" y="49"/>
                    <a:pt x="55" y="49"/>
                  </a:cubicBezTo>
                  <a:cubicBezTo>
                    <a:pt x="55" y="26"/>
                    <a:pt x="55" y="26"/>
                    <a:pt x="55" y="26"/>
                  </a:cubicBezTo>
                  <a:cubicBezTo>
                    <a:pt x="63" y="26"/>
                    <a:pt x="69" y="27"/>
                    <a:pt x="75" y="29"/>
                  </a:cubicBezTo>
                  <a:close/>
                  <a:moveTo>
                    <a:pt x="55" y="20"/>
                  </a:moveTo>
                  <a:cubicBezTo>
                    <a:pt x="55" y="6"/>
                    <a:pt x="55" y="6"/>
                    <a:pt x="55" y="6"/>
                  </a:cubicBezTo>
                  <a:cubicBezTo>
                    <a:pt x="61" y="7"/>
                    <a:pt x="66" y="11"/>
                    <a:pt x="71" y="18"/>
                  </a:cubicBezTo>
                  <a:cubicBezTo>
                    <a:pt x="71" y="20"/>
                    <a:pt x="72" y="21"/>
                    <a:pt x="73" y="23"/>
                  </a:cubicBezTo>
                  <a:cubicBezTo>
                    <a:pt x="67" y="22"/>
                    <a:pt x="62" y="21"/>
                    <a:pt x="55" y="20"/>
                  </a:cubicBezTo>
                  <a:close/>
                  <a:moveTo>
                    <a:pt x="79" y="54"/>
                  </a:moveTo>
                  <a:cubicBezTo>
                    <a:pt x="78" y="62"/>
                    <a:pt x="77" y="69"/>
                    <a:pt x="75" y="75"/>
                  </a:cubicBezTo>
                  <a:cubicBezTo>
                    <a:pt x="69" y="77"/>
                    <a:pt x="63" y="78"/>
                    <a:pt x="55" y="78"/>
                  </a:cubicBezTo>
                  <a:cubicBezTo>
                    <a:pt x="55" y="54"/>
                    <a:pt x="55" y="54"/>
                    <a:pt x="55" y="54"/>
                  </a:cubicBezTo>
                  <a:lnTo>
                    <a:pt x="79" y="54"/>
                  </a:lnTo>
                  <a:close/>
                  <a:moveTo>
                    <a:pt x="55" y="84"/>
                  </a:moveTo>
                  <a:cubicBezTo>
                    <a:pt x="62" y="83"/>
                    <a:pt x="67" y="82"/>
                    <a:pt x="73" y="81"/>
                  </a:cubicBezTo>
                  <a:cubicBezTo>
                    <a:pt x="72" y="83"/>
                    <a:pt x="71" y="84"/>
                    <a:pt x="71" y="86"/>
                  </a:cubicBezTo>
                  <a:cubicBezTo>
                    <a:pt x="66" y="93"/>
                    <a:pt x="61" y="97"/>
                    <a:pt x="55" y="98"/>
                  </a:cubicBezTo>
                  <a:lnTo>
                    <a:pt x="55" y="84"/>
                  </a:lnTo>
                  <a:close/>
                  <a:moveTo>
                    <a:pt x="70" y="95"/>
                  </a:moveTo>
                  <a:cubicBezTo>
                    <a:pt x="72" y="93"/>
                    <a:pt x="74" y="91"/>
                    <a:pt x="75" y="88"/>
                  </a:cubicBezTo>
                  <a:cubicBezTo>
                    <a:pt x="77" y="85"/>
                    <a:pt x="78" y="82"/>
                    <a:pt x="79" y="79"/>
                  </a:cubicBezTo>
                  <a:cubicBezTo>
                    <a:pt x="83" y="78"/>
                    <a:pt x="86" y="76"/>
                    <a:pt x="89" y="75"/>
                  </a:cubicBezTo>
                  <a:cubicBezTo>
                    <a:pt x="91" y="73"/>
                    <a:pt x="94" y="72"/>
                    <a:pt x="96" y="70"/>
                  </a:cubicBezTo>
                  <a:cubicBezTo>
                    <a:pt x="91" y="81"/>
                    <a:pt x="82" y="91"/>
                    <a:pt x="70" y="95"/>
                  </a:cubicBezTo>
                  <a:close/>
                  <a:moveTo>
                    <a:pt x="29" y="75"/>
                  </a:moveTo>
                  <a:cubicBezTo>
                    <a:pt x="28" y="69"/>
                    <a:pt x="26" y="62"/>
                    <a:pt x="26" y="54"/>
                  </a:cubicBezTo>
                  <a:cubicBezTo>
                    <a:pt x="50" y="54"/>
                    <a:pt x="50" y="54"/>
                    <a:pt x="50" y="54"/>
                  </a:cubicBezTo>
                  <a:cubicBezTo>
                    <a:pt x="50" y="78"/>
                    <a:pt x="50" y="78"/>
                    <a:pt x="50" y="78"/>
                  </a:cubicBezTo>
                  <a:cubicBezTo>
                    <a:pt x="42" y="78"/>
                    <a:pt x="36" y="77"/>
                    <a:pt x="29" y="75"/>
                  </a:cubicBezTo>
                  <a:close/>
                  <a:moveTo>
                    <a:pt x="50" y="84"/>
                  </a:moveTo>
                  <a:cubicBezTo>
                    <a:pt x="50" y="99"/>
                    <a:pt x="50" y="99"/>
                    <a:pt x="50" y="99"/>
                  </a:cubicBezTo>
                  <a:cubicBezTo>
                    <a:pt x="44" y="98"/>
                    <a:pt x="39" y="93"/>
                    <a:pt x="34" y="86"/>
                  </a:cubicBezTo>
                  <a:cubicBezTo>
                    <a:pt x="33" y="84"/>
                    <a:pt x="33" y="83"/>
                    <a:pt x="32" y="81"/>
                  </a:cubicBezTo>
                  <a:cubicBezTo>
                    <a:pt x="37" y="83"/>
                    <a:pt x="44" y="83"/>
                    <a:pt x="50" y="84"/>
                  </a:cubicBezTo>
                  <a:close/>
                  <a:moveTo>
                    <a:pt x="26" y="49"/>
                  </a:moveTo>
                  <a:cubicBezTo>
                    <a:pt x="26" y="42"/>
                    <a:pt x="28" y="35"/>
                    <a:pt x="29" y="29"/>
                  </a:cubicBezTo>
                  <a:cubicBezTo>
                    <a:pt x="36" y="27"/>
                    <a:pt x="42" y="26"/>
                    <a:pt x="50" y="26"/>
                  </a:cubicBezTo>
                  <a:cubicBezTo>
                    <a:pt x="50" y="49"/>
                    <a:pt x="50" y="49"/>
                    <a:pt x="50" y="49"/>
                  </a:cubicBezTo>
                  <a:lnTo>
                    <a:pt x="26" y="49"/>
                  </a:lnTo>
                  <a:close/>
                  <a:moveTo>
                    <a:pt x="25" y="25"/>
                  </a:moveTo>
                  <a:cubicBezTo>
                    <a:pt x="22" y="26"/>
                    <a:pt x="19" y="28"/>
                    <a:pt x="16" y="29"/>
                  </a:cubicBezTo>
                  <a:cubicBezTo>
                    <a:pt x="13" y="31"/>
                    <a:pt x="11" y="32"/>
                    <a:pt x="9" y="34"/>
                  </a:cubicBezTo>
                  <a:cubicBezTo>
                    <a:pt x="14" y="23"/>
                    <a:pt x="23" y="13"/>
                    <a:pt x="35" y="9"/>
                  </a:cubicBezTo>
                  <a:cubicBezTo>
                    <a:pt x="33" y="11"/>
                    <a:pt x="31" y="13"/>
                    <a:pt x="30" y="16"/>
                  </a:cubicBezTo>
                  <a:cubicBezTo>
                    <a:pt x="28" y="18"/>
                    <a:pt x="27" y="22"/>
                    <a:pt x="25" y="25"/>
                  </a:cubicBezTo>
                  <a:close/>
                  <a:moveTo>
                    <a:pt x="23" y="31"/>
                  </a:moveTo>
                  <a:cubicBezTo>
                    <a:pt x="22" y="37"/>
                    <a:pt x="21" y="43"/>
                    <a:pt x="21" y="49"/>
                  </a:cubicBezTo>
                  <a:cubicBezTo>
                    <a:pt x="6" y="49"/>
                    <a:pt x="6" y="49"/>
                    <a:pt x="6" y="49"/>
                  </a:cubicBezTo>
                  <a:cubicBezTo>
                    <a:pt x="7" y="43"/>
                    <a:pt x="12" y="38"/>
                    <a:pt x="19" y="34"/>
                  </a:cubicBezTo>
                  <a:cubicBezTo>
                    <a:pt x="20" y="33"/>
                    <a:pt x="22" y="32"/>
                    <a:pt x="23" y="31"/>
                  </a:cubicBezTo>
                  <a:close/>
                  <a:moveTo>
                    <a:pt x="21" y="54"/>
                  </a:moveTo>
                  <a:cubicBezTo>
                    <a:pt x="21" y="61"/>
                    <a:pt x="22" y="67"/>
                    <a:pt x="23" y="73"/>
                  </a:cubicBezTo>
                  <a:cubicBezTo>
                    <a:pt x="22" y="72"/>
                    <a:pt x="20" y="71"/>
                    <a:pt x="19" y="70"/>
                  </a:cubicBezTo>
                  <a:cubicBezTo>
                    <a:pt x="11" y="66"/>
                    <a:pt x="7" y="60"/>
                    <a:pt x="6" y="54"/>
                  </a:cubicBezTo>
                  <a:lnTo>
                    <a:pt x="21" y="54"/>
                  </a:lnTo>
                  <a:close/>
                  <a:moveTo>
                    <a:pt x="16" y="75"/>
                  </a:moveTo>
                  <a:cubicBezTo>
                    <a:pt x="19" y="76"/>
                    <a:pt x="22" y="78"/>
                    <a:pt x="25" y="79"/>
                  </a:cubicBezTo>
                  <a:cubicBezTo>
                    <a:pt x="27" y="82"/>
                    <a:pt x="28" y="85"/>
                    <a:pt x="30" y="88"/>
                  </a:cubicBezTo>
                  <a:cubicBezTo>
                    <a:pt x="31" y="91"/>
                    <a:pt x="33" y="93"/>
                    <a:pt x="35" y="95"/>
                  </a:cubicBezTo>
                  <a:cubicBezTo>
                    <a:pt x="23" y="91"/>
                    <a:pt x="14" y="81"/>
                    <a:pt x="9" y="70"/>
                  </a:cubicBezTo>
                  <a:cubicBezTo>
                    <a:pt x="11" y="72"/>
                    <a:pt x="13" y="73"/>
                    <a:pt x="16" y="75"/>
                  </a:cubicBezTo>
                  <a:close/>
                  <a:moveTo>
                    <a:pt x="50" y="20"/>
                  </a:moveTo>
                  <a:cubicBezTo>
                    <a:pt x="44" y="21"/>
                    <a:pt x="37" y="21"/>
                    <a:pt x="32" y="23"/>
                  </a:cubicBezTo>
                  <a:cubicBezTo>
                    <a:pt x="33" y="21"/>
                    <a:pt x="33" y="20"/>
                    <a:pt x="34" y="18"/>
                  </a:cubicBezTo>
                  <a:cubicBezTo>
                    <a:pt x="39" y="11"/>
                    <a:pt x="44" y="6"/>
                    <a:pt x="50" y="5"/>
                  </a:cubicBezTo>
                  <a:lnTo>
                    <a:pt x="50"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03" name="Freeform 105"/>
            <p:cNvSpPr>
              <a:spLocks noEditPoints="1"/>
            </p:cNvSpPr>
            <p:nvPr/>
          </p:nvSpPr>
          <p:spPr bwMode="auto">
            <a:xfrm>
              <a:off x="3590269" y="1386971"/>
              <a:ext cx="382386" cy="378572"/>
            </a:xfrm>
            <a:custGeom>
              <a:avLst/>
              <a:gdLst>
                <a:gd name="T0" fmla="*/ 65 w 85"/>
                <a:gd name="T1" fmla="*/ 37 h 84"/>
                <a:gd name="T2" fmla="*/ 62 w 85"/>
                <a:gd name="T3" fmla="*/ 37 h 84"/>
                <a:gd name="T4" fmla="*/ 58 w 85"/>
                <a:gd name="T5" fmla="*/ 42 h 84"/>
                <a:gd name="T6" fmla="*/ 58 w 85"/>
                <a:gd name="T7" fmla="*/ 79 h 84"/>
                <a:gd name="T8" fmla="*/ 62 w 85"/>
                <a:gd name="T9" fmla="*/ 84 h 84"/>
                <a:gd name="T10" fmla="*/ 65 w 85"/>
                <a:gd name="T11" fmla="*/ 84 h 84"/>
                <a:gd name="T12" fmla="*/ 69 w 85"/>
                <a:gd name="T13" fmla="*/ 79 h 84"/>
                <a:gd name="T14" fmla="*/ 69 w 85"/>
                <a:gd name="T15" fmla="*/ 42 h 84"/>
                <a:gd name="T16" fmla="*/ 65 w 85"/>
                <a:gd name="T17" fmla="*/ 37 h 84"/>
                <a:gd name="T18" fmla="*/ 84 w 85"/>
                <a:gd name="T19" fmla="*/ 57 h 84"/>
                <a:gd name="T20" fmla="*/ 74 w 85"/>
                <a:gd name="T21" fmla="*/ 15 h 84"/>
                <a:gd name="T22" fmla="*/ 74 w 85"/>
                <a:gd name="T23" fmla="*/ 11 h 84"/>
                <a:gd name="T24" fmla="*/ 43 w 85"/>
                <a:gd name="T25" fmla="*/ 0 h 84"/>
                <a:gd name="T26" fmla="*/ 11 w 85"/>
                <a:gd name="T27" fmla="*/ 11 h 84"/>
                <a:gd name="T28" fmla="*/ 11 w 85"/>
                <a:gd name="T29" fmla="*/ 15 h 84"/>
                <a:gd name="T30" fmla="*/ 1 w 85"/>
                <a:gd name="T31" fmla="*/ 57 h 84"/>
                <a:gd name="T32" fmla="*/ 0 w 85"/>
                <a:gd name="T33" fmla="*/ 60 h 84"/>
                <a:gd name="T34" fmla="*/ 2 w 85"/>
                <a:gd name="T35" fmla="*/ 63 h 84"/>
                <a:gd name="T36" fmla="*/ 3 w 85"/>
                <a:gd name="T37" fmla="*/ 63 h 84"/>
                <a:gd name="T38" fmla="*/ 12 w 85"/>
                <a:gd name="T39" fmla="*/ 80 h 84"/>
                <a:gd name="T40" fmla="*/ 14 w 85"/>
                <a:gd name="T41" fmla="*/ 76 h 84"/>
                <a:gd name="T42" fmla="*/ 14 w 85"/>
                <a:gd name="T43" fmla="*/ 44 h 84"/>
                <a:gd name="T44" fmla="*/ 12 w 85"/>
                <a:gd name="T45" fmla="*/ 41 h 84"/>
                <a:gd name="T46" fmla="*/ 3 w 85"/>
                <a:gd name="T47" fmla="*/ 57 h 84"/>
                <a:gd name="T48" fmla="*/ 2 w 85"/>
                <a:gd name="T49" fmla="*/ 57 h 84"/>
                <a:gd name="T50" fmla="*/ 12 w 85"/>
                <a:gd name="T51" fmla="*/ 19 h 84"/>
                <a:gd name="T52" fmla="*/ 14 w 85"/>
                <a:gd name="T53" fmla="*/ 20 h 84"/>
                <a:gd name="T54" fmla="*/ 42 w 85"/>
                <a:gd name="T55" fmla="*/ 11 h 84"/>
                <a:gd name="T56" fmla="*/ 42 w 85"/>
                <a:gd name="T57" fmla="*/ 11 h 84"/>
                <a:gd name="T58" fmla="*/ 43 w 85"/>
                <a:gd name="T59" fmla="*/ 11 h 84"/>
                <a:gd name="T60" fmla="*/ 43 w 85"/>
                <a:gd name="T61" fmla="*/ 11 h 84"/>
                <a:gd name="T62" fmla="*/ 43 w 85"/>
                <a:gd name="T63" fmla="*/ 11 h 84"/>
                <a:gd name="T64" fmla="*/ 71 w 85"/>
                <a:gd name="T65" fmla="*/ 20 h 84"/>
                <a:gd name="T66" fmla="*/ 73 w 85"/>
                <a:gd name="T67" fmla="*/ 19 h 84"/>
                <a:gd name="T68" fmla="*/ 83 w 85"/>
                <a:gd name="T69" fmla="*/ 57 h 84"/>
                <a:gd name="T70" fmla="*/ 82 w 85"/>
                <a:gd name="T71" fmla="*/ 57 h 84"/>
                <a:gd name="T72" fmla="*/ 73 w 85"/>
                <a:gd name="T73" fmla="*/ 41 h 84"/>
                <a:gd name="T74" fmla="*/ 71 w 85"/>
                <a:gd name="T75" fmla="*/ 44 h 84"/>
                <a:gd name="T76" fmla="*/ 71 w 85"/>
                <a:gd name="T77" fmla="*/ 76 h 84"/>
                <a:gd name="T78" fmla="*/ 73 w 85"/>
                <a:gd name="T79" fmla="*/ 80 h 84"/>
                <a:gd name="T80" fmla="*/ 82 w 85"/>
                <a:gd name="T81" fmla="*/ 63 h 84"/>
                <a:gd name="T82" fmla="*/ 83 w 85"/>
                <a:gd name="T83" fmla="*/ 63 h 84"/>
                <a:gd name="T84" fmla="*/ 85 w 85"/>
                <a:gd name="T85" fmla="*/ 60 h 84"/>
                <a:gd name="T86" fmla="*/ 84 w 85"/>
                <a:gd name="T87" fmla="*/ 57 h 84"/>
                <a:gd name="T88" fmla="*/ 23 w 85"/>
                <a:gd name="T89" fmla="*/ 37 h 84"/>
                <a:gd name="T90" fmla="*/ 20 w 85"/>
                <a:gd name="T91" fmla="*/ 37 h 84"/>
                <a:gd name="T92" fmla="*/ 16 w 85"/>
                <a:gd name="T93" fmla="*/ 42 h 84"/>
                <a:gd name="T94" fmla="*/ 16 w 85"/>
                <a:gd name="T95" fmla="*/ 79 h 84"/>
                <a:gd name="T96" fmla="*/ 20 w 85"/>
                <a:gd name="T97" fmla="*/ 84 h 84"/>
                <a:gd name="T98" fmla="*/ 23 w 85"/>
                <a:gd name="T99" fmla="*/ 84 h 84"/>
                <a:gd name="T100" fmla="*/ 28 w 85"/>
                <a:gd name="T101" fmla="*/ 79 h 84"/>
                <a:gd name="T102" fmla="*/ 28 w 85"/>
                <a:gd name="T103" fmla="*/ 42 h 84"/>
                <a:gd name="T104" fmla="*/ 23 w 85"/>
                <a:gd name="T105" fmla="*/ 3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 h="84">
                  <a:moveTo>
                    <a:pt x="65" y="37"/>
                  </a:moveTo>
                  <a:cubicBezTo>
                    <a:pt x="62" y="37"/>
                    <a:pt x="62" y="37"/>
                    <a:pt x="62" y="37"/>
                  </a:cubicBezTo>
                  <a:cubicBezTo>
                    <a:pt x="60" y="37"/>
                    <a:pt x="58" y="39"/>
                    <a:pt x="58" y="42"/>
                  </a:cubicBezTo>
                  <a:cubicBezTo>
                    <a:pt x="58" y="79"/>
                    <a:pt x="58" y="79"/>
                    <a:pt x="58" y="79"/>
                  </a:cubicBezTo>
                  <a:cubicBezTo>
                    <a:pt x="58" y="81"/>
                    <a:pt x="60" y="84"/>
                    <a:pt x="62" y="84"/>
                  </a:cubicBezTo>
                  <a:cubicBezTo>
                    <a:pt x="65" y="84"/>
                    <a:pt x="65" y="84"/>
                    <a:pt x="65" y="84"/>
                  </a:cubicBezTo>
                  <a:cubicBezTo>
                    <a:pt x="67" y="84"/>
                    <a:pt x="69" y="81"/>
                    <a:pt x="69" y="79"/>
                  </a:cubicBezTo>
                  <a:cubicBezTo>
                    <a:pt x="69" y="42"/>
                    <a:pt x="69" y="42"/>
                    <a:pt x="69" y="42"/>
                  </a:cubicBezTo>
                  <a:cubicBezTo>
                    <a:pt x="69" y="39"/>
                    <a:pt x="67" y="37"/>
                    <a:pt x="65" y="37"/>
                  </a:cubicBezTo>
                  <a:close/>
                  <a:moveTo>
                    <a:pt x="84" y="57"/>
                  </a:moveTo>
                  <a:cubicBezTo>
                    <a:pt x="85" y="26"/>
                    <a:pt x="74" y="15"/>
                    <a:pt x="74" y="15"/>
                  </a:cubicBezTo>
                  <a:cubicBezTo>
                    <a:pt x="75" y="13"/>
                    <a:pt x="74" y="11"/>
                    <a:pt x="74" y="11"/>
                  </a:cubicBezTo>
                  <a:cubicBezTo>
                    <a:pt x="61" y="0"/>
                    <a:pt x="46" y="0"/>
                    <a:pt x="43" y="0"/>
                  </a:cubicBezTo>
                  <a:cubicBezTo>
                    <a:pt x="39" y="0"/>
                    <a:pt x="24" y="0"/>
                    <a:pt x="11" y="11"/>
                  </a:cubicBezTo>
                  <a:cubicBezTo>
                    <a:pt x="11" y="11"/>
                    <a:pt x="10" y="13"/>
                    <a:pt x="11" y="15"/>
                  </a:cubicBezTo>
                  <a:cubicBezTo>
                    <a:pt x="11" y="15"/>
                    <a:pt x="0" y="26"/>
                    <a:pt x="1" y="57"/>
                  </a:cubicBezTo>
                  <a:cubicBezTo>
                    <a:pt x="0" y="58"/>
                    <a:pt x="0" y="59"/>
                    <a:pt x="0" y="60"/>
                  </a:cubicBezTo>
                  <a:cubicBezTo>
                    <a:pt x="0" y="61"/>
                    <a:pt x="1" y="63"/>
                    <a:pt x="2" y="63"/>
                  </a:cubicBezTo>
                  <a:cubicBezTo>
                    <a:pt x="3" y="63"/>
                    <a:pt x="3" y="63"/>
                    <a:pt x="3" y="63"/>
                  </a:cubicBezTo>
                  <a:cubicBezTo>
                    <a:pt x="4" y="72"/>
                    <a:pt x="7" y="80"/>
                    <a:pt x="12" y="80"/>
                  </a:cubicBezTo>
                  <a:cubicBezTo>
                    <a:pt x="14" y="80"/>
                    <a:pt x="14" y="76"/>
                    <a:pt x="14" y="76"/>
                  </a:cubicBezTo>
                  <a:cubicBezTo>
                    <a:pt x="14" y="44"/>
                    <a:pt x="14" y="44"/>
                    <a:pt x="14" y="44"/>
                  </a:cubicBezTo>
                  <a:cubicBezTo>
                    <a:pt x="14" y="44"/>
                    <a:pt x="14" y="41"/>
                    <a:pt x="12" y="41"/>
                  </a:cubicBezTo>
                  <a:cubicBezTo>
                    <a:pt x="8" y="41"/>
                    <a:pt x="4" y="48"/>
                    <a:pt x="3" y="57"/>
                  </a:cubicBezTo>
                  <a:cubicBezTo>
                    <a:pt x="3" y="57"/>
                    <a:pt x="3" y="57"/>
                    <a:pt x="2" y="57"/>
                  </a:cubicBezTo>
                  <a:cubicBezTo>
                    <a:pt x="3" y="50"/>
                    <a:pt x="5" y="27"/>
                    <a:pt x="12" y="19"/>
                  </a:cubicBezTo>
                  <a:cubicBezTo>
                    <a:pt x="12" y="19"/>
                    <a:pt x="12" y="20"/>
                    <a:pt x="14" y="20"/>
                  </a:cubicBezTo>
                  <a:cubicBezTo>
                    <a:pt x="15" y="19"/>
                    <a:pt x="23" y="11"/>
                    <a:pt x="42" y="11"/>
                  </a:cubicBezTo>
                  <a:cubicBezTo>
                    <a:pt x="42" y="11"/>
                    <a:pt x="42" y="11"/>
                    <a:pt x="42" y="11"/>
                  </a:cubicBezTo>
                  <a:cubicBezTo>
                    <a:pt x="42" y="11"/>
                    <a:pt x="42" y="11"/>
                    <a:pt x="43" y="11"/>
                  </a:cubicBezTo>
                  <a:cubicBezTo>
                    <a:pt x="43" y="11"/>
                    <a:pt x="43" y="11"/>
                    <a:pt x="43" y="11"/>
                  </a:cubicBezTo>
                  <a:cubicBezTo>
                    <a:pt x="43" y="11"/>
                    <a:pt x="43" y="11"/>
                    <a:pt x="43" y="11"/>
                  </a:cubicBezTo>
                  <a:cubicBezTo>
                    <a:pt x="62" y="11"/>
                    <a:pt x="70" y="19"/>
                    <a:pt x="71" y="20"/>
                  </a:cubicBezTo>
                  <a:cubicBezTo>
                    <a:pt x="73" y="20"/>
                    <a:pt x="73" y="19"/>
                    <a:pt x="73" y="19"/>
                  </a:cubicBezTo>
                  <a:cubicBezTo>
                    <a:pt x="80" y="27"/>
                    <a:pt x="82" y="50"/>
                    <a:pt x="83" y="57"/>
                  </a:cubicBezTo>
                  <a:cubicBezTo>
                    <a:pt x="82" y="57"/>
                    <a:pt x="82" y="57"/>
                    <a:pt x="82" y="57"/>
                  </a:cubicBezTo>
                  <a:cubicBezTo>
                    <a:pt x="81" y="48"/>
                    <a:pt x="77" y="41"/>
                    <a:pt x="73" y="41"/>
                  </a:cubicBezTo>
                  <a:cubicBezTo>
                    <a:pt x="71" y="41"/>
                    <a:pt x="71" y="44"/>
                    <a:pt x="71" y="44"/>
                  </a:cubicBezTo>
                  <a:cubicBezTo>
                    <a:pt x="71" y="76"/>
                    <a:pt x="71" y="76"/>
                    <a:pt x="71" y="76"/>
                  </a:cubicBezTo>
                  <a:cubicBezTo>
                    <a:pt x="71" y="76"/>
                    <a:pt x="71" y="80"/>
                    <a:pt x="73" y="80"/>
                  </a:cubicBezTo>
                  <a:cubicBezTo>
                    <a:pt x="78" y="80"/>
                    <a:pt x="82" y="72"/>
                    <a:pt x="82" y="63"/>
                  </a:cubicBezTo>
                  <a:cubicBezTo>
                    <a:pt x="82" y="63"/>
                    <a:pt x="82" y="63"/>
                    <a:pt x="83" y="63"/>
                  </a:cubicBezTo>
                  <a:cubicBezTo>
                    <a:pt x="84" y="63"/>
                    <a:pt x="85" y="61"/>
                    <a:pt x="85" y="60"/>
                  </a:cubicBezTo>
                  <a:cubicBezTo>
                    <a:pt x="85" y="59"/>
                    <a:pt x="85" y="58"/>
                    <a:pt x="84" y="57"/>
                  </a:cubicBezTo>
                  <a:close/>
                  <a:moveTo>
                    <a:pt x="23" y="37"/>
                  </a:moveTo>
                  <a:cubicBezTo>
                    <a:pt x="20" y="37"/>
                    <a:pt x="20" y="37"/>
                    <a:pt x="20" y="37"/>
                  </a:cubicBezTo>
                  <a:cubicBezTo>
                    <a:pt x="18" y="37"/>
                    <a:pt x="16" y="39"/>
                    <a:pt x="16" y="42"/>
                  </a:cubicBezTo>
                  <a:cubicBezTo>
                    <a:pt x="16" y="79"/>
                    <a:pt x="16" y="79"/>
                    <a:pt x="16" y="79"/>
                  </a:cubicBezTo>
                  <a:cubicBezTo>
                    <a:pt x="16" y="81"/>
                    <a:pt x="18" y="84"/>
                    <a:pt x="20" y="84"/>
                  </a:cubicBezTo>
                  <a:cubicBezTo>
                    <a:pt x="23" y="84"/>
                    <a:pt x="23" y="84"/>
                    <a:pt x="23" y="84"/>
                  </a:cubicBezTo>
                  <a:cubicBezTo>
                    <a:pt x="26" y="84"/>
                    <a:pt x="28" y="81"/>
                    <a:pt x="28" y="79"/>
                  </a:cubicBezTo>
                  <a:cubicBezTo>
                    <a:pt x="28" y="42"/>
                    <a:pt x="28" y="42"/>
                    <a:pt x="28" y="42"/>
                  </a:cubicBezTo>
                  <a:cubicBezTo>
                    <a:pt x="28" y="39"/>
                    <a:pt x="26" y="37"/>
                    <a:pt x="23"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04" name="Freeform 106"/>
            <p:cNvSpPr/>
            <p:nvPr/>
          </p:nvSpPr>
          <p:spPr bwMode="auto">
            <a:xfrm>
              <a:off x="1875382" y="1712856"/>
              <a:ext cx="220458" cy="193188"/>
            </a:xfrm>
            <a:custGeom>
              <a:avLst/>
              <a:gdLst>
                <a:gd name="T0" fmla="*/ 19 w 49"/>
                <a:gd name="T1" fmla="*/ 8 h 43"/>
                <a:gd name="T2" fmla="*/ 24 w 49"/>
                <a:gd name="T3" fmla="*/ 0 h 43"/>
                <a:gd name="T4" fmla="*/ 0 w 49"/>
                <a:gd name="T5" fmla="*/ 9 h 43"/>
                <a:gd name="T6" fmla="*/ 10 w 49"/>
                <a:gd name="T7" fmla="*/ 26 h 43"/>
                <a:gd name="T8" fmla="*/ 14 w 49"/>
                <a:gd name="T9" fmla="*/ 18 h 43"/>
                <a:gd name="T10" fmla="*/ 36 w 49"/>
                <a:gd name="T11" fmla="*/ 43 h 43"/>
                <a:gd name="T12" fmla="*/ 19 w 49"/>
                <a:gd name="T13" fmla="*/ 8 h 43"/>
              </a:gdLst>
              <a:ahLst/>
              <a:cxnLst>
                <a:cxn ang="0">
                  <a:pos x="T0" y="T1"/>
                </a:cxn>
                <a:cxn ang="0">
                  <a:pos x="T2" y="T3"/>
                </a:cxn>
                <a:cxn ang="0">
                  <a:pos x="T4" y="T5"/>
                </a:cxn>
                <a:cxn ang="0">
                  <a:pos x="T6" y="T7"/>
                </a:cxn>
                <a:cxn ang="0">
                  <a:pos x="T8" y="T9"/>
                </a:cxn>
                <a:cxn ang="0">
                  <a:pos x="T10" y="T11"/>
                </a:cxn>
                <a:cxn ang="0">
                  <a:pos x="T12" y="T13"/>
                </a:cxn>
              </a:cxnLst>
              <a:rect l="0" t="0" r="r" b="b"/>
              <a:pathLst>
                <a:path w="49" h="43">
                  <a:moveTo>
                    <a:pt x="19" y="8"/>
                  </a:moveTo>
                  <a:cubicBezTo>
                    <a:pt x="24" y="0"/>
                    <a:pt x="24" y="0"/>
                    <a:pt x="24" y="0"/>
                  </a:cubicBezTo>
                  <a:cubicBezTo>
                    <a:pt x="0" y="9"/>
                    <a:pt x="0" y="9"/>
                    <a:pt x="0" y="9"/>
                  </a:cubicBezTo>
                  <a:cubicBezTo>
                    <a:pt x="10" y="26"/>
                    <a:pt x="10" y="26"/>
                    <a:pt x="10" y="26"/>
                  </a:cubicBezTo>
                  <a:cubicBezTo>
                    <a:pt x="14" y="18"/>
                    <a:pt x="14" y="18"/>
                    <a:pt x="14" y="18"/>
                  </a:cubicBezTo>
                  <a:cubicBezTo>
                    <a:pt x="20" y="19"/>
                    <a:pt x="36" y="24"/>
                    <a:pt x="36" y="43"/>
                  </a:cubicBezTo>
                  <a:cubicBezTo>
                    <a:pt x="36" y="43"/>
                    <a:pt x="49" y="18"/>
                    <a:pt x="19"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05" name="Freeform 107"/>
            <p:cNvSpPr/>
            <p:nvPr/>
          </p:nvSpPr>
          <p:spPr bwMode="auto">
            <a:xfrm>
              <a:off x="1760277" y="1812376"/>
              <a:ext cx="218507" cy="197092"/>
            </a:xfrm>
            <a:custGeom>
              <a:avLst/>
              <a:gdLst>
                <a:gd name="T0" fmla="*/ 48 w 48"/>
                <a:gd name="T1" fmla="*/ 35 h 44"/>
                <a:gd name="T2" fmla="*/ 38 w 48"/>
                <a:gd name="T3" fmla="*/ 18 h 44"/>
                <a:gd name="T4" fmla="*/ 34 w 48"/>
                <a:gd name="T5" fmla="*/ 25 h 44"/>
                <a:gd name="T6" fmla="*/ 12 w 48"/>
                <a:gd name="T7" fmla="*/ 0 h 44"/>
                <a:gd name="T8" fmla="*/ 29 w 48"/>
                <a:gd name="T9" fmla="*/ 36 h 44"/>
                <a:gd name="T10" fmla="*/ 24 w 48"/>
                <a:gd name="T11" fmla="*/ 44 h 44"/>
                <a:gd name="T12" fmla="*/ 48 w 48"/>
                <a:gd name="T13" fmla="*/ 35 h 44"/>
              </a:gdLst>
              <a:ahLst/>
              <a:cxnLst>
                <a:cxn ang="0">
                  <a:pos x="T0" y="T1"/>
                </a:cxn>
                <a:cxn ang="0">
                  <a:pos x="T2" y="T3"/>
                </a:cxn>
                <a:cxn ang="0">
                  <a:pos x="T4" y="T5"/>
                </a:cxn>
                <a:cxn ang="0">
                  <a:pos x="T6" y="T7"/>
                </a:cxn>
                <a:cxn ang="0">
                  <a:pos x="T8" y="T9"/>
                </a:cxn>
                <a:cxn ang="0">
                  <a:pos x="T10" y="T11"/>
                </a:cxn>
                <a:cxn ang="0">
                  <a:pos x="T12" y="T13"/>
                </a:cxn>
              </a:cxnLst>
              <a:rect l="0" t="0" r="r" b="b"/>
              <a:pathLst>
                <a:path w="48" h="44">
                  <a:moveTo>
                    <a:pt x="48" y="35"/>
                  </a:moveTo>
                  <a:cubicBezTo>
                    <a:pt x="38" y="18"/>
                    <a:pt x="38" y="18"/>
                    <a:pt x="38" y="18"/>
                  </a:cubicBezTo>
                  <a:cubicBezTo>
                    <a:pt x="34" y="25"/>
                    <a:pt x="34" y="25"/>
                    <a:pt x="34" y="25"/>
                  </a:cubicBezTo>
                  <a:cubicBezTo>
                    <a:pt x="28" y="24"/>
                    <a:pt x="13" y="20"/>
                    <a:pt x="12" y="0"/>
                  </a:cubicBezTo>
                  <a:cubicBezTo>
                    <a:pt x="12" y="0"/>
                    <a:pt x="0" y="25"/>
                    <a:pt x="29" y="36"/>
                  </a:cubicBezTo>
                  <a:cubicBezTo>
                    <a:pt x="24" y="44"/>
                    <a:pt x="24" y="44"/>
                    <a:pt x="24" y="44"/>
                  </a:cubicBezTo>
                  <a:lnTo>
                    <a:pt x="48" y="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06" name="Freeform 108"/>
            <p:cNvSpPr>
              <a:spLocks noEditPoints="1"/>
            </p:cNvSpPr>
            <p:nvPr/>
          </p:nvSpPr>
          <p:spPr bwMode="auto">
            <a:xfrm>
              <a:off x="1360331" y="2339255"/>
              <a:ext cx="343367" cy="226363"/>
            </a:xfrm>
            <a:custGeom>
              <a:avLst/>
              <a:gdLst>
                <a:gd name="T0" fmla="*/ 2 w 76"/>
                <a:gd name="T1" fmla="*/ 50 h 50"/>
                <a:gd name="T2" fmla="*/ 30 w 76"/>
                <a:gd name="T3" fmla="*/ 50 h 50"/>
                <a:gd name="T4" fmla="*/ 45 w 76"/>
                <a:gd name="T5" fmla="*/ 50 h 50"/>
                <a:gd name="T6" fmla="*/ 74 w 76"/>
                <a:gd name="T7" fmla="*/ 50 h 50"/>
                <a:gd name="T8" fmla="*/ 76 w 76"/>
                <a:gd name="T9" fmla="*/ 48 h 50"/>
                <a:gd name="T10" fmla="*/ 76 w 76"/>
                <a:gd name="T11" fmla="*/ 2 h 50"/>
                <a:gd name="T12" fmla="*/ 74 w 76"/>
                <a:gd name="T13" fmla="*/ 0 h 50"/>
                <a:gd name="T14" fmla="*/ 2 w 76"/>
                <a:gd name="T15" fmla="*/ 0 h 50"/>
                <a:gd name="T16" fmla="*/ 0 w 76"/>
                <a:gd name="T17" fmla="*/ 2 h 50"/>
                <a:gd name="T18" fmla="*/ 0 w 76"/>
                <a:gd name="T19" fmla="*/ 48 h 50"/>
                <a:gd name="T20" fmla="*/ 2 w 76"/>
                <a:gd name="T21" fmla="*/ 50 h 50"/>
                <a:gd name="T22" fmla="*/ 3 w 76"/>
                <a:gd name="T23" fmla="*/ 5 h 50"/>
                <a:gd name="T24" fmla="*/ 6 w 76"/>
                <a:gd name="T25" fmla="*/ 3 h 50"/>
                <a:gd name="T26" fmla="*/ 70 w 76"/>
                <a:gd name="T27" fmla="*/ 3 h 50"/>
                <a:gd name="T28" fmla="*/ 72 w 76"/>
                <a:gd name="T29" fmla="*/ 5 h 50"/>
                <a:gd name="T30" fmla="*/ 72 w 76"/>
                <a:gd name="T31" fmla="*/ 44 h 50"/>
                <a:gd name="T32" fmla="*/ 70 w 76"/>
                <a:gd name="T33" fmla="*/ 46 h 50"/>
                <a:gd name="T34" fmla="*/ 6 w 76"/>
                <a:gd name="T35" fmla="*/ 46 h 50"/>
                <a:gd name="T36" fmla="*/ 3 w 76"/>
                <a:gd name="T37" fmla="*/ 44 h 50"/>
                <a:gd name="T38" fmla="*/ 3 w 76"/>
                <a:gd name="T39" fmla="*/ 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50">
                  <a:moveTo>
                    <a:pt x="2" y="50"/>
                  </a:moveTo>
                  <a:cubicBezTo>
                    <a:pt x="30" y="50"/>
                    <a:pt x="30" y="50"/>
                    <a:pt x="30" y="50"/>
                  </a:cubicBezTo>
                  <a:cubicBezTo>
                    <a:pt x="45" y="50"/>
                    <a:pt x="45" y="50"/>
                    <a:pt x="45" y="50"/>
                  </a:cubicBezTo>
                  <a:cubicBezTo>
                    <a:pt x="74" y="50"/>
                    <a:pt x="74" y="50"/>
                    <a:pt x="74" y="50"/>
                  </a:cubicBezTo>
                  <a:cubicBezTo>
                    <a:pt x="75" y="50"/>
                    <a:pt x="76" y="49"/>
                    <a:pt x="76" y="48"/>
                  </a:cubicBezTo>
                  <a:cubicBezTo>
                    <a:pt x="76" y="2"/>
                    <a:pt x="76" y="2"/>
                    <a:pt x="76" y="2"/>
                  </a:cubicBezTo>
                  <a:cubicBezTo>
                    <a:pt x="76" y="1"/>
                    <a:pt x="75" y="0"/>
                    <a:pt x="74" y="0"/>
                  </a:cubicBezTo>
                  <a:cubicBezTo>
                    <a:pt x="2" y="0"/>
                    <a:pt x="2" y="0"/>
                    <a:pt x="2" y="0"/>
                  </a:cubicBezTo>
                  <a:cubicBezTo>
                    <a:pt x="1" y="0"/>
                    <a:pt x="0" y="1"/>
                    <a:pt x="0" y="2"/>
                  </a:cubicBezTo>
                  <a:cubicBezTo>
                    <a:pt x="0" y="48"/>
                    <a:pt x="0" y="48"/>
                    <a:pt x="0" y="48"/>
                  </a:cubicBezTo>
                  <a:cubicBezTo>
                    <a:pt x="0" y="49"/>
                    <a:pt x="1" y="50"/>
                    <a:pt x="2" y="50"/>
                  </a:cubicBezTo>
                  <a:close/>
                  <a:moveTo>
                    <a:pt x="3" y="5"/>
                  </a:moveTo>
                  <a:cubicBezTo>
                    <a:pt x="3" y="4"/>
                    <a:pt x="4" y="3"/>
                    <a:pt x="6" y="3"/>
                  </a:cubicBezTo>
                  <a:cubicBezTo>
                    <a:pt x="70" y="3"/>
                    <a:pt x="70" y="3"/>
                    <a:pt x="70" y="3"/>
                  </a:cubicBezTo>
                  <a:cubicBezTo>
                    <a:pt x="71" y="3"/>
                    <a:pt x="72" y="4"/>
                    <a:pt x="72" y="5"/>
                  </a:cubicBezTo>
                  <a:cubicBezTo>
                    <a:pt x="72" y="44"/>
                    <a:pt x="72" y="44"/>
                    <a:pt x="72" y="44"/>
                  </a:cubicBezTo>
                  <a:cubicBezTo>
                    <a:pt x="72" y="45"/>
                    <a:pt x="71" y="46"/>
                    <a:pt x="70" y="46"/>
                  </a:cubicBezTo>
                  <a:cubicBezTo>
                    <a:pt x="6" y="46"/>
                    <a:pt x="6" y="46"/>
                    <a:pt x="6" y="46"/>
                  </a:cubicBezTo>
                  <a:cubicBezTo>
                    <a:pt x="4" y="46"/>
                    <a:pt x="3" y="45"/>
                    <a:pt x="3" y="44"/>
                  </a:cubicBezTo>
                  <a:lnTo>
                    <a:pt x="3"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07" name="Freeform 109"/>
            <p:cNvSpPr>
              <a:spLocks noEditPoints="1"/>
            </p:cNvSpPr>
            <p:nvPr/>
          </p:nvSpPr>
          <p:spPr bwMode="auto">
            <a:xfrm>
              <a:off x="1284245" y="2565618"/>
              <a:ext cx="489688" cy="144404"/>
            </a:xfrm>
            <a:custGeom>
              <a:avLst/>
              <a:gdLst>
                <a:gd name="T0" fmla="*/ 108 w 109"/>
                <a:gd name="T1" fmla="*/ 30 h 32"/>
                <a:gd name="T2" fmla="*/ 93 w 109"/>
                <a:gd name="T3" fmla="*/ 1 h 32"/>
                <a:gd name="T4" fmla="*/ 90 w 109"/>
                <a:gd name="T5" fmla="*/ 0 h 32"/>
                <a:gd name="T6" fmla="*/ 20 w 109"/>
                <a:gd name="T7" fmla="*/ 0 h 32"/>
                <a:gd name="T8" fmla="*/ 17 w 109"/>
                <a:gd name="T9" fmla="*/ 1 h 32"/>
                <a:gd name="T10" fmla="*/ 1 w 109"/>
                <a:gd name="T11" fmla="*/ 30 h 32"/>
                <a:gd name="T12" fmla="*/ 3 w 109"/>
                <a:gd name="T13" fmla="*/ 32 h 32"/>
                <a:gd name="T14" fmla="*/ 44 w 109"/>
                <a:gd name="T15" fmla="*/ 32 h 32"/>
                <a:gd name="T16" fmla="*/ 65 w 109"/>
                <a:gd name="T17" fmla="*/ 32 h 32"/>
                <a:gd name="T18" fmla="*/ 106 w 109"/>
                <a:gd name="T19" fmla="*/ 32 h 32"/>
                <a:gd name="T20" fmla="*/ 108 w 109"/>
                <a:gd name="T21" fmla="*/ 30 h 32"/>
                <a:gd name="T22" fmla="*/ 32 w 109"/>
                <a:gd name="T23" fmla="*/ 19 h 32"/>
                <a:gd name="T24" fmla="*/ 34 w 109"/>
                <a:gd name="T25" fmla="*/ 11 h 32"/>
                <a:gd name="T26" fmla="*/ 74 w 109"/>
                <a:gd name="T27" fmla="*/ 11 h 32"/>
                <a:gd name="T28" fmla="*/ 77 w 109"/>
                <a:gd name="T29" fmla="*/ 19 h 32"/>
                <a:gd name="T30" fmla="*/ 32 w 109"/>
                <a:gd name="T31"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32">
                  <a:moveTo>
                    <a:pt x="108" y="30"/>
                  </a:moveTo>
                  <a:cubicBezTo>
                    <a:pt x="93" y="1"/>
                    <a:pt x="93" y="1"/>
                    <a:pt x="93" y="1"/>
                  </a:cubicBezTo>
                  <a:cubicBezTo>
                    <a:pt x="92" y="1"/>
                    <a:pt x="91" y="0"/>
                    <a:pt x="90" y="0"/>
                  </a:cubicBezTo>
                  <a:cubicBezTo>
                    <a:pt x="20" y="0"/>
                    <a:pt x="20" y="0"/>
                    <a:pt x="20" y="0"/>
                  </a:cubicBezTo>
                  <a:cubicBezTo>
                    <a:pt x="18" y="0"/>
                    <a:pt x="17" y="1"/>
                    <a:pt x="17" y="1"/>
                  </a:cubicBezTo>
                  <a:cubicBezTo>
                    <a:pt x="1" y="30"/>
                    <a:pt x="1" y="30"/>
                    <a:pt x="1" y="30"/>
                  </a:cubicBezTo>
                  <a:cubicBezTo>
                    <a:pt x="0" y="31"/>
                    <a:pt x="1" y="32"/>
                    <a:pt x="3" y="32"/>
                  </a:cubicBezTo>
                  <a:cubicBezTo>
                    <a:pt x="44" y="32"/>
                    <a:pt x="44" y="32"/>
                    <a:pt x="44" y="32"/>
                  </a:cubicBezTo>
                  <a:cubicBezTo>
                    <a:pt x="65" y="32"/>
                    <a:pt x="65" y="32"/>
                    <a:pt x="65" y="32"/>
                  </a:cubicBezTo>
                  <a:cubicBezTo>
                    <a:pt x="106" y="32"/>
                    <a:pt x="106" y="32"/>
                    <a:pt x="106" y="32"/>
                  </a:cubicBezTo>
                  <a:cubicBezTo>
                    <a:pt x="108" y="32"/>
                    <a:pt x="109" y="31"/>
                    <a:pt x="108" y="30"/>
                  </a:cubicBezTo>
                  <a:close/>
                  <a:moveTo>
                    <a:pt x="32" y="19"/>
                  </a:moveTo>
                  <a:cubicBezTo>
                    <a:pt x="34" y="11"/>
                    <a:pt x="34" y="11"/>
                    <a:pt x="34" y="11"/>
                  </a:cubicBezTo>
                  <a:cubicBezTo>
                    <a:pt x="74" y="11"/>
                    <a:pt x="74" y="11"/>
                    <a:pt x="74" y="11"/>
                  </a:cubicBezTo>
                  <a:cubicBezTo>
                    <a:pt x="77" y="19"/>
                    <a:pt x="77" y="19"/>
                    <a:pt x="77" y="19"/>
                  </a:cubicBezTo>
                  <a:lnTo>
                    <a:pt x="32"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08" name="Freeform 110"/>
            <p:cNvSpPr/>
            <p:nvPr/>
          </p:nvSpPr>
          <p:spPr bwMode="auto">
            <a:xfrm>
              <a:off x="1467634" y="2425117"/>
              <a:ext cx="122909" cy="35125"/>
            </a:xfrm>
            <a:custGeom>
              <a:avLst/>
              <a:gdLst>
                <a:gd name="T0" fmla="*/ 3 w 27"/>
                <a:gd name="T1" fmla="*/ 7 h 8"/>
                <a:gd name="T2" fmla="*/ 13 w 27"/>
                <a:gd name="T3" fmla="*/ 3 h 8"/>
                <a:gd name="T4" fmla="*/ 24 w 27"/>
                <a:gd name="T5" fmla="*/ 8 h 8"/>
                <a:gd name="T6" fmla="*/ 25 w 27"/>
                <a:gd name="T7" fmla="*/ 8 h 8"/>
                <a:gd name="T8" fmla="*/ 26 w 27"/>
                <a:gd name="T9" fmla="*/ 8 h 8"/>
                <a:gd name="T10" fmla="*/ 26 w 27"/>
                <a:gd name="T11" fmla="*/ 5 h 8"/>
                <a:gd name="T12" fmla="*/ 13 w 27"/>
                <a:gd name="T13" fmla="*/ 0 h 8"/>
                <a:gd name="T14" fmla="*/ 1 w 27"/>
                <a:gd name="T15" fmla="*/ 5 h 8"/>
                <a:gd name="T16" fmla="*/ 0 w 27"/>
                <a:gd name="T17" fmla="*/ 7 h 8"/>
                <a:gd name="T18" fmla="*/ 3 w 27"/>
                <a:gd name="T19"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8">
                  <a:moveTo>
                    <a:pt x="3" y="7"/>
                  </a:moveTo>
                  <a:cubicBezTo>
                    <a:pt x="6" y="4"/>
                    <a:pt x="9" y="3"/>
                    <a:pt x="13" y="3"/>
                  </a:cubicBezTo>
                  <a:cubicBezTo>
                    <a:pt x="17" y="3"/>
                    <a:pt x="21" y="4"/>
                    <a:pt x="24" y="8"/>
                  </a:cubicBezTo>
                  <a:cubicBezTo>
                    <a:pt x="24" y="8"/>
                    <a:pt x="25" y="8"/>
                    <a:pt x="25" y="8"/>
                  </a:cubicBezTo>
                  <a:cubicBezTo>
                    <a:pt x="26" y="8"/>
                    <a:pt x="26" y="8"/>
                    <a:pt x="26" y="8"/>
                  </a:cubicBezTo>
                  <a:cubicBezTo>
                    <a:pt x="27" y="7"/>
                    <a:pt x="27" y="6"/>
                    <a:pt x="26" y="5"/>
                  </a:cubicBezTo>
                  <a:cubicBezTo>
                    <a:pt x="23" y="2"/>
                    <a:pt x="18" y="0"/>
                    <a:pt x="13" y="0"/>
                  </a:cubicBezTo>
                  <a:cubicBezTo>
                    <a:pt x="9" y="0"/>
                    <a:pt x="4" y="1"/>
                    <a:pt x="1" y="5"/>
                  </a:cubicBezTo>
                  <a:cubicBezTo>
                    <a:pt x="0" y="5"/>
                    <a:pt x="0" y="6"/>
                    <a:pt x="0" y="7"/>
                  </a:cubicBezTo>
                  <a:cubicBezTo>
                    <a:pt x="1" y="8"/>
                    <a:pt x="2" y="8"/>
                    <a:pt x="3"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09" name="Freeform 111"/>
            <p:cNvSpPr/>
            <p:nvPr/>
          </p:nvSpPr>
          <p:spPr bwMode="auto">
            <a:xfrm>
              <a:off x="1487144" y="2452437"/>
              <a:ext cx="85842" cy="27320"/>
            </a:xfrm>
            <a:custGeom>
              <a:avLst/>
              <a:gdLst>
                <a:gd name="T0" fmla="*/ 9 w 19"/>
                <a:gd name="T1" fmla="*/ 0 h 6"/>
                <a:gd name="T2" fmla="*/ 1 w 19"/>
                <a:gd name="T3" fmla="*/ 3 h 6"/>
                <a:gd name="T4" fmla="*/ 1 w 19"/>
                <a:gd name="T5" fmla="*/ 5 h 6"/>
                <a:gd name="T6" fmla="*/ 3 w 19"/>
                <a:gd name="T7" fmla="*/ 5 h 6"/>
                <a:gd name="T8" fmla="*/ 9 w 19"/>
                <a:gd name="T9" fmla="*/ 3 h 6"/>
                <a:gd name="T10" fmla="*/ 16 w 19"/>
                <a:gd name="T11" fmla="*/ 6 h 6"/>
                <a:gd name="T12" fmla="*/ 17 w 19"/>
                <a:gd name="T13" fmla="*/ 6 h 6"/>
                <a:gd name="T14" fmla="*/ 18 w 19"/>
                <a:gd name="T15" fmla="*/ 6 h 6"/>
                <a:gd name="T16" fmla="*/ 18 w 19"/>
                <a:gd name="T17" fmla="*/ 3 h 6"/>
                <a:gd name="T18" fmla="*/ 9 w 19"/>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6">
                  <a:moveTo>
                    <a:pt x="9" y="0"/>
                  </a:moveTo>
                  <a:cubicBezTo>
                    <a:pt x="6" y="0"/>
                    <a:pt x="3" y="1"/>
                    <a:pt x="1" y="3"/>
                  </a:cubicBezTo>
                  <a:cubicBezTo>
                    <a:pt x="0" y="4"/>
                    <a:pt x="0" y="5"/>
                    <a:pt x="1" y="5"/>
                  </a:cubicBezTo>
                  <a:cubicBezTo>
                    <a:pt x="1" y="6"/>
                    <a:pt x="2" y="6"/>
                    <a:pt x="3" y="5"/>
                  </a:cubicBezTo>
                  <a:cubicBezTo>
                    <a:pt x="5" y="4"/>
                    <a:pt x="7" y="3"/>
                    <a:pt x="9" y="3"/>
                  </a:cubicBezTo>
                  <a:cubicBezTo>
                    <a:pt x="12" y="3"/>
                    <a:pt x="14" y="4"/>
                    <a:pt x="16" y="6"/>
                  </a:cubicBezTo>
                  <a:cubicBezTo>
                    <a:pt x="16" y="6"/>
                    <a:pt x="17" y="6"/>
                    <a:pt x="17" y="6"/>
                  </a:cubicBezTo>
                  <a:cubicBezTo>
                    <a:pt x="17" y="6"/>
                    <a:pt x="18" y="6"/>
                    <a:pt x="18" y="6"/>
                  </a:cubicBezTo>
                  <a:cubicBezTo>
                    <a:pt x="19" y="5"/>
                    <a:pt x="19" y="4"/>
                    <a:pt x="18" y="3"/>
                  </a:cubicBezTo>
                  <a:cubicBezTo>
                    <a:pt x="16" y="1"/>
                    <a:pt x="12" y="0"/>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10" name="Freeform 112"/>
            <p:cNvSpPr/>
            <p:nvPr/>
          </p:nvSpPr>
          <p:spPr bwMode="auto">
            <a:xfrm>
              <a:off x="1510555" y="2479756"/>
              <a:ext cx="35117" cy="37077"/>
            </a:xfrm>
            <a:custGeom>
              <a:avLst/>
              <a:gdLst>
                <a:gd name="T0" fmla="*/ 2 w 8"/>
                <a:gd name="T1" fmla="*/ 1 h 8"/>
                <a:gd name="T2" fmla="*/ 1 w 8"/>
                <a:gd name="T3" fmla="*/ 6 h 8"/>
                <a:gd name="T4" fmla="*/ 7 w 8"/>
                <a:gd name="T5" fmla="*/ 6 h 8"/>
                <a:gd name="T6" fmla="*/ 7 w 8"/>
                <a:gd name="T7" fmla="*/ 1 h 8"/>
                <a:gd name="T8" fmla="*/ 2 w 8"/>
                <a:gd name="T9" fmla="*/ 1 h 8"/>
              </a:gdLst>
              <a:ahLst/>
              <a:cxnLst>
                <a:cxn ang="0">
                  <a:pos x="T0" y="T1"/>
                </a:cxn>
                <a:cxn ang="0">
                  <a:pos x="T2" y="T3"/>
                </a:cxn>
                <a:cxn ang="0">
                  <a:pos x="T4" y="T5"/>
                </a:cxn>
                <a:cxn ang="0">
                  <a:pos x="T6" y="T7"/>
                </a:cxn>
                <a:cxn ang="0">
                  <a:pos x="T8" y="T9"/>
                </a:cxn>
              </a:cxnLst>
              <a:rect l="0" t="0" r="r" b="b"/>
              <a:pathLst>
                <a:path w="8" h="8">
                  <a:moveTo>
                    <a:pt x="2" y="1"/>
                  </a:moveTo>
                  <a:cubicBezTo>
                    <a:pt x="0" y="2"/>
                    <a:pt x="0" y="5"/>
                    <a:pt x="1" y="6"/>
                  </a:cubicBezTo>
                  <a:cubicBezTo>
                    <a:pt x="3" y="8"/>
                    <a:pt x="5" y="8"/>
                    <a:pt x="7" y="6"/>
                  </a:cubicBezTo>
                  <a:cubicBezTo>
                    <a:pt x="8" y="5"/>
                    <a:pt x="8" y="3"/>
                    <a:pt x="7" y="1"/>
                  </a:cubicBezTo>
                  <a:cubicBezTo>
                    <a:pt x="5" y="0"/>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11" name="Freeform 113"/>
            <p:cNvSpPr>
              <a:spLocks noEditPoints="1"/>
            </p:cNvSpPr>
            <p:nvPr/>
          </p:nvSpPr>
          <p:spPr bwMode="auto">
            <a:xfrm>
              <a:off x="2181682" y="1406485"/>
              <a:ext cx="415552" cy="386378"/>
            </a:xfrm>
            <a:custGeom>
              <a:avLst/>
              <a:gdLst>
                <a:gd name="T0" fmla="*/ 0 w 218"/>
                <a:gd name="T1" fmla="*/ 80 h 203"/>
                <a:gd name="T2" fmla="*/ 95 w 218"/>
                <a:gd name="T3" fmla="*/ 199 h 203"/>
                <a:gd name="T4" fmla="*/ 144 w 218"/>
                <a:gd name="T5" fmla="*/ 203 h 203"/>
                <a:gd name="T6" fmla="*/ 218 w 218"/>
                <a:gd name="T7" fmla="*/ 142 h 203"/>
                <a:gd name="T8" fmla="*/ 102 w 218"/>
                <a:gd name="T9" fmla="*/ 0 h 203"/>
                <a:gd name="T10" fmla="*/ 0 w 218"/>
                <a:gd name="T11" fmla="*/ 80 h 203"/>
                <a:gd name="T12" fmla="*/ 208 w 218"/>
                <a:gd name="T13" fmla="*/ 142 h 203"/>
                <a:gd name="T14" fmla="*/ 140 w 218"/>
                <a:gd name="T15" fmla="*/ 199 h 203"/>
                <a:gd name="T16" fmla="*/ 123 w 218"/>
                <a:gd name="T17" fmla="*/ 180 h 203"/>
                <a:gd name="T18" fmla="*/ 99 w 218"/>
                <a:gd name="T19" fmla="*/ 194 h 203"/>
                <a:gd name="T20" fmla="*/ 9 w 218"/>
                <a:gd name="T21" fmla="*/ 83 h 203"/>
                <a:gd name="T22" fmla="*/ 99 w 218"/>
                <a:gd name="T23" fmla="*/ 9 h 203"/>
                <a:gd name="T24" fmla="*/ 208 w 218"/>
                <a:gd name="T25" fmla="*/ 14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8" h="203">
                  <a:moveTo>
                    <a:pt x="0" y="80"/>
                  </a:moveTo>
                  <a:lnTo>
                    <a:pt x="95" y="199"/>
                  </a:lnTo>
                  <a:lnTo>
                    <a:pt x="144" y="203"/>
                  </a:lnTo>
                  <a:lnTo>
                    <a:pt x="218" y="142"/>
                  </a:lnTo>
                  <a:lnTo>
                    <a:pt x="102" y="0"/>
                  </a:lnTo>
                  <a:lnTo>
                    <a:pt x="0" y="80"/>
                  </a:lnTo>
                  <a:close/>
                  <a:moveTo>
                    <a:pt x="208" y="142"/>
                  </a:moveTo>
                  <a:lnTo>
                    <a:pt x="140" y="199"/>
                  </a:lnTo>
                  <a:lnTo>
                    <a:pt x="123" y="180"/>
                  </a:lnTo>
                  <a:lnTo>
                    <a:pt x="99" y="194"/>
                  </a:lnTo>
                  <a:lnTo>
                    <a:pt x="9" y="83"/>
                  </a:lnTo>
                  <a:lnTo>
                    <a:pt x="99" y="9"/>
                  </a:lnTo>
                  <a:lnTo>
                    <a:pt x="208" y="1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12" name="Freeform 114"/>
            <p:cNvSpPr/>
            <p:nvPr/>
          </p:nvSpPr>
          <p:spPr bwMode="auto">
            <a:xfrm>
              <a:off x="2226553" y="1447465"/>
              <a:ext cx="152174" cy="124890"/>
            </a:xfrm>
            <a:custGeom>
              <a:avLst/>
              <a:gdLst>
                <a:gd name="T0" fmla="*/ 0 w 80"/>
                <a:gd name="T1" fmla="*/ 62 h 66"/>
                <a:gd name="T2" fmla="*/ 2 w 80"/>
                <a:gd name="T3" fmla="*/ 66 h 66"/>
                <a:gd name="T4" fmla="*/ 80 w 80"/>
                <a:gd name="T5" fmla="*/ 5 h 66"/>
                <a:gd name="T6" fmla="*/ 75 w 80"/>
                <a:gd name="T7" fmla="*/ 0 h 66"/>
                <a:gd name="T8" fmla="*/ 0 w 80"/>
                <a:gd name="T9" fmla="*/ 62 h 66"/>
              </a:gdLst>
              <a:ahLst/>
              <a:cxnLst>
                <a:cxn ang="0">
                  <a:pos x="T0" y="T1"/>
                </a:cxn>
                <a:cxn ang="0">
                  <a:pos x="T2" y="T3"/>
                </a:cxn>
                <a:cxn ang="0">
                  <a:pos x="T4" y="T5"/>
                </a:cxn>
                <a:cxn ang="0">
                  <a:pos x="T6" y="T7"/>
                </a:cxn>
                <a:cxn ang="0">
                  <a:pos x="T8" y="T9"/>
                </a:cxn>
              </a:cxnLst>
              <a:rect l="0" t="0" r="r" b="b"/>
              <a:pathLst>
                <a:path w="80" h="66">
                  <a:moveTo>
                    <a:pt x="0" y="62"/>
                  </a:moveTo>
                  <a:lnTo>
                    <a:pt x="2" y="66"/>
                  </a:lnTo>
                  <a:lnTo>
                    <a:pt x="80" y="5"/>
                  </a:lnTo>
                  <a:lnTo>
                    <a:pt x="75" y="0"/>
                  </a:lnTo>
                  <a:lnTo>
                    <a:pt x="0" y="6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13" name="Freeform 115"/>
            <p:cNvSpPr/>
            <p:nvPr/>
          </p:nvSpPr>
          <p:spPr bwMode="auto">
            <a:xfrm>
              <a:off x="2240211" y="1463076"/>
              <a:ext cx="152174" cy="128793"/>
            </a:xfrm>
            <a:custGeom>
              <a:avLst/>
              <a:gdLst>
                <a:gd name="T0" fmla="*/ 2 w 80"/>
                <a:gd name="T1" fmla="*/ 67 h 67"/>
                <a:gd name="T2" fmla="*/ 80 w 80"/>
                <a:gd name="T3" fmla="*/ 5 h 67"/>
                <a:gd name="T4" fmla="*/ 78 w 80"/>
                <a:gd name="T5" fmla="*/ 0 h 67"/>
                <a:gd name="T6" fmla="*/ 0 w 80"/>
                <a:gd name="T7" fmla="*/ 64 h 67"/>
                <a:gd name="T8" fmla="*/ 2 w 80"/>
                <a:gd name="T9" fmla="*/ 67 h 67"/>
              </a:gdLst>
              <a:ahLst/>
              <a:cxnLst>
                <a:cxn ang="0">
                  <a:pos x="T0" y="T1"/>
                </a:cxn>
                <a:cxn ang="0">
                  <a:pos x="T2" y="T3"/>
                </a:cxn>
                <a:cxn ang="0">
                  <a:pos x="T4" y="T5"/>
                </a:cxn>
                <a:cxn ang="0">
                  <a:pos x="T6" y="T7"/>
                </a:cxn>
                <a:cxn ang="0">
                  <a:pos x="T8" y="T9"/>
                </a:cxn>
              </a:cxnLst>
              <a:rect l="0" t="0" r="r" b="b"/>
              <a:pathLst>
                <a:path w="80" h="67">
                  <a:moveTo>
                    <a:pt x="2" y="67"/>
                  </a:moveTo>
                  <a:lnTo>
                    <a:pt x="80" y="5"/>
                  </a:lnTo>
                  <a:lnTo>
                    <a:pt x="78" y="0"/>
                  </a:lnTo>
                  <a:lnTo>
                    <a:pt x="0" y="64"/>
                  </a:lnTo>
                  <a:lnTo>
                    <a:pt x="2" y="6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14" name="Freeform 116"/>
            <p:cNvSpPr/>
            <p:nvPr/>
          </p:nvSpPr>
          <p:spPr bwMode="auto">
            <a:xfrm>
              <a:off x="2257769" y="1486493"/>
              <a:ext cx="154126" cy="126841"/>
            </a:xfrm>
            <a:custGeom>
              <a:avLst/>
              <a:gdLst>
                <a:gd name="T0" fmla="*/ 3 w 81"/>
                <a:gd name="T1" fmla="*/ 67 h 67"/>
                <a:gd name="T2" fmla="*/ 81 w 81"/>
                <a:gd name="T3" fmla="*/ 3 h 67"/>
                <a:gd name="T4" fmla="*/ 76 w 81"/>
                <a:gd name="T5" fmla="*/ 0 h 67"/>
                <a:gd name="T6" fmla="*/ 0 w 81"/>
                <a:gd name="T7" fmla="*/ 62 h 67"/>
                <a:gd name="T8" fmla="*/ 3 w 81"/>
                <a:gd name="T9" fmla="*/ 67 h 67"/>
              </a:gdLst>
              <a:ahLst/>
              <a:cxnLst>
                <a:cxn ang="0">
                  <a:pos x="T0" y="T1"/>
                </a:cxn>
                <a:cxn ang="0">
                  <a:pos x="T2" y="T3"/>
                </a:cxn>
                <a:cxn ang="0">
                  <a:pos x="T4" y="T5"/>
                </a:cxn>
                <a:cxn ang="0">
                  <a:pos x="T6" y="T7"/>
                </a:cxn>
                <a:cxn ang="0">
                  <a:pos x="T8" y="T9"/>
                </a:cxn>
              </a:cxnLst>
              <a:rect l="0" t="0" r="r" b="b"/>
              <a:pathLst>
                <a:path w="81" h="67">
                  <a:moveTo>
                    <a:pt x="3" y="67"/>
                  </a:moveTo>
                  <a:lnTo>
                    <a:pt x="81" y="3"/>
                  </a:lnTo>
                  <a:lnTo>
                    <a:pt x="76" y="0"/>
                  </a:lnTo>
                  <a:lnTo>
                    <a:pt x="0" y="62"/>
                  </a:lnTo>
                  <a:lnTo>
                    <a:pt x="3" y="6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15" name="Freeform 117"/>
            <p:cNvSpPr/>
            <p:nvPr/>
          </p:nvSpPr>
          <p:spPr bwMode="auto">
            <a:xfrm>
              <a:off x="2271426" y="1506007"/>
              <a:ext cx="154125" cy="124890"/>
            </a:xfrm>
            <a:custGeom>
              <a:avLst/>
              <a:gdLst>
                <a:gd name="T0" fmla="*/ 5 w 81"/>
                <a:gd name="T1" fmla="*/ 66 h 66"/>
                <a:gd name="T2" fmla="*/ 81 w 81"/>
                <a:gd name="T3" fmla="*/ 4 h 66"/>
                <a:gd name="T4" fmla="*/ 78 w 81"/>
                <a:gd name="T5" fmla="*/ 0 h 66"/>
                <a:gd name="T6" fmla="*/ 0 w 81"/>
                <a:gd name="T7" fmla="*/ 64 h 66"/>
                <a:gd name="T8" fmla="*/ 5 w 81"/>
                <a:gd name="T9" fmla="*/ 66 h 66"/>
              </a:gdLst>
              <a:ahLst/>
              <a:cxnLst>
                <a:cxn ang="0">
                  <a:pos x="T0" y="T1"/>
                </a:cxn>
                <a:cxn ang="0">
                  <a:pos x="T2" y="T3"/>
                </a:cxn>
                <a:cxn ang="0">
                  <a:pos x="T4" y="T5"/>
                </a:cxn>
                <a:cxn ang="0">
                  <a:pos x="T6" y="T7"/>
                </a:cxn>
                <a:cxn ang="0">
                  <a:pos x="T8" y="T9"/>
                </a:cxn>
              </a:cxnLst>
              <a:rect l="0" t="0" r="r" b="b"/>
              <a:pathLst>
                <a:path w="81" h="66">
                  <a:moveTo>
                    <a:pt x="5" y="66"/>
                  </a:moveTo>
                  <a:lnTo>
                    <a:pt x="81" y="4"/>
                  </a:lnTo>
                  <a:lnTo>
                    <a:pt x="78" y="0"/>
                  </a:lnTo>
                  <a:lnTo>
                    <a:pt x="0" y="64"/>
                  </a:lnTo>
                  <a:lnTo>
                    <a:pt x="5" y="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16" name="Freeform 118"/>
            <p:cNvSpPr/>
            <p:nvPr/>
          </p:nvSpPr>
          <p:spPr bwMode="auto">
            <a:xfrm>
              <a:off x="2290936" y="1527472"/>
              <a:ext cx="152174" cy="126842"/>
            </a:xfrm>
            <a:custGeom>
              <a:avLst/>
              <a:gdLst>
                <a:gd name="T0" fmla="*/ 2 w 80"/>
                <a:gd name="T1" fmla="*/ 66 h 66"/>
                <a:gd name="T2" fmla="*/ 80 w 80"/>
                <a:gd name="T3" fmla="*/ 2 h 66"/>
                <a:gd name="T4" fmla="*/ 78 w 80"/>
                <a:gd name="T5" fmla="*/ 0 h 66"/>
                <a:gd name="T6" fmla="*/ 0 w 80"/>
                <a:gd name="T7" fmla="*/ 61 h 66"/>
                <a:gd name="T8" fmla="*/ 2 w 80"/>
                <a:gd name="T9" fmla="*/ 66 h 66"/>
              </a:gdLst>
              <a:ahLst/>
              <a:cxnLst>
                <a:cxn ang="0">
                  <a:pos x="T0" y="T1"/>
                </a:cxn>
                <a:cxn ang="0">
                  <a:pos x="T2" y="T3"/>
                </a:cxn>
                <a:cxn ang="0">
                  <a:pos x="T4" y="T5"/>
                </a:cxn>
                <a:cxn ang="0">
                  <a:pos x="T6" y="T7"/>
                </a:cxn>
                <a:cxn ang="0">
                  <a:pos x="T8" y="T9"/>
                </a:cxn>
              </a:cxnLst>
              <a:rect l="0" t="0" r="r" b="b"/>
              <a:pathLst>
                <a:path w="80" h="66">
                  <a:moveTo>
                    <a:pt x="2" y="66"/>
                  </a:moveTo>
                  <a:lnTo>
                    <a:pt x="80" y="2"/>
                  </a:lnTo>
                  <a:lnTo>
                    <a:pt x="78" y="0"/>
                  </a:lnTo>
                  <a:lnTo>
                    <a:pt x="0" y="61"/>
                  </a:lnTo>
                  <a:lnTo>
                    <a:pt x="2" y="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17" name="Freeform 119"/>
            <p:cNvSpPr>
              <a:spLocks noEditPoints="1"/>
            </p:cNvSpPr>
            <p:nvPr/>
          </p:nvSpPr>
          <p:spPr bwMode="auto">
            <a:xfrm>
              <a:off x="3209833" y="1595771"/>
              <a:ext cx="308250" cy="220508"/>
            </a:xfrm>
            <a:custGeom>
              <a:avLst/>
              <a:gdLst>
                <a:gd name="T0" fmla="*/ 0 w 68"/>
                <a:gd name="T1" fmla="*/ 0 h 49"/>
                <a:gd name="T2" fmla="*/ 0 w 68"/>
                <a:gd name="T3" fmla="*/ 49 h 49"/>
                <a:gd name="T4" fmla="*/ 68 w 68"/>
                <a:gd name="T5" fmla="*/ 49 h 49"/>
                <a:gd name="T6" fmla="*/ 68 w 68"/>
                <a:gd name="T7" fmla="*/ 0 h 49"/>
                <a:gd name="T8" fmla="*/ 0 w 68"/>
                <a:gd name="T9" fmla="*/ 0 h 49"/>
                <a:gd name="T10" fmla="*/ 65 w 68"/>
                <a:gd name="T11" fmla="*/ 42 h 49"/>
                <a:gd name="T12" fmla="*/ 47 w 68"/>
                <a:gd name="T13" fmla="*/ 24 h 49"/>
                <a:gd name="T14" fmla="*/ 65 w 68"/>
                <a:gd name="T15" fmla="*/ 7 h 49"/>
                <a:gd name="T16" fmla="*/ 65 w 68"/>
                <a:gd name="T17" fmla="*/ 42 h 49"/>
                <a:gd name="T18" fmla="*/ 62 w 68"/>
                <a:gd name="T19" fmla="*/ 4 h 49"/>
                <a:gd name="T20" fmla="*/ 57 w 68"/>
                <a:gd name="T21" fmla="*/ 9 h 49"/>
                <a:gd name="T22" fmla="*/ 43 w 68"/>
                <a:gd name="T23" fmla="*/ 23 h 49"/>
                <a:gd name="T24" fmla="*/ 36 w 68"/>
                <a:gd name="T25" fmla="*/ 25 h 49"/>
                <a:gd name="T26" fmla="*/ 30 w 68"/>
                <a:gd name="T27" fmla="*/ 24 h 49"/>
                <a:gd name="T28" fmla="*/ 28 w 68"/>
                <a:gd name="T29" fmla="*/ 23 h 49"/>
                <a:gd name="T30" fmla="*/ 28 w 68"/>
                <a:gd name="T31" fmla="*/ 22 h 49"/>
                <a:gd name="T32" fmla="*/ 7 w 68"/>
                <a:gd name="T33" fmla="*/ 4 h 49"/>
                <a:gd name="T34" fmla="*/ 62 w 68"/>
                <a:gd name="T35" fmla="*/ 4 h 49"/>
                <a:gd name="T36" fmla="*/ 4 w 68"/>
                <a:gd name="T37" fmla="*/ 6 h 49"/>
                <a:gd name="T38" fmla="*/ 24 w 68"/>
                <a:gd name="T39" fmla="*/ 24 h 49"/>
                <a:gd name="T40" fmla="*/ 4 w 68"/>
                <a:gd name="T41" fmla="*/ 43 h 49"/>
                <a:gd name="T42" fmla="*/ 4 w 68"/>
                <a:gd name="T43" fmla="*/ 6 h 49"/>
                <a:gd name="T44" fmla="*/ 7 w 68"/>
                <a:gd name="T45" fmla="*/ 45 h 49"/>
                <a:gd name="T46" fmla="*/ 27 w 68"/>
                <a:gd name="T47" fmla="*/ 26 h 49"/>
                <a:gd name="T48" fmla="*/ 36 w 68"/>
                <a:gd name="T49" fmla="*/ 29 h 49"/>
                <a:gd name="T50" fmla="*/ 36 w 68"/>
                <a:gd name="T51" fmla="*/ 29 h 49"/>
                <a:gd name="T52" fmla="*/ 44 w 68"/>
                <a:gd name="T53" fmla="*/ 26 h 49"/>
                <a:gd name="T54" fmla="*/ 62 w 68"/>
                <a:gd name="T55" fmla="*/ 45 h 49"/>
                <a:gd name="T56" fmla="*/ 7 w 68"/>
                <a:gd name="T57"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49">
                  <a:moveTo>
                    <a:pt x="0" y="0"/>
                  </a:moveTo>
                  <a:cubicBezTo>
                    <a:pt x="0" y="49"/>
                    <a:pt x="0" y="49"/>
                    <a:pt x="0" y="49"/>
                  </a:cubicBezTo>
                  <a:cubicBezTo>
                    <a:pt x="68" y="49"/>
                    <a:pt x="68" y="49"/>
                    <a:pt x="68" y="49"/>
                  </a:cubicBezTo>
                  <a:cubicBezTo>
                    <a:pt x="68" y="0"/>
                    <a:pt x="68" y="0"/>
                    <a:pt x="68" y="0"/>
                  </a:cubicBezTo>
                  <a:lnTo>
                    <a:pt x="0" y="0"/>
                  </a:lnTo>
                  <a:close/>
                  <a:moveTo>
                    <a:pt x="65" y="42"/>
                  </a:moveTo>
                  <a:cubicBezTo>
                    <a:pt x="47" y="24"/>
                    <a:pt x="47" y="24"/>
                    <a:pt x="47" y="24"/>
                  </a:cubicBezTo>
                  <a:cubicBezTo>
                    <a:pt x="52" y="19"/>
                    <a:pt x="60" y="11"/>
                    <a:pt x="65" y="7"/>
                  </a:cubicBezTo>
                  <a:lnTo>
                    <a:pt x="65" y="42"/>
                  </a:lnTo>
                  <a:close/>
                  <a:moveTo>
                    <a:pt x="62" y="4"/>
                  </a:moveTo>
                  <a:cubicBezTo>
                    <a:pt x="61" y="6"/>
                    <a:pt x="59" y="7"/>
                    <a:pt x="57" y="9"/>
                  </a:cubicBezTo>
                  <a:cubicBezTo>
                    <a:pt x="52" y="14"/>
                    <a:pt x="47" y="19"/>
                    <a:pt x="43" y="23"/>
                  </a:cubicBezTo>
                  <a:cubicBezTo>
                    <a:pt x="40" y="25"/>
                    <a:pt x="38" y="25"/>
                    <a:pt x="36" y="25"/>
                  </a:cubicBezTo>
                  <a:cubicBezTo>
                    <a:pt x="34" y="25"/>
                    <a:pt x="32" y="24"/>
                    <a:pt x="30" y="24"/>
                  </a:cubicBezTo>
                  <a:cubicBezTo>
                    <a:pt x="29" y="23"/>
                    <a:pt x="29" y="23"/>
                    <a:pt x="28" y="23"/>
                  </a:cubicBezTo>
                  <a:cubicBezTo>
                    <a:pt x="28" y="22"/>
                    <a:pt x="28" y="22"/>
                    <a:pt x="28" y="22"/>
                  </a:cubicBezTo>
                  <a:cubicBezTo>
                    <a:pt x="7" y="4"/>
                    <a:pt x="7" y="4"/>
                    <a:pt x="7" y="4"/>
                  </a:cubicBezTo>
                  <a:lnTo>
                    <a:pt x="62" y="4"/>
                  </a:lnTo>
                  <a:close/>
                  <a:moveTo>
                    <a:pt x="4" y="6"/>
                  </a:moveTo>
                  <a:cubicBezTo>
                    <a:pt x="24" y="24"/>
                    <a:pt x="24" y="24"/>
                    <a:pt x="24" y="24"/>
                  </a:cubicBezTo>
                  <a:cubicBezTo>
                    <a:pt x="4" y="43"/>
                    <a:pt x="4" y="43"/>
                    <a:pt x="4" y="43"/>
                  </a:cubicBezTo>
                  <a:lnTo>
                    <a:pt x="4" y="6"/>
                  </a:lnTo>
                  <a:close/>
                  <a:moveTo>
                    <a:pt x="7" y="45"/>
                  </a:moveTo>
                  <a:cubicBezTo>
                    <a:pt x="27" y="26"/>
                    <a:pt x="27" y="26"/>
                    <a:pt x="27" y="26"/>
                  </a:cubicBezTo>
                  <a:cubicBezTo>
                    <a:pt x="28" y="27"/>
                    <a:pt x="32" y="29"/>
                    <a:pt x="36" y="29"/>
                  </a:cubicBezTo>
                  <a:cubicBezTo>
                    <a:pt x="36" y="29"/>
                    <a:pt x="36" y="29"/>
                    <a:pt x="36" y="29"/>
                  </a:cubicBezTo>
                  <a:cubicBezTo>
                    <a:pt x="39" y="29"/>
                    <a:pt x="41" y="28"/>
                    <a:pt x="44" y="26"/>
                  </a:cubicBezTo>
                  <a:cubicBezTo>
                    <a:pt x="62" y="45"/>
                    <a:pt x="62" y="45"/>
                    <a:pt x="62" y="45"/>
                  </a:cubicBezTo>
                  <a:lnTo>
                    <a:pt x="7"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18" name="Oval 120"/>
            <p:cNvSpPr>
              <a:spLocks noChangeArrowheads="1"/>
            </p:cNvSpPr>
            <p:nvPr/>
          </p:nvSpPr>
          <p:spPr bwMode="auto">
            <a:xfrm>
              <a:off x="3215686" y="2452437"/>
              <a:ext cx="158026" cy="15806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19" name="Freeform 121"/>
            <p:cNvSpPr/>
            <p:nvPr/>
          </p:nvSpPr>
          <p:spPr bwMode="auto">
            <a:xfrm>
              <a:off x="3155206" y="2624160"/>
              <a:ext cx="277035" cy="138550"/>
            </a:xfrm>
            <a:custGeom>
              <a:avLst/>
              <a:gdLst>
                <a:gd name="T0" fmla="*/ 0 w 61"/>
                <a:gd name="T1" fmla="*/ 31 h 31"/>
                <a:gd name="T2" fmla="*/ 61 w 61"/>
                <a:gd name="T3" fmla="*/ 31 h 31"/>
                <a:gd name="T4" fmla="*/ 30 w 61"/>
                <a:gd name="T5" fmla="*/ 0 h 31"/>
                <a:gd name="T6" fmla="*/ 0 w 61"/>
                <a:gd name="T7" fmla="*/ 31 h 31"/>
              </a:gdLst>
              <a:ahLst/>
              <a:cxnLst>
                <a:cxn ang="0">
                  <a:pos x="T0" y="T1"/>
                </a:cxn>
                <a:cxn ang="0">
                  <a:pos x="T2" y="T3"/>
                </a:cxn>
                <a:cxn ang="0">
                  <a:pos x="T4" y="T5"/>
                </a:cxn>
                <a:cxn ang="0">
                  <a:pos x="T6" y="T7"/>
                </a:cxn>
              </a:cxnLst>
              <a:rect l="0" t="0" r="r" b="b"/>
              <a:pathLst>
                <a:path w="61" h="31">
                  <a:moveTo>
                    <a:pt x="0" y="31"/>
                  </a:moveTo>
                  <a:cubicBezTo>
                    <a:pt x="61" y="31"/>
                    <a:pt x="61" y="31"/>
                    <a:pt x="61" y="31"/>
                  </a:cubicBezTo>
                  <a:cubicBezTo>
                    <a:pt x="61" y="14"/>
                    <a:pt x="47" y="0"/>
                    <a:pt x="30" y="0"/>
                  </a:cubicBezTo>
                  <a:cubicBezTo>
                    <a:pt x="13" y="0"/>
                    <a:pt x="0" y="14"/>
                    <a:pt x="0" y="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20" name="Freeform 122"/>
            <p:cNvSpPr>
              <a:spLocks noEditPoints="1"/>
            </p:cNvSpPr>
            <p:nvPr/>
          </p:nvSpPr>
          <p:spPr bwMode="auto">
            <a:xfrm>
              <a:off x="3481016" y="2393895"/>
              <a:ext cx="477982" cy="382475"/>
            </a:xfrm>
            <a:custGeom>
              <a:avLst/>
              <a:gdLst>
                <a:gd name="T0" fmla="*/ 1 w 106"/>
                <a:gd name="T1" fmla="*/ 18 h 85"/>
                <a:gd name="T2" fmla="*/ 0 w 106"/>
                <a:gd name="T3" fmla="*/ 65 h 85"/>
                <a:gd name="T4" fmla="*/ 17 w 106"/>
                <a:gd name="T5" fmla="*/ 84 h 85"/>
                <a:gd name="T6" fmla="*/ 88 w 106"/>
                <a:gd name="T7" fmla="*/ 85 h 85"/>
                <a:gd name="T8" fmla="*/ 105 w 106"/>
                <a:gd name="T9" fmla="*/ 67 h 85"/>
                <a:gd name="T10" fmla="*/ 106 w 106"/>
                <a:gd name="T11" fmla="*/ 18 h 85"/>
                <a:gd name="T12" fmla="*/ 101 w 106"/>
                <a:gd name="T13" fmla="*/ 6 h 85"/>
                <a:gd name="T14" fmla="*/ 88 w 106"/>
                <a:gd name="T15" fmla="*/ 0 h 85"/>
                <a:gd name="T16" fmla="*/ 18 w 106"/>
                <a:gd name="T17" fmla="*/ 0 h 85"/>
                <a:gd name="T18" fmla="*/ 1 w 106"/>
                <a:gd name="T19" fmla="*/ 18 h 85"/>
                <a:gd name="T20" fmla="*/ 8 w 106"/>
                <a:gd name="T21" fmla="*/ 71 h 85"/>
                <a:gd name="T22" fmla="*/ 7 w 106"/>
                <a:gd name="T23" fmla="*/ 65 h 85"/>
                <a:gd name="T24" fmla="*/ 7 w 106"/>
                <a:gd name="T25" fmla="*/ 18 h 85"/>
                <a:gd name="T26" fmla="*/ 9 w 106"/>
                <a:gd name="T27" fmla="*/ 12 h 85"/>
                <a:gd name="T28" fmla="*/ 38 w 106"/>
                <a:gd name="T29" fmla="*/ 44 h 85"/>
                <a:gd name="T30" fmla="*/ 8 w 106"/>
                <a:gd name="T31" fmla="*/ 71 h 85"/>
                <a:gd name="T32" fmla="*/ 88 w 106"/>
                <a:gd name="T33" fmla="*/ 7 h 85"/>
                <a:gd name="T34" fmla="*/ 92 w 106"/>
                <a:gd name="T35" fmla="*/ 8 h 85"/>
                <a:gd name="T36" fmla="*/ 60 w 106"/>
                <a:gd name="T37" fmla="*/ 42 h 85"/>
                <a:gd name="T38" fmla="*/ 53 w 106"/>
                <a:gd name="T39" fmla="*/ 45 h 85"/>
                <a:gd name="T40" fmla="*/ 46 w 106"/>
                <a:gd name="T41" fmla="*/ 42 h 85"/>
                <a:gd name="T42" fmla="*/ 14 w 106"/>
                <a:gd name="T43" fmla="*/ 8 h 85"/>
                <a:gd name="T44" fmla="*/ 18 w 106"/>
                <a:gd name="T45" fmla="*/ 7 h 85"/>
                <a:gd name="T46" fmla="*/ 88 w 106"/>
                <a:gd name="T47" fmla="*/ 7 h 85"/>
                <a:gd name="T48" fmla="*/ 67 w 106"/>
                <a:gd name="T49" fmla="*/ 44 h 85"/>
                <a:gd name="T50" fmla="*/ 97 w 106"/>
                <a:gd name="T51" fmla="*/ 12 h 85"/>
                <a:gd name="T52" fmla="*/ 99 w 106"/>
                <a:gd name="T53" fmla="*/ 18 h 85"/>
                <a:gd name="T54" fmla="*/ 98 w 106"/>
                <a:gd name="T55" fmla="*/ 67 h 85"/>
                <a:gd name="T56" fmla="*/ 97 w 106"/>
                <a:gd name="T57" fmla="*/ 73 h 85"/>
                <a:gd name="T58" fmla="*/ 67 w 106"/>
                <a:gd name="T59" fmla="*/ 44 h 85"/>
                <a:gd name="T60" fmla="*/ 17 w 106"/>
                <a:gd name="T61" fmla="*/ 77 h 85"/>
                <a:gd name="T62" fmla="*/ 13 w 106"/>
                <a:gd name="T63" fmla="*/ 75 h 85"/>
                <a:gd name="T64" fmla="*/ 43 w 106"/>
                <a:gd name="T65" fmla="*/ 49 h 85"/>
                <a:gd name="T66" fmla="*/ 53 w 106"/>
                <a:gd name="T67" fmla="*/ 52 h 85"/>
                <a:gd name="T68" fmla="*/ 62 w 106"/>
                <a:gd name="T69" fmla="*/ 49 h 85"/>
                <a:gd name="T70" fmla="*/ 92 w 106"/>
                <a:gd name="T71" fmla="*/ 77 h 85"/>
                <a:gd name="T72" fmla="*/ 88 w 106"/>
                <a:gd name="T73" fmla="*/ 78 h 85"/>
                <a:gd name="T74" fmla="*/ 17 w 106"/>
                <a:gd name="T75" fmla="*/ 7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 h="85">
                  <a:moveTo>
                    <a:pt x="1" y="18"/>
                  </a:moveTo>
                  <a:cubicBezTo>
                    <a:pt x="0" y="65"/>
                    <a:pt x="0" y="65"/>
                    <a:pt x="0" y="65"/>
                  </a:cubicBezTo>
                  <a:cubicBezTo>
                    <a:pt x="0" y="75"/>
                    <a:pt x="8" y="83"/>
                    <a:pt x="17" y="84"/>
                  </a:cubicBezTo>
                  <a:cubicBezTo>
                    <a:pt x="88" y="85"/>
                    <a:pt x="88" y="85"/>
                    <a:pt x="88" y="85"/>
                  </a:cubicBezTo>
                  <a:cubicBezTo>
                    <a:pt x="97" y="85"/>
                    <a:pt x="105" y="77"/>
                    <a:pt x="105" y="67"/>
                  </a:cubicBezTo>
                  <a:cubicBezTo>
                    <a:pt x="106" y="18"/>
                    <a:pt x="106" y="18"/>
                    <a:pt x="106" y="18"/>
                  </a:cubicBezTo>
                  <a:cubicBezTo>
                    <a:pt x="106" y="14"/>
                    <a:pt x="104" y="9"/>
                    <a:pt x="101" y="6"/>
                  </a:cubicBezTo>
                  <a:cubicBezTo>
                    <a:pt x="97" y="2"/>
                    <a:pt x="93" y="0"/>
                    <a:pt x="88" y="0"/>
                  </a:cubicBezTo>
                  <a:cubicBezTo>
                    <a:pt x="18" y="0"/>
                    <a:pt x="18" y="0"/>
                    <a:pt x="18" y="0"/>
                  </a:cubicBezTo>
                  <a:cubicBezTo>
                    <a:pt x="9" y="0"/>
                    <a:pt x="1" y="8"/>
                    <a:pt x="1" y="18"/>
                  </a:cubicBezTo>
                  <a:close/>
                  <a:moveTo>
                    <a:pt x="8" y="71"/>
                  </a:moveTo>
                  <a:cubicBezTo>
                    <a:pt x="7" y="69"/>
                    <a:pt x="7" y="67"/>
                    <a:pt x="7" y="65"/>
                  </a:cubicBezTo>
                  <a:cubicBezTo>
                    <a:pt x="7" y="18"/>
                    <a:pt x="7" y="18"/>
                    <a:pt x="7" y="18"/>
                  </a:cubicBezTo>
                  <a:cubicBezTo>
                    <a:pt x="7" y="16"/>
                    <a:pt x="8" y="14"/>
                    <a:pt x="9" y="12"/>
                  </a:cubicBezTo>
                  <a:cubicBezTo>
                    <a:pt x="38" y="44"/>
                    <a:pt x="38" y="44"/>
                    <a:pt x="38" y="44"/>
                  </a:cubicBezTo>
                  <a:lnTo>
                    <a:pt x="8" y="71"/>
                  </a:lnTo>
                  <a:close/>
                  <a:moveTo>
                    <a:pt x="88" y="7"/>
                  </a:moveTo>
                  <a:cubicBezTo>
                    <a:pt x="89" y="7"/>
                    <a:pt x="91" y="8"/>
                    <a:pt x="92" y="8"/>
                  </a:cubicBezTo>
                  <a:cubicBezTo>
                    <a:pt x="60" y="42"/>
                    <a:pt x="60" y="42"/>
                    <a:pt x="60" y="42"/>
                  </a:cubicBezTo>
                  <a:cubicBezTo>
                    <a:pt x="58" y="44"/>
                    <a:pt x="55" y="45"/>
                    <a:pt x="53" y="45"/>
                  </a:cubicBezTo>
                  <a:cubicBezTo>
                    <a:pt x="50" y="45"/>
                    <a:pt x="47" y="44"/>
                    <a:pt x="46" y="42"/>
                  </a:cubicBezTo>
                  <a:cubicBezTo>
                    <a:pt x="14" y="8"/>
                    <a:pt x="14" y="8"/>
                    <a:pt x="14" y="8"/>
                  </a:cubicBezTo>
                  <a:cubicBezTo>
                    <a:pt x="15" y="7"/>
                    <a:pt x="17" y="7"/>
                    <a:pt x="18" y="7"/>
                  </a:cubicBezTo>
                  <a:lnTo>
                    <a:pt x="88" y="7"/>
                  </a:lnTo>
                  <a:close/>
                  <a:moveTo>
                    <a:pt x="67" y="44"/>
                  </a:moveTo>
                  <a:cubicBezTo>
                    <a:pt x="97" y="12"/>
                    <a:pt x="97" y="12"/>
                    <a:pt x="97" y="12"/>
                  </a:cubicBezTo>
                  <a:cubicBezTo>
                    <a:pt x="98" y="14"/>
                    <a:pt x="99" y="16"/>
                    <a:pt x="99" y="18"/>
                  </a:cubicBezTo>
                  <a:cubicBezTo>
                    <a:pt x="98" y="67"/>
                    <a:pt x="98" y="67"/>
                    <a:pt x="98" y="67"/>
                  </a:cubicBezTo>
                  <a:cubicBezTo>
                    <a:pt x="98" y="69"/>
                    <a:pt x="98" y="71"/>
                    <a:pt x="97" y="73"/>
                  </a:cubicBezTo>
                  <a:lnTo>
                    <a:pt x="67" y="44"/>
                  </a:lnTo>
                  <a:close/>
                  <a:moveTo>
                    <a:pt x="17" y="77"/>
                  </a:moveTo>
                  <a:cubicBezTo>
                    <a:pt x="15" y="76"/>
                    <a:pt x="14" y="76"/>
                    <a:pt x="13" y="75"/>
                  </a:cubicBezTo>
                  <a:cubicBezTo>
                    <a:pt x="43" y="49"/>
                    <a:pt x="43" y="49"/>
                    <a:pt x="43" y="49"/>
                  </a:cubicBezTo>
                  <a:cubicBezTo>
                    <a:pt x="46" y="51"/>
                    <a:pt x="49" y="52"/>
                    <a:pt x="53" y="52"/>
                  </a:cubicBezTo>
                  <a:cubicBezTo>
                    <a:pt x="56" y="52"/>
                    <a:pt x="59" y="51"/>
                    <a:pt x="62" y="49"/>
                  </a:cubicBezTo>
                  <a:cubicBezTo>
                    <a:pt x="92" y="77"/>
                    <a:pt x="92" y="77"/>
                    <a:pt x="92" y="77"/>
                  </a:cubicBezTo>
                  <a:cubicBezTo>
                    <a:pt x="90" y="78"/>
                    <a:pt x="89" y="78"/>
                    <a:pt x="88" y="78"/>
                  </a:cubicBezTo>
                  <a:lnTo>
                    <a:pt x="17" y="7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21" name="Freeform 123"/>
            <p:cNvSpPr>
              <a:spLocks noEditPoints="1"/>
            </p:cNvSpPr>
            <p:nvPr/>
          </p:nvSpPr>
          <p:spPr bwMode="auto">
            <a:xfrm>
              <a:off x="1826609" y="2298276"/>
              <a:ext cx="163880" cy="333689"/>
            </a:xfrm>
            <a:custGeom>
              <a:avLst/>
              <a:gdLst>
                <a:gd name="T0" fmla="*/ 18 w 37"/>
                <a:gd name="T1" fmla="*/ 74 h 74"/>
                <a:gd name="T2" fmla="*/ 37 w 37"/>
                <a:gd name="T3" fmla="*/ 55 h 74"/>
                <a:gd name="T4" fmla="*/ 37 w 37"/>
                <a:gd name="T5" fmla="*/ 42 h 74"/>
                <a:gd name="T6" fmla="*/ 37 w 37"/>
                <a:gd name="T7" fmla="*/ 32 h 74"/>
                <a:gd name="T8" fmla="*/ 37 w 37"/>
                <a:gd name="T9" fmla="*/ 19 h 74"/>
                <a:gd name="T10" fmla="*/ 18 w 37"/>
                <a:gd name="T11" fmla="*/ 0 h 74"/>
                <a:gd name="T12" fmla="*/ 0 w 37"/>
                <a:gd name="T13" fmla="*/ 19 h 74"/>
                <a:gd name="T14" fmla="*/ 0 w 37"/>
                <a:gd name="T15" fmla="*/ 32 h 74"/>
                <a:gd name="T16" fmla="*/ 0 w 37"/>
                <a:gd name="T17" fmla="*/ 42 h 74"/>
                <a:gd name="T18" fmla="*/ 0 w 37"/>
                <a:gd name="T19" fmla="*/ 55 h 74"/>
                <a:gd name="T20" fmla="*/ 18 w 37"/>
                <a:gd name="T21" fmla="*/ 74 h 74"/>
                <a:gd name="T22" fmla="*/ 4 w 37"/>
                <a:gd name="T23" fmla="*/ 19 h 74"/>
                <a:gd name="T24" fmla="*/ 18 w 37"/>
                <a:gd name="T25" fmla="*/ 5 h 74"/>
                <a:gd name="T26" fmla="*/ 32 w 37"/>
                <a:gd name="T27" fmla="*/ 19 h 74"/>
                <a:gd name="T28" fmla="*/ 32 w 37"/>
                <a:gd name="T29" fmla="*/ 37 h 74"/>
                <a:gd name="T30" fmla="*/ 4 w 37"/>
                <a:gd name="T31" fmla="*/ 37 h 74"/>
                <a:gd name="T32" fmla="*/ 4 w 37"/>
                <a:gd name="T33" fmla="*/ 1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4">
                  <a:moveTo>
                    <a:pt x="18" y="74"/>
                  </a:moveTo>
                  <a:cubicBezTo>
                    <a:pt x="29" y="74"/>
                    <a:pt x="37" y="66"/>
                    <a:pt x="37" y="55"/>
                  </a:cubicBezTo>
                  <a:cubicBezTo>
                    <a:pt x="37" y="42"/>
                    <a:pt x="37" y="42"/>
                    <a:pt x="37" y="42"/>
                  </a:cubicBezTo>
                  <a:cubicBezTo>
                    <a:pt x="37" y="32"/>
                    <a:pt x="37" y="32"/>
                    <a:pt x="37" y="32"/>
                  </a:cubicBezTo>
                  <a:cubicBezTo>
                    <a:pt x="37" y="19"/>
                    <a:pt x="37" y="19"/>
                    <a:pt x="37" y="19"/>
                  </a:cubicBezTo>
                  <a:cubicBezTo>
                    <a:pt x="37" y="8"/>
                    <a:pt x="29" y="0"/>
                    <a:pt x="18" y="0"/>
                  </a:cubicBezTo>
                  <a:cubicBezTo>
                    <a:pt x="8" y="0"/>
                    <a:pt x="0" y="8"/>
                    <a:pt x="0" y="19"/>
                  </a:cubicBezTo>
                  <a:cubicBezTo>
                    <a:pt x="0" y="32"/>
                    <a:pt x="0" y="32"/>
                    <a:pt x="0" y="32"/>
                  </a:cubicBezTo>
                  <a:cubicBezTo>
                    <a:pt x="0" y="42"/>
                    <a:pt x="0" y="42"/>
                    <a:pt x="0" y="42"/>
                  </a:cubicBezTo>
                  <a:cubicBezTo>
                    <a:pt x="0" y="55"/>
                    <a:pt x="0" y="55"/>
                    <a:pt x="0" y="55"/>
                  </a:cubicBezTo>
                  <a:cubicBezTo>
                    <a:pt x="0" y="66"/>
                    <a:pt x="8" y="74"/>
                    <a:pt x="18" y="74"/>
                  </a:cubicBezTo>
                  <a:close/>
                  <a:moveTo>
                    <a:pt x="4" y="19"/>
                  </a:moveTo>
                  <a:cubicBezTo>
                    <a:pt x="4" y="12"/>
                    <a:pt x="11" y="5"/>
                    <a:pt x="18" y="5"/>
                  </a:cubicBezTo>
                  <a:cubicBezTo>
                    <a:pt x="26" y="5"/>
                    <a:pt x="32" y="12"/>
                    <a:pt x="32" y="19"/>
                  </a:cubicBezTo>
                  <a:cubicBezTo>
                    <a:pt x="32" y="37"/>
                    <a:pt x="32" y="37"/>
                    <a:pt x="32" y="37"/>
                  </a:cubicBezTo>
                  <a:cubicBezTo>
                    <a:pt x="4" y="37"/>
                    <a:pt x="4" y="37"/>
                    <a:pt x="4" y="37"/>
                  </a:cubicBezTo>
                  <a:lnTo>
                    <a:pt x="4"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22" name="Oval 124"/>
            <p:cNvSpPr>
              <a:spLocks noChangeArrowheads="1"/>
            </p:cNvSpPr>
            <p:nvPr/>
          </p:nvSpPr>
          <p:spPr bwMode="auto">
            <a:xfrm>
              <a:off x="1896843" y="2335352"/>
              <a:ext cx="35117" cy="3122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23" name="Oval 125"/>
            <p:cNvSpPr>
              <a:spLocks noChangeArrowheads="1"/>
            </p:cNvSpPr>
            <p:nvPr/>
          </p:nvSpPr>
          <p:spPr bwMode="auto">
            <a:xfrm>
              <a:off x="1851971" y="2366575"/>
              <a:ext cx="37069" cy="3707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24" name="Oval 126"/>
            <p:cNvSpPr>
              <a:spLocks noChangeArrowheads="1"/>
            </p:cNvSpPr>
            <p:nvPr/>
          </p:nvSpPr>
          <p:spPr bwMode="auto">
            <a:xfrm>
              <a:off x="1906598" y="2384138"/>
              <a:ext cx="35117" cy="3317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25" name="Oval 127"/>
            <p:cNvSpPr>
              <a:spLocks noChangeArrowheads="1"/>
            </p:cNvSpPr>
            <p:nvPr/>
          </p:nvSpPr>
          <p:spPr bwMode="auto">
            <a:xfrm>
              <a:off x="1928059" y="2425117"/>
              <a:ext cx="37067" cy="351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26" name="Oval 128"/>
            <p:cNvSpPr>
              <a:spLocks noChangeArrowheads="1"/>
            </p:cNvSpPr>
            <p:nvPr/>
          </p:nvSpPr>
          <p:spPr bwMode="auto">
            <a:xfrm>
              <a:off x="1869530" y="2421214"/>
              <a:ext cx="33166" cy="3122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27" name="Freeform 129"/>
            <p:cNvSpPr/>
            <p:nvPr/>
          </p:nvSpPr>
          <p:spPr bwMode="auto">
            <a:xfrm>
              <a:off x="1789540" y="2466097"/>
              <a:ext cx="238016" cy="251730"/>
            </a:xfrm>
            <a:custGeom>
              <a:avLst/>
              <a:gdLst>
                <a:gd name="T0" fmla="*/ 49 w 53"/>
                <a:gd name="T1" fmla="*/ 0 h 56"/>
                <a:gd name="T2" fmla="*/ 49 w 53"/>
                <a:gd name="T3" fmla="*/ 2 h 56"/>
                <a:gd name="T4" fmla="*/ 49 w 53"/>
                <a:gd name="T5" fmla="*/ 18 h 56"/>
                <a:gd name="T6" fmla="*/ 26 w 53"/>
                <a:gd name="T7" fmla="*/ 40 h 56"/>
                <a:gd name="T8" fmla="*/ 4 w 53"/>
                <a:gd name="T9" fmla="*/ 18 h 56"/>
                <a:gd name="T10" fmla="*/ 4 w 53"/>
                <a:gd name="T11" fmla="*/ 2 h 56"/>
                <a:gd name="T12" fmla="*/ 4 w 53"/>
                <a:gd name="T13" fmla="*/ 0 h 56"/>
                <a:gd name="T14" fmla="*/ 0 w 53"/>
                <a:gd name="T15" fmla="*/ 0 h 56"/>
                <a:gd name="T16" fmla="*/ 0 w 53"/>
                <a:gd name="T17" fmla="*/ 19 h 56"/>
                <a:gd name="T18" fmla="*/ 24 w 53"/>
                <a:gd name="T19" fmla="*/ 45 h 56"/>
                <a:gd name="T20" fmla="*/ 24 w 53"/>
                <a:gd name="T21" fmla="*/ 52 h 56"/>
                <a:gd name="T22" fmla="*/ 10 w 53"/>
                <a:gd name="T23" fmla="*/ 52 h 56"/>
                <a:gd name="T24" fmla="*/ 10 w 53"/>
                <a:gd name="T25" fmla="*/ 56 h 56"/>
                <a:gd name="T26" fmla="*/ 24 w 53"/>
                <a:gd name="T27" fmla="*/ 56 h 56"/>
                <a:gd name="T28" fmla="*/ 24 w 53"/>
                <a:gd name="T29" fmla="*/ 56 h 56"/>
                <a:gd name="T30" fmla="*/ 30 w 53"/>
                <a:gd name="T31" fmla="*/ 56 h 56"/>
                <a:gd name="T32" fmla="*/ 30 w 53"/>
                <a:gd name="T33" fmla="*/ 56 h 56"/>
                <a:gd name="T34" fmla="*/ 44 w 53"/>
                <a:gd name="T35" fmla="*/ 56 h 56"/>
                <a:gd name="T36" fmla="*/ 44 w 53"/>
                <a:gd name="T37" fmla="*/ 52 h 56"/>
                <a:gd name="T38" fmla="*/ 30 w 53"/>
                <a:gd name="T39" fmla="*/ 52 h 56"/>
                <a:gd name="T40" fmla="*/ 30 w 53"/>
                <a:gd name="T41" fmla="*/ 45 h 56"/>
                <a:gd name="T42" fmla="*/ 53 w 53"/>
                <a:gd name="T43" fmla="*/ 19 h 56"/>
                <a:gd name="T44" fmla="*/ 53 w 53"/>
                <a:gd name="T45" fmla="*/ 0 h 56"/>
                <a:gd name="T46" fmla="*/ 49 w 53"/>
                <a:gd name="T4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 h="56">
                  <a:moveTo>
                    <a:pt x="49" y="0"/>
                  </a:moveTo>
                  <a:cubicBezTo>
                    <a:pt x="49" y="2"/>
                    <a:pt x="49" y="2"/>
                    <a:pt x="49" y="2"/>
                  </a:cubicBezTo>
                  <a:cubicBezTo>
                    <a:pt x="49" y="18"/>
                    <a:pt x="49" y="18"/>
                    <a:pt x="49" y="18"/>
                  </a:cubicBezTo>
                  <a:cubicBezTo>
                    <a:pt x="49" y="30"/>
                    <a:pt x="39" y="40"/>
                    <a:pt x="26" y="40"/>
                  </a:cubicBezTo>
                  <a:cubicBezTo>
                    <a:pt x="14" y="40"/>
                    <a:pt x="4" y="30"/>
                    <a:pt x="4" y="18"/>
                  </a:cubicBezTo>
                  <a:cubicBezTo>
                    <a:pt x="4" y="2"/>
                    <a:pt x="4" y="2"/>
                    <a:pt x="4" y="2"/>
                  </a:cubicBezTo>
                  <a:cubicBezTo>
                    <a:pt x="4" y="0"/>
                    <a:pt x="4" y="0"/>
                    <a:pt x="4" y="0"/>
                  </a:cubicBezTo>
                  <a:cubicBezTo>
                    <a:pt x="0" y="0"/>
                    <a:pt x="0" y="0"/>
                    <a:pt x="0" y="0"/>
                  </a:cubicBezTo>
                  <a:cubicBezTo>
                    <a:pt x="0" y="19"/>
                    <a:pt x="0" y="19"/>
                    <a:pt x="0" y="19"/>
                  </a:cubicBezTo>
                  <a:cubicBezTo>
                    <a:pt x="0" y="33"/>
                    <a:pt x="11" y="44"/>
                    <a:pt x="24" y="45"/>
                  </a:cubicBezTo>
                  <a:cubicBezTo>
                    <a:pt x="24" y="52"/>
                    <a:pt x="24" y="52"/>
                    <a:pt x="24" y="52"/>
                  </a:cubicBezTo>
                  <a:cubicBezTo>
                    <a:pt x="10" y="52"/>
                    <a:pt x="10" y="52"/>
                    <a:pt x="10" y="52"/>
                  </a:cubicBezTo>
                  <a:cubicBezTo>
                    <a:pt x="10" y="56"/>
                    <a:pt x="10" y="56"/>
                    <a:pt x="10" y="56"/>
                  </a:cubicBezTo>
                  <a:cubicBezTo>
                    <a:pt x="24" y="56"/>
                    <a:pt x="24" y="56"/>
                    <a:pt x="24" y="56"/>
                  </a:cubicBezTo>
                  <a:cubicBezTo>
                    <a:pt x="24" y="56"/>
                    <a:pt x="24" y="56"/>
                    <a:pt x="24" y="56"/>
                  </a:cubicBezTo>
                  <a:cubicBezTo>
                    <a:pt x="30" y="56"/>
                    <a:pt x="30" y="56"/>
                    <a:pt x="30" y="56"/>
                  </a:cubicBezTo>
                  <a:cubicBezTo>
                    <a:pt x="30" y="56"/>
                    <a:pt x="30" y="56"/>
                    <a:pt x="30" y="56"/>
                  </a:cubicBezTo>
                  <a:cubicBezTo>
                    <a:pt x="44" y="56"/>
                    <a:pt x="44" y="56"/>
                    <a:pt x="44" y="56"/>
                  </a:cubicBezTo>
                  <a:cubicBezTo>
                    <a:pt x="44" y="52"/>
                    <a:pt x="44" y="52"/>
                    <a:pt x="44" y="52"/>
                  </a:cubicBezTo>
                  <a:cubicBezTo>
                    <a:pt x="30" y="52"/>
                    <a:pt x="30" y="52"/>
                    <a:pt x="30" y="52"/>
                  </a:cubicBezTo>
                  <a:cubicBezTo>
                    <a:pt x="30" y="45"/>
                    <a:pt x="30" y="45"/>
                    <a:pt x="30" y="45"/>
                  </a:cubicBezTo>
                  <a:cubicBezTo>
                    <a:pt x="43" y="43"/>
                    <a:pt x="53" y="32"/>
                    <a:pt x="53" y="19"/>
                  </a:cubicBezTo>
                  <a:cubicBezTo>
                    <a:pt x="53" y="0"/>
                    <a:pt x="53" y="0"/>
                    <a:pt x="53" y="0"/>
                  </a:cubicBez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28" name="Freeform 130"/>
            <p:cNvSpPr/>
            <p:nvPr/>
          </p:nvSpPr>
          <p:spPr bwMode="auto">
            <a:xfrm>
              <a:off x="2064625" y="1974344"/>
              <a:ext cx="347269" cy="255633"/>
            </a:xfrm>
            <a:custGeom>
              <a:avLst/>
              <a:gdLst>
                <a:gd name="T0" fmla="*/ 77 w 77"/>
                <a:gd name="T1" fmla="*/ 14 h 57"/>
                <a:gd name="T2" fmla="*/ 72 w 77"/>
                <a:gd name="T3" fmla="*/ 9 h 57"/>
                <a:gd name="T4" fmla="*/ 33 w 77"/>
                <a:gd name="T5" fmla="*/ 5 h 57"/>
                <a:gd name="T6" fmla="*/ 33 w 77"/>
                <a:gd name="T7" fmla="*/ 4 h 57"/>
                <a:gd name="T8" fmla="*/ 31 w 77"/>
                <a:gd name="T9" fmla="*/ 1 h 57"/>
                <a:gd name="T10" fmla="*/ 20 w 77"/>
                <a:gd name="T11" fmla="*/ 0 h 57"/>
                <a:gd name="T12" fmla="*/ 18 w 77"/>
                <a:gd name="T13" fmla="*/ 1 h 57"/>
                <a:gd name="T14" fmla="*/ 24 w 77"/>
                <a:gd name="T15" fmla="*/ 2 h 57"/>
                <a:gd name="T16" fmla="*/ 28 w 77"/>
                <a:gd name="T17" fmla="*/ 4 h 57"/>
                <a:gd name="T18" fmla="*/ 29 w 77"/>
                <a:gd name="T19" fmla="*/ 7 h 57"/>
                <a:gd name="T20" fmla="*/ 68 w 77"/>
                <a:gd name="T21" fmla="*/ 11 h 57"/>
                <a:gd name="T22" fmla="*/ 74 w 77"/>
                <a:gd name="T23" fmla="*/ 16 h 57"/>
                <a:gd name="T24" fmla="*/ 73 w 77"/>
                <a:gd name="T25" fmla="*/ 51 h 57"/>
                <a:gd name="T26" fmla="*/ 69 w 77"/>
                <a:gd name="T27" fmla="*/ 20 h 57"/>
                <a:gd name="T28" fmla="*/ 64 w 77"/>
                <a:gd name="T29" fmla="*/ 15 h 57"/>
                <a:gd name="T30" fmla="*/ 27 w 77"/>
                <a:gd name="T31" fmla="*/ 11 h 57"/>
                <a:gd name="T32" fmla="*/ 22 w 77"/>
                <a:gd name="T33" fmla="*/ 6 h 57"/>
                <a:gd name="T34" fmla="*/ 9 w 77"/>
                <a:gd name="T35" fmla="*/ 4 h 57"/>
                <a:gd name="T36" fmla="*/ 8 w 77"/>
                <a:gd name="T37" fmla="*/ 10 h 57"/>
                <a:gd name="T38" fmla="*/ 0 w 77"/>
                <a:gd name="T39" fmla="*/ 9 h 57"/>
                <a:gd name="T40" fmla="*/ 7 w 77"/>
                <a:gd name="T41" fmla="*/ 49 h 57"/>
                <a:gd name="T42" fmla="*/ 74 w 77"/>
                <a:gd name="T43" fmla="*/ 57 h 57"/>
                <a:gd name="T44" fmla="*/ 77 w 77"/>
                <a:gd name="T45" fmla="*/ 1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7" h="57">
                  <a:moveTo>
                    <a:pt x="77" y="14"/>
                  </a:moveTo>
                  <a:cubicBezTo>
                    <a:pt x="77" y="14"/>
                    <a:pt x="77" y="10"/>
                    <a:pt x="72" y="9"/>
                  </a:cubicBezTo>
                  <a:cubicBezTo>
                    <a:pt x="68" y="9"/>
                    <a:pt x="33" y="5"/>
                    <a:pt x="33" y="5"/>
                  </a:cubicBezTo>
                  <a:cubicBezTo>
                    <a:pt x="33" y="4"/>
                    <a:pt x="33" y="4"/>
                    <a:pt x="33" y="4"/>
                  </a:cubicBezTo>
                  <a:cubicBezTo>
                    <a:pt x="33" y="4"/>
                    <a:pt x="34" y="2"/>
                    <a:pt x="31" y="1"/>
                  </a:cubicBezTo>
                  <a:cubicBezTo>
                    <a:pt x="28" y="0"/>
                    <a:pt x="20" y="0"/>
                    <a:pt x="20" y="0"/>
                  </a:cubicBezTo>
                  <a:cubicBezTo>
                    <a:pt x="18" y="1"/>
                    <a:pt x="18" y="1"/>
                    <a:pt x="18" y="1"/>
                  </a:cubicBezTo>
                  <a:cubicBezTo>
                    <a:pt x="24" y="2"/>
                    <a:pt x="24" y="2"/>
                    <a:pt x="24" y="2"/>
                  </a:cubicBezTo>
                  <a:cubicBezTo>
                    <a:pt x="24" y="2"/>
                    <a:pt x="27" y="2"/>
                    <a:pt x="28" y="4"/>
                  </a:cubicBezTo>
                  <a:cubicBezTo>
                    <a:pt x="29" y="7"/>
                    <a:pt x="29" y="7"/>
                    <a:pt x="29" y="7"/>
                  </a:cubicBezTo>
                  <a:cubicBezTo>
                    <a:pt x="68" y="11"/>
                    <a:pt x="68" y="11"/>
                    <a:pt x="68" y="11"/>
                  </a:cubicBezTo>
                  <a:cubicBezTo>
                    <a:pt x="68" y="11"/>
                    <a:pt x="73" y="11"/>
                    <a:pt x="74" y="16"/>
                  </a:cubicBezTo>
                  <a:cubicBezTo>
                    <a:pt x="74" y="18"/>
                    <a:pt x="72" y="41"/>
                    <a:pt x="73" y="51"/>
                  </a:cubicBezTo>
                  <a:cubicBezTo>
                    <a:pt x="69" y="20"/>
                    <a:pt x="69" y="20"/>
                    <a:pt x="69" y="20"/>
                  </a:cubicBezTo>
                  <a:cubicBezTo>
                    <a:pt x="69" y="20"/>
                    <a:pt x="69" y="16"/>
                    <a:pt x="64" y="15"/>
                  </a:cubicBezTo>
                  <a:cubicBezTo>
                    <a:pt x="59" y="15"/>
                    <a:pt x="27" y="11"/>
                    <a:pt x="27" y="11"/>
                  </a:cubicBezTo>
                  <a:cubicBezTo>
                    <a:pt x="27" y="11"/>
                    <a:pt x="26" y="6"/>
                    <a:pt x="22" y="6"/>
                  </a:cubicBezTo>
                  <a:cubicBezTo>
                    <a:pt x="18" y="5"/>
                    <a:pt x="9" y="4"/>
                    <a:pt x="9" y="4"/>
                  </a:cubicBezTo>
                  <a:cubicBezTo>
                    <a:pt x="9" y="4"/>
                    <a:pt x="5" y="4"/>
                    <a:pt x="8" y="10"/>
                  </a:cubicBezTo>
                  <a:cubicBezTo>
                    <a:pt x="0" y="9"/>
                    <a:pt x="0" y="9"/>
                    <a:pt x="0" y="9"/>
                  </a:cubicBezTo>
                  <a:cubicBezTo>
                    <a:pt x="7" y="49"/>
                    <a:pt x="7" y="49"/>
                    <a:pt x="7" y="49"/>
                  </a:cubicBezTo>
                  <a:cubicBezTo>
                    <a:pt x="74" y="57"/>
                    <a:pt x="74" y="57"/>
                    <a:pt x="74" y="57"/>
                  </a:cubicBezTo>
                  <a:lnTo>
                    <a:pt x="77"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29" name="Freeform 131"/>
            <p:cNvSpPr>
              <a:spLocks noEditPoints="1"/>
            </p:cNvSpPr>
            <p:nvPr/>
          </p:nvSpPr>
          <p:spPr bwMode="auto">
            <a:xfrm>
              <a:off x="3873156" y="1888482"/>
              <a:ext cx="302398" cy="261488"/>
            </a:xfrm>
            <a:custGeom>
              <a:avLst/>
              <a:gdLst>
                <a:gd name="T0" fmla="*/ 51 w 67"/>
                <a:gd name="T1" fmla="*/ 26 h 58"/>
                <a:gd name="T2" fmla="*/ 49 w 67"/>
                <a:gd name="T3" fmla="*/ 26 h 58"/>
                <a:gd name="T4" fmla="*/ 45 w 67"/>
                <a:gd name="T5" fmla="*/ 29 h 58"/>
                <a:gd name="T6" fmla="*/ 45 w 67"/>
                <a:gd name="T7" fmla="*/ 55 h 58"/>
                <a:gd name="T8" fmla="*/ 49 w 67"/>
                <a:gd name="T9" fmla="*/ 58 h 58"/>
                <a:gd name="T10" fmla="*/ 51 w 67"/>
                <a:gd name="T11" fmla="*/ 58 h 58"/>
                <a:gd name="T12" fmla="*/ 55 w 67"/>
                <a:gd name="T13" fmla="*/ 55 h 58"/>
                <a:gd name="T14" fmla="*/ 55 w 67"/>
                <a:gd name="T15" fmla="*/ 29 h 58"/>
                <a:gd name="T16" fmla="*/ 51 w 67"/>
                <a:gd name="T17" fmla="*/ 26 h 58"/>
                <a:gd name="T18" fmla="*/ 67 w 67"/>
                <a:gd name="T19" fmla="*/ 40 h 58"/>
                <a:gd name="T20" fmla="*/ 59 w 67"/>
                <a:gd name="T21" fmla="*/ 10 h 58"/>
                <a:gd name="T22" fmla="*/ 59 w 67"/>
                <a:gd name="T23" fmla="*/ 8 h 58"/>
                <a:gd name="T24" fmla="*/ 33 w 67"/>
                <a:gd name="T25" fmla="*/ 0 h 58"/>
                <a:gd name="T26" fmla="*/ 8 w 67"/>
                <a:gd name="T27" fmla="*/ 8 h 58"/>
                <a:gd name="T28" fmla="*/ 8 w 67"/>
                <a:gd name="T29" fmla="*/ 10 h 58"/>
                <a:gd name="T30" fmla="*/ 0 w 67"/>
                <a:gd name="T31" fmla="*/ 40 h 58"/>
                <a:gd name="T32" fmla="*/ 0 w 67"/>
                <a:gd name="T33" fmla="*/ 41 h 58"/>
                <a:gd name="T34" fmla="*/ 2 w 67"/>
                <a:gd name="T35" fmla="*/ 44 h 58"/>
                <a:gd name="T36" fmla="*/ 2 w 67"/>
                <a:gd name="T37" fmla="*/ 43 h 58"/>
                <a:gd name="T38" fmla="*/ 10 w 67"/>
                <a:gd name="T39" fmla="*/ 55 h 58"/>
                <a:gd name="T40" fmla="*/ 11 w 67"/>
                <a:gd name="T41" fmla="*/ 53 h 58"/>
                <a:gd name="T42" fmla="*/ 11 w 67"/>
                <a:gd name="T43" fmla="*/ 31 h 58"/>
                <a:gd name="T44" fmla="*/ 10 w 67"/>
                <a:gd name="T45" fmla="*/ 28 h 58"/>
                <a:gd name="T46" fmla="*/ 2 w 67"/>
                <a:gd name="T47" fmla="*/ 39 h 58"/>
                <a:gd name="T48" fmla="*/ 2 w 67"/>
                <a:gd name="T49" fmla="*/ 39 h 58"/>
                <a:gd name="T50" fmla="*/ 9 w 67"/>
                <a:gd name="T51" fmla="*/ 13 h 58"/>
                <a:gd name="T52" fmla="*/ 11 w 67"/>
                <a:gd name="T53" fmla="*/ 14 h 58"/>
                <a:gd name="T54" fmla="*/ 33 w 67"/>
                <a:gd name="T55" fmla="*/ 8 h 58"/>
                <a:gd name="T56" fmla="*/ 33 w 67"/>
                <a:gd name="T57" fmla="*/ 8 h 58"/>
                <a:gd name="T58" fmla="*/ 33 w 67"/>
                <a:gd name="T59" fmla="*/ 8 h 58"/>
                <a:gd name="T60" fmla="*/ 34 w 67"/>
                <a:gd name="T61" fmla="*/ 8 h 58"/>
                <a:gd name="T62" fmla="*/ 34 w 67"/>
                <a:gd name="T63" fmla="*/ 8 h 58"/>
                <a:gd name="T64" fmla="*/ 56 w 67"/>
                <a:gd name="T65" fmla="*/ 14 h 58"/>
                <a:gd name="T66" fmla="*/ 58 w 67"/>
                <a:gd name="T67" fmla="*/ 13 h 58"/>
                <a:gd name="T68" fmla="*/ 65 w 67"/>
                <a:gd name="T69" fmla="*/ 39 h 58"/>
                <a:gd name="T70" fmla="*/ 65 w 67"/>
                <a:gd name="T71" fmla="*/ 39 h 58"/>
                <a:gd name="T72" fmla="*/ 57 w 67"/>
                <a:gd name="T73" fmla="*/ 28 h 58"/>
                <a:gd name="T74" fmla="*/ 56 w 67"/>
                <a:gd name="T75" fmla="*/ 31 h 58"/>
                <a:gd name="T76" fmla="*/ 56 w 67"/>
                <a:gd name="T77" fmla="*/ 53 h 58"/>
                <a:gd name="T78" fmla="*/ 57 w 67"/>
                <a:gd name="T79" fmla="*/ 55 h 58"/>
                <a:gd name="T80" fmla="*/ 65 w 67"/>
                <a:gd name="T81" fmla="*/ 43 h 58"/>
                <a:gd name="T82" fmla="*/ 65 w 67"/>
                <a:gd name="T83" fmla="*/ 44 h 58"/>
                <a:gd name="T84" fmla="*/ 67 w 67"/>
                <a:gd name="T85" fmla="*/ 41 h 58"/>
                <a:gd name="T86" fmla="*/ 67 w 67"/>
                <a:gd name="T87" fmla="*/ 40 h 58"/>
                <a:gd name="T88" fmla="*/ 18 w 67"/>
                <a:gd name="T89" fmla="*/ 26 h 58"/>
                <a:gd name="T90" fmla="*/ 16 w 67"/>
                <a:gd name="T91" fmla="*/ 26 h 58"/>
                <a:gd name="T92" fmla="*/ 12 w 67"/>
                <a:gd name="T93" fmla="*/ 29 h 58"/>
                <a:gd name="T94" fmla="*/ 12 w 67"/>
                <a:gd name="T95" fmla="*/ 55 h 58"/>
                <a:gd name="T96" fmla="*/ 16 w 67"/>
                <a:gd name="T97" fmla="*/ 58 h 58"/>
                <a:gd name="T98" fmla="*/ 18 w 67"/>
                <a:gd name="T99" fmla="*/ 58 h 58"/>
                <a:gd name="T100" fmla="*/ 22 w 67"/>
                <a:gd name="T101" fmla="*/ 55 h 58"/>
                <a:gd name="T102" fmla="*/ 22 w 67"/>
                <a:gd name="T103" fmla="*/ 29 h 58"/>
                <a:gd name="T104" fmla="*/ 18 w 67"/>
                <a:gd name="T105"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 h="58">
                  <a:moveTo>
                    <a:pt x="51" y="26"/>
                  </a:moveTo>
                  <a:cubicBezTo>
                    <a:pt x="49" y="26"/>
                    <a:pt x="49" y="26"/>
                    <a:pt x="49" y="26"/>
                  </a:cubicBezTo>
                  <a:cubicBezTo>
                    <a:pt x="47" y="26"/>
                    <a:pt x="45" y="27"/>
                    <a:pt x="45" y="29"/>
                  </a:cubicBezTo>
                  <a:cubicBezTo>
                    <a:pt x="45" y="55"/>
                    <a:pt x="45" y="55"/>
                    <a:pt x="45" y="55"/>
                  </a:cubicBezTo>
                  <a:cubicBezTo>
                    <a:pt x="45" y="57"/>
                    <a:pt x="47" y="58"/>
                    <a:pt x="49" y="58"/>
                  </a:cubicBezTo>
                  <a:cubicBezTo>
                    <a:pt x="51" y="58"/>
                    <a:pt x="51" y="58"/>
                    <a:pt x="51" y="58"/>
                  </a:cubicBezTo>
                  <a:cubicBezTo>
                    <a:pt x="53" y="58"/>
                    <a:pt x="55" y="57"/>
                    <a:pt x="55" y="55"/>
                  </a:cubicBezTo>
                  <a:cubicBezTo>
                    <a:pt x="55" y="29"/>
                    <a:pt x="55" y="29"/>
                    <a:pt x="55" y="29"/>
                  </a:cubicBezTo>
                  <a:cubicBezTo>
                    <a:pt x="55" y="27"/>
                    <a:pt x="53" y="26"/>
                    <a:pt x="51" y="26"/>
                  </a:cubicBezTo>
                  <a:close/>
                  <a:moveTo>
                    <a:pt x="67" y="40"/>
                  </a:moveTo>
                  <a:cubicBezTo>
                    <a:pt x="67" y="18"/>
                    <a:pt x="59" y="10"/>
                    <a:pt x="59" y="10"/>
                  </a:cubicBezTo>
                  <a:cubicBezTo>
                    <a:pt x="59" y="9"/>
                    <a:pt x="59" y="8"/>
                    <a:pt x="59" y="8"/>
                  </a:cubicBezTo>
                  <a:cubicBezTo>
                    <a:pt x="48" y="0"/>
                    <a:pt x="36" y="0"/>
                    <a:pt x="33" y="0"/>
                  </a:cubicBezTo>
                  <a:cubicBezTo>
                    <a:pt x="31" y="0"/>
                    <a:pt x="19" y="0"/>
                    <a:pt x="8" y="8"/>
                  </a:cubicBezTo>
                  <a:cubicBezTo>
                    <a:pt x="8" y="8"/>
                    <a:pt x="8" y="9"/>
                    <a:pt x="8" y="10"/>
                  </a:cubicBezTo>
                  <a:cubicBezTo>
                    <a:pt x="8" y="10"/>
                    <a:pt x="0" y="18"/>
                    <a:pt x="0" y="40"/>
                  </a:cubicBezTo>
                  <a:cubicBezTo>
                    <a:pt x="0" y="40"/>
                    <a:pt x="0" y="41"/>
                    <a:pt x="0" y="41"/>
                  </a:cubicBezTo>
                  <a:cubicBezTo>
                    <a:pt x="0" y="43"/>
                    <a:pt x="1" y="44"/>
                    <a:pt x="2" y="44"/>
                  </a:cubicBezTo>
                  <a:cubicBezTo>
                    <a:pt x="2" y="44"/>
                    <a:pt x="2" y="43"/>
                    <a:pt x="2" y="43"/>
                  </a:cubicBezTo>
                  <a:cubicBezTo>
                    <a:pt x="3" y="50"/>
                    <a:pt x="6" y="55"/>
                    <a:pt x="10" y="55"/>
                  </a:cubicBezTo>
                  <a:cubicBezTo>
                    <a:pt x="11" y="55"/>
                    <a:pt x="11" y="53"/>
                    <a:pt x="11" y="53"/>
                  </a:cubicBezTo>
                  <a:cubicBezTo>
                    <a:pt x="11" y="31"/>
                    <a:pt x="11" y="31"/>
                    <a:pt x="11" y="31"/>
                  </a:cubicBezTo>
                  <a:cubicBezTo>
                    <a:pt x="11" y="31"/>
                    <a:pt x="11" y="28"/>
                    <a:pt x="10" y="28"/>
                  </a:cubicBezTo>
                  <a:cubicBezTo>
                    <a:pt x="6" y="28"/>
                    <a:pt x="3" y="33"/>
                    <a:pt x="2" y="39"/>
                  </a:cubicBezTo>
                  <a:cubicBezTo>
                    <a:pt x="2" y="39"/>
                    <a:pt x="2" y="39"/>
                    <a:pt x="2" y="39"/>
                  </a:cubicBezTo>
                  <a:cubicBezTo>
                    <a:pt x="2" y="34"/>
                    <a:pt x="4" y="19"/>
                    <a:pt x="9" y="13"/>
                  </a:cubicBezTo>
                  <a:cubicBezTo>
                    <a:pt x="9" y="13"/>
                    <a:pt x="10" y="14"/>
                    <a:pt x="11" y="14"/>
                  </a:cubicBezTo>
                  <a:cubicBezTo>
                    <a:pt x="12" y="13"/>
                    <a:pt x="18" y="7"/>
                    <a:pt x="33" y="8"/>
                  </a:cubicBezTo>
                  <a:cubicBezTo>
                    <a:pt x="33" y="8"/>
                    <a:pt x="33" y="8"/>
                    <a:pt x="33" y="8"/>
                  </a:cubicBezTo>
                  <a:cubicBezTo>
                    <a:pt x="33" y="8"/>
                    <a:pt x="33" y="8"/>
                    <a:pt x="33" y="8"/>
                  </a:cubicBezTo>
                  <a:cubicBezTo>
                    <a:pt x="34" y="8"/>
                    <a:pt x="34" y="8"/>
                    <a:pt x="34" y="8"/>
                  </a:cubicBezTo>
                  <a:cubicBezTo>
                    <a:pt x="34" y="8"/>
                    <a:pt x="34" y="8"/>
                    <a:pt x="34" y="8"/>
                  </a:cubicBezTo>
                  <a:cubicBezTo>
                    <a:pt x="49" y="7"/>
                    <a:pt x="55" y="13"/>
                    <a:pt x="56" y="14"/>
                  </a:cubicBezTo>
                  <a:cubicBezTo>
                    <a:pt x="57" y="14"/>
                    <a:pt x="58" y="13"/>
                    <a:pt x="58" y="13"/>
                  </a:cubicBezTo>
                  <a:cubicBezTo>
                    <a:pt x="63" y="19"/>
                    <a:pt x="65" y="34"/>
                    <a:pt x="65" y="39"/>
                  </a:cubicBezTo>
                  <a:cubicBezTo>
                    <a:pt x="65" y="39"/>
                    <a:pt x="65" y="39"/>
                    <a:pt x="65" y="39"/>
                  </a:cubicBezTo>
                  <a:cubicBezTo>
                    <a:pt x="64" y="33"/>
                    <a:pt x="61" y="28"/>
                    <a:pt x="57" y="28"/>
                  </a:cubicBezTo>
                  <a:cubicBezTo>
                    <a:pt x="56" y="28"/>
                    <a:pt x="56" y="31"/>
                    <a:pt x="56" y="31"/>
                  </a:cubicBezTo>
                  <a:cubicBezTo>
                    <a:pt x="56" y="53"/>
                    <a:pt x="56" y="53"/>
                    <a:pt x="56" y="53"/>
                  </a:cubicBezTo>
                  <a:cubicBezTo>
                    <a:pt x="56" y="53"/>
                    <a:pt x="56" y="55"/>
                    <a:pt x="57" y="55"/>
                  </a:cubicBezTo>
                  <a:cubicBezTo>
                    <a:pt x="61" y="55"/>
                    <a:pt x="64" y="50"/>
                    <a:pt x="65" y="43"/>
                  </a:cubicBezTo>
                  <a:cubicBezTo>
                    <a:pt x="65" y="43"/>
                    <a:pt x="65" y="44"/>
                    <a:pt x="65" y="44"/>
                  </a:cubicBezTo>
                  <a:cubicBezTo>
                    <a:pt x="66" y="44"/>
                    <a:pt x="67" y="43"/>
                    <a:pt x="67" y="41"/>
                  </a:cubicBezTo>
                  <a:cubicBezTo>
                    <a:pt x="67" y="41"/>
                    <a:pt x="67" y="40"/>
                    <a:pt x="67" y="40"/>
                  </a:cubicBezTo>
                  <a:close/>
                  <a:moveTo>
                    <a:pt x="18" y="26"/>
                  </a:moveTo>
                  <a:cubicBezTo>
                    <a:pt x="16" y="26"/>
                    <a:pt x="16" y="26"/>
                    <a:pt x="16" y="26"/>
                  </a:cubicBezTo>
                  <a:cubicBezTo>
                    <a:pt x="14" y="26"/>
                    <a:pt x="12" y="27"/>
                    <a:pt x="12" y="29"/>
                  </a:cubicBezTo>
                  <a:cubicBezTo>
                    <a:pt x="12" y="55"/>
                    <a:pt x="12" y="55"/>
                    <a:pt x="12" y="55"/>
                  </a:cubicBezTo>
                  <a:cubicBezTo>
                    <a:pt x="12" y="57"/>
                    <a:pt x="14" y="58"/>
                    <a:pt x="16" y="58"/>
                  </a:cubicBezTo>
                  <a:cubicBezTo>
                    <a:pt x="18" y="58"/>
                    <a:pt x="18" y="58"/>
                    <a:pt x="18" y="58"/>
                  </a:cubicBezTo>
                  <a:cubicBezTo>
                    <a:pt x="20" y="58"/>
                    <a:pt x="22" y="57"/>
                    <a:pt x="22" y="55"/>
                  </a:cubicBezTo>
                  <a:cubicBezTo>
                    <a:pt x="22" y="29"/>
                    <a:pt x="22" y="29"/>
                    <a:pt x="22" y="29"/>
                  </a:cubicBezTo>
                  <a:cubicBezTo>
                    <a:pt x="22" y="27"/>
                    <a:pt x="20" y="26"/>
                    <a:pt x="18"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0" name="Freeform 132"/>
            <p:cNvSpPr>
              <a:spLocks noEditPoints="1"/>
            </p:cNvSpPr>
            <p:nvPr/>
          </p:nvSpPr>
          <p:spPr bwMode="auto">
            <a:xfrm>
              <a:off x="3719032" y="1812376"/>
              <a:ext cx="641862" cy="558101"/>
            </a:xfrm>
            <a:custGeom>
              <a:avLst/>
              <a:gdLst>
                <a:gd name="T0" fmla="*/ 56 w 142"/>
                <a:gd name="T1" fmla="*/ 122 h 124"/>
                <a:gd name="T2" fmla="*/ 56 w 142"/>
                <a:gd name="T3" fmla="*/ 118 h 124"/>
                <a:gd name="T4" fmla="*/ 56 w 142"/>
                <a:gd name="T5" fmla="*/ 118 h 124"/>
                <a:gd name="T6" fmla="*/ 64 w 142"/>
                <a:gd name="T7" fmla="*/ 94 h 124"/>
                <a:gd name="T8" fmla="*/ 64 w 142"/>
                <a:gd name="T9" fmla="*/ 94 h 124"/>
                <a:gd name="T10" fmla="*/ 20 w 142"/>
                <a:gd name="T11" fmla="*/ 80 h 124"/>
                <a:gd name="T12" fmla="*/ 20 w 142"/>
                <a:gd name="T13" fmla="*/ 80 h 124"/>
                <a:gd name="T14" fmla="*/ 0 w 142"/>
                <a:gd name="T15" fmla="*/ 47 h 124"/>
                <a:gd name="T16" fmla="*/ 0 w 142"/>
                <a:gd name="T17" fmla="*/ 47 h 124"/>
                <a:gd name="T18" fmla="*/ 21 w 142"/>
                <a:gd name="T19" fmla="*/ 13 h 124"/>
                <a:gd name="T20" fmla="*/ 21 w 142"/>
                <a:gd name="T21" fmla="*/ 13 h 124"/>
                <a:gd name="T22" fmla="*/ 71 w 142"/>
                <a:gd name="T23" fmla="*/ 0 h 124"/>
                <a:gd name="T24" fmla="*/ 71 w 142"/>
                <a:gd name="T25" fmla="*/ 0 h 124"/>
                <a:gd name="T26" fmla="*/ 121 w 142"/>
                <a:gd name="T27" fmla="*/ 13 h 124"/>
                <a:gd name="T28" fmla="*/ 121 w 142"/>
                <a:gd name="T29" fmla="*/ 13 h 124"/>
                <a:gd name="T30" fmla="*/ 142 w 142"/>
                <a:gd name="T31" fmla="*/ 47 h 124"/>
                <a:gd name="T32" fmla="*/ 142 w 142"/>
                <a:gd name="T33" fmla="*/ 47 h 124"/>
                <a:gd name="T34" fmla="*/ 127 w 142"/>
                <a:gd name="T35" fmla="*/ 76 h 124"/>
                <a:gd name="T36" fmla="*/ 127 w 142"/>
                <a:gd name="T37" fmla="*/ 76 h 124"/>
                <a:gd name="T38" fmla="*/ 91 w 142"/>
                <a:gd name="T39" fmla="*/ 92 h 124"/>
                <a:gd name="T40" fmla="*/ 91 w 142"/>
                <a:gd name="T41" fmla="*/ 92 h 124"/>
                <a:gd name="T42" fmla="*/ 61 w 142"/>
                <a:gd name="T43" fmla="*/ 123 h 124"/>
                <a:gd name="T44" fmla="*/ 61 w 142"/>
                <a:gd name="T45" fmla="*/ 123 h 124"/>
                <a:gd name="T46" fmla="*/ 59 w 142"/>
                <a:gd name="T47" fmla="*/ 124 h 124"/>
                <a:gd name="T48" fmla="*/ 59 w 142"/>
                <a:gd name="T49" fmla="*/ 124 h 124"/>
                <a:gd name="T50" fmla="*/ 56 w 142"/>
                <a:gd name="T51" fmla="*/ 122 h 124"/>
                <a:gd name="T52" fmla="*/ 26 w 142"/>
                <a:gd name="T53" fmla="*/ 20 h 124"/>
                <a:gd name="T54" fmla="*/ 8 w 142"/>
                <a:gd name="T55" fmla="*/ 47 h 124"/>
                <a:gd name="T56" fmla="*/ 8 w 142"/>
                <a:gd name="T57" fmla="*/ 47 h 124"/>
                <a:gd name="T58" fmla="*/ 24 w 142"/>
                <a:gd name="T59" fmla="*/ 73 h 124"/>
                <a:gd name="T60" fmla="*/ 24 w 142"/>
                <a:gd name="T61" fmla="*/ 73 h 124"/>
                <a:gd name="T62" fmla="*/ 68 w 142"/>
                <a:gd name="T63" fmla="*/ 86 h 124"/>
                <a:gd name="T64" fmla="*/ 68 w 142"/>
                <a:gd name="T65" fmla="*/ 86 h 124"/>
                <a:gd name="T66" fmla="*/ 71 w 142"/>
                <a:gd name="T67" fmla="*/ 89 h 124"/>
                <a:gd name="T68" fmla="*/ 71 w 142"/>
                <a:gd name="T69" fmla="*/ 89 h 124"/>
                <a:gd name="T70" fmla="*/ 72 w 142"/>
                <a:gd name="T71" fmla="*/ 94 h 124"/>
                <a:gd name="T72" fmla="*/ 72 w 142"/>
                <a:gd name="T73" fmla="*/ 94 h 124"/>
                <a:gd name="T74" fmla="*/ 68 w 142"/>
                <a:gd name="T75" fmla="*/ 110 h 124"/>
                <a:gd name="T76" fmla="*/ 68 w 142"/>
                <a:gd name="T77" fmla="*/ 110 h 124"/>
                <a:gd name="T78" fmla="*/ 69 w 142"/>
                <a:gd name="T79" fmla="*/ 110 h 124"/>
                <a:gd name="T80" fmla="*/ 69 w 142"/>
                <a:gd name="T81" fmla="*/ 110 h 124"/>
                <a:gd name="T82" fmla="*/ 85 w 142"/>
                <a:gd name="T83" fmla="*/ 87 h 124"/>
                <a:gd name="T84" fmla="*/ 85 w 142"/>
                <a:gd name="T85" fmla="*/ 87 h 124"/>
                <a:gd name="T86" fmla="*/ 88 w 142"/>
                <a:gd name="T87" fmla="*/ 85 h 124"/>
                <a:gd name="T88" fmla="*/ 88 w 142"/>
                <a:gd name="T89" fmla="*/ 85 h 124"/>
                <a:gd name="T90" fmla="*/ 122 w 142"/>
                <a:gd name="T91" fmla="*/ 70 h 124"/>
                <a:gd name="T92" fmla="*/ 122 w 142"/>
                <a:gd name="T93" fmla="*/ 70 h 124"/>
                <a:gd name="T94" fmla="*/ 134 w 142"/>
                <a:gd name="T95" fmla="*/ 47 h 124"/>
                <a:gd name="T96" fmla="*/ 134 w 142"/>
                <a:gd name="T97" fmla="*/ 47 h 124"/>
                <a:gd name="T98" fmla="*/ 116 w 142"/>
                <a:gd name="T99" fmla="*/ 20 h 124"/>
                <a:gd name="T100" fmla="*/ 116 w 142"/>
                <a:gd name="T101" fmla="*/ 20 h 124"/>
                <a:gd name="T102" fmla="*/ 71 w 142"/>
                <a:gd name="T103" fmla="*/ 8 h 124"/>
                <a:gd name="T104" fmla="*/ 71 w 142"/>
                <a:gd name="T105" fmla="*/ 8 h 124"/>
                <a:gd name="T106" fmla="*/ 71 w 142"/>
                <a:gd name="T107" fmla="*/ 8 h 124"/>
                <a:gd name="T108" fmla="*/ 71 w 142"/>
                <a:gd name="T109" fmla="*/ 8 h 124"/>
                <a:gd name="T110" fmla="*/ 26 w 142"/>
                <a:gd name="T111" fmla="*/ 2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2" h="124">
                  <a:moveTo>
                    <a:pt x="56" y="122"/>
                  </a:moveTo>
                  <a:cubicBezTo>
                    <a:pt x="55" y="121"/>
                    <a:pt x="55" y="119"/>
                    <a:pt x="56" y="118"/>
                  </a:cubicBezTo>
                  <a:cubicBezTo>
                    <a:pt x="56" y="118"/>
                    <a:pt x="56" y="118"/>
                    <a:pt x="56" y="118"/>
                  </a:cubicBezTo>
                  <a:cubicBezTo>
                    <a:pt x="62" y="107"/>
                    <a:pt x="64" y="99"/>
                    <a:pt x="64" y="94"/>
                  </a:cubicBezTo>
                  <a:cubicBezTo>
                    <a:pt x="64" y="94"/>
                    <a:pt x="64" y="94"/>
                    <a:pt x="64" y="94"/>
                  </a:cubicBezTo>
                  <a:cubicBezTo>
                    <a:pt x="47" y="93"/>
                    <a:pt x="32" y="88"/>
                    <a:pt x="20" y="80"/>
                  </a:cubicBezTo>
                  <a:cubicBezTo>
                    <a:pt x="20" y="80"/>
                    <a:pt x="20" y="80"/>
                    <a:pt x="20" y="80"/>
                  </a:cubicBezTo>
                  <a:cubicBezTo>
                    <a:pt x="8" y="72"/>
                    <a:pt x="0" y="60"/>
                    <a:pt x="0" y="47"/>
                  </a:cubicBezTo>
                  <a:cubicBezTo>
                    <a:pt x="0" y="47"/>
                    <a:pt x="0" y="47"/>
                    <a:pt x="0" y="47"/>
                  </a:cubicBezTo>
                  <a:cubicBezTo>
                    <a:pt x="0" y="33"/>
                    <a:pt x="8" y="21"/>
                    <a:pt x="21" y="13"/>
                  </a:cubicBezTo>
                  <a:cubicBezTo>
                    <a:pt x="21" y="13"/>
                    <a:pt x="21" y="13"/>
                    <a:pt x="21" y="13"/>
                  </a:cubicBezTo>
                  <a:cubicBezTo>
                    <a:pt x="34" y="5"/>
                    <a:pt x="52" y="0"/>
                    <a:pt x="71" y="0"/>
                  </a:cubicBezTo>
                  <a:cubicBezTo>
                    <a:pt x="71" y="0"/>
                    <a:pt x="71" y="0"/>
                    <a:pt x="71" y="0"/>
                  </a:cubicBezTo>
                  <a:cubicBezTo>
                    <a:pt x="90" y="0"/>
                    <a:pt x="108" y="5"/>
                    <a:pt x="121" y="13"/>
                  </a:cubicBezTo>
                  <a:cubicBezTo>
                    <a:pt x="121" y="13"/>
                    <a:pt x="121" y="13"/>
                    <a:pt x="121" y="13"/>
                  </a:cubicBezTo>
                  <a:cubicBezTo>
                    <a:pt x="133" y="21"/>
                    <a:pt x="142" y="33"/>
                    <a:pt x="142" y="47"/>
                  </a:cubicBezTo>
                  <a:cubicBezTo>
                    <a:pt x="142" y="47"/>
                    <a:pt x="142" y="47"/>
                    <a:pt x="142" y="47"/>
                  </a:cubicBezTo>
                  <a:cubicBezTo>
                    <a:pt x="142" y="58"/>
                    <a:pt x="136" y="69"/>
                    <a:pt x="127" y="76"/>
                  </a:cubicBezTo>
                  <a:cubicBezTo>
                    <a:pt x="127" y="76"/>
                    <a:pt x="127" y="76"/>
                    <a:pt x="127" y="76"/>
                  </a:cubicBezTo>
                  <a:cubicBezTo>
                    <a:pt x="118" y="84"/>
                    <a:pt x="105" y="89"/>
                    <a:pt x="91" y="92"/>
                  </a:cubicBezTo>
                  <a:cubicBezTo>
                    <a:pt x="91" y="92"/>
                    <a:pt x="91" y="92"/>
                    <a:pt x="91" y="92"/>
                  </a:cubicBezTo>
                  <a:cubicBezTo>
                    <a:pt x="82" y="115"/>
                    <a:pt x="61" y="123"/>
                    <a:pt x="61" y="123"/>
                  </a:cubicBezTo>
                  <a:cubicBezTo>
                    <a:pt x="61" y="123"/>
                    <a:pt x="61" y="123"/>
                    <a:pt x="61" y="123"/>
                  </a:cubicBezTo>
                  <a:cubicBezTo>
                    <a:pt x="60" y="124"/>
                    <a:pt x="60" y="124"/>
                    <a:pt x="59" y="124"/>
                  </a:cubicBezTo>
                  <a:cubicBezTo>
                    <a:pt x="59" y="124"/>
                    <a:pt x="59" y="124"/>
                    <a:pt x="59" y="124"/>
                  </a:cubicBezTo>
                  <a:cubicBezTo>
                    <a:pt x="58" y="124"/>
                    <a:pt x="57" y="123"/>
                    <a:pt x="56" y="122"/>
                  </a:cubicBezTo>
                  <a:close/>
                  <a:moveTo>
                    <a:pt x="26" y="20"/>
                  </a:moveTo>
                  <a:cubicBezTo>
                    <a:pt x="14" y="27"/>
                    <a:pt x="8" y="37"/>
                    <a:pt x="8" y="47"/>
                  </a:cubicBezTo>
                  <a:cubicBezTo>
                    <a:pt x="8" y="47"/>
                    <a:pt x="8" y="47"/>
                    <a:pt x="8" y="47"/>
                  </a:cubicBezTo>
                  <a:cubicBezTo>
                    <a:pt x="8" y="57"/>
                    <a:pt x="14" y="66"/>
                    <a:pt x="24" y="73"/>
                  </a:cubicBezTo>
                  <a:cubicBezTo>
                    <a:pt x="24" y="73"/>
                    <a:pt x="24" y="73"/>
                    <a:pt x="24" y="73"/>
                  </a:cubicBezTo>
                  <a:cubicBezTo>
                    <a:pt x="35" y="81"/>
                    <a:pt x="51" y="85"/>
                    <a:pt x="68" y="86"/>
                  </a:cubicBezTo>
                  <a:cubicBezTo>
                    <a:pt x="68" y="86"/>
                    <a:pt x="68" y="86"/>
                    <a:pt x="68" y="86"/>
                  </a:cubicBezTo>
                  <a:cubicBezTo>
                    <a:pt x="70" y="86"/>
                    <a:pt x="71" y="87"/>
                    <a:pt x="71" y="89"/>
                  </a:cubicBezTo>
                  <a:cubicBezTo>
                    <a:pt x="71" y="89"/>
                    <a:pt x="71" y="89"/>
                    <a:pt x="71" y="89"/>
                  </a:cubicBezTo>
                  <a:cubicBezTo>
                    <a:pt x="72" y="91"/>
                    <a:pt x="72" y="92"/>
                    <a:pt x="72" y="94"/>
                  </a:cubicBezTo>
                  <a:cubicBezTo>
                    <a:pt x="72" y="94"/>
                    <a:pt x="72" y="94"/>
                    <a:pt x="72" y="94"/>
                  </a:cubicBezTo>
                  <a:cubicBezTo>
                    <a:pt x="72" y="98"/>
                    <a:pt x="71" y="104"/>
                    <a:pt x="68" y="110"/>
                  </a:cubicBezTo>
                  <a:cubicBezTo>
                    <a:pt x="68" y="110"/>
                    <a:pt x="68" y="110"/>
                    <a:pt x="68" y="110"/>
                  </a:cubicBezTo>
                  <a:cubicBezTo>
                    <a:pt x="68" y="110"/>
                    <a:pt x="68" y="110"/>
                    <a:pt x="69" y="110"/>
                  </a:cubicBezTo>
                  <a:cubicBezTo>
                    <a:pt x="69" y="110"/>
                    <a:pt x="69" y="110"/>
                    <a:pt x="69" y="110"/>
                  </a:cubicBezTo>
                  <a:cubicBezTo>
                    <a:pt x="75" y="105"/>
                    <a:pt x="81" y="98"/>
                    <a:pt x="85" y="87"/>
                  </a:cubicBezTo>
                  <a:cubicBezTo>
                    <a:pt x="85" y="87"/>
                    <a:pt x="85" y="87"/>
                    <a:pt x="85" y="87"/>
                  </a:cubicBezTo>
                  <a:cubicBezTo>
                    <a:pt x="85" y="86"/>
                    <a:pt x="86" y="85"/>
                    <a:pt x="88" y="85"/>
                  </a:cubicBezTo>
                  <a:cubicBezTo>
                    <a:pt x="88" y="85"/>
                    <a:pt x="88" y="85"/>
                    <a:pt x="88" y="85"/>
                  </a:cubicBezTo>
                  <a:cubicBezTo>
                    <a:pt x="102" y="82"/>
                    <a:pt x="113" y="77"/>
                    <a:pt x="122" y="70"/>
                  </a:cubicBezTo>
                  <a:cubicBezTo>
                    <a:pt x="122" y="70"/>
                    <a:pt x="122" y="70"/>
                    <a:pt x="122" y="70"/>
                  </a:cubicBezTo>
                  <a:cubicBezTo>
                    <a:pt x="130" y="63"/>
                    <a:pt x="134" y="55"/>
                    <a:pt x="134" y="47"/>
                  </a:cubicBezTo>
                  <a:cubicBezTo>
                    <a:pt x="134" y="47"/>
                    <a:pt x="134" y="47"/>
                    <a:pt x="134" y="47"/>
                  </a:cubicBezTo>
                  <a:cubicBezTo>
                    <a:pt x="134" y="37"/>
                    <a:pt x="128" y="27"/>
                    <a:pt x="116" y="20"/>
                  </a:cubicBezTo>
                  <a:cubicBezTo>
                    <a:pt x="116" y="20"/>
                    <a:pt x="116" y="20"/>
                    <a:pt x="116" y="20"/>
                  </a:cubicBezTo>
                  <a:cubicBezTo>
                    <a:pt x="105" y="12"/>
                    <a:pt x="89" y="8"/>
                    <a:pt x="71" y="8"/>
                  </a:cubicBezTo>
                  <a:cubicBezTo>
                    <a:pt x="71" y="8"/>
                    <a:pt x="71" y="8"/>
                    <a:pt x="71" y="8"/>
                  </a:cubicBezTo>
                  <a:cubicBezTo>
                    <a:pt x="71" y="8"/>
                    <a:pt x="71" y="8"/>
                    <a:pt x="71" y="8"/>
                  </a:cubicBezTo>
                  <a:cubicBezTo>
                    <a:pt x="71" y="8"/>
                    <a:pt x="71" y="8"/>
                    <a:pt x="71" y="8"/>
                  </a:cubicBezTo>
                  <a:cubicBezTo>
                    <a:pt x="53" y="8"/>
                    <a:pt x="37" y="12"/>
                    <a:pt x="26"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1" name="Freeform 133"/>
            <p:cNvSpPr/>
            <p:nvPr/>
          </p:nvSpPr>
          <p:spPr bwMode="auto">
            <a:xfrm>
              <a:off x="3399076" y="1986052"/>
              <a:ext cx="134615" cy="349300"/>
            </a:xfrm>
            <a:custGeom>
              <a:avLst/>
              <a:gdLst>
                <a:gd name="T0" fmla="*/ 22 w 30"/>
                <a:gd name="T1" fmla="*/ 24 h 77"/>
                <a:gd name="T2" fmla="*/ 28 w 30"/>
                <a:gd name="T3" fmla="*/ 13 h 77"/>
                <a:gd name="T4" fmla="*/ 15 w 30"/>
                <a:gd name="T5" fmla="*/ 0 h 77"/>
                <a:gd name="T6" fmla="*/ 2 w 30"/>
                <a:gd name="T7" fmla="*/ 13 h 77"/>
                <a:gd name="T8" fmla="*/ 8 w 30"/>
                <a:gd name="T9" fmla="*/ 24 h 77"/>
                <a:gd name="T10" fmla="*/ 0 w 30"/>
                <a:gd name="T11" fmla="*/ 77 h 77"/>
                <a:gd name="T12" fmla="*/ 14 w 30"/>
                <a:gd name="T13" fmla="*/ 77 h 77"/>
                <a:gd name="T14" fmla="*/ 16 w 30"/>
                <a:gd name="T15" fmla="*/ 77 h 77"/>
                <a:gd name="T16" fmla="*/ 30 w 30"/>
                <a:gd name="T17" fmla="*/ 77 h 77"/>
                <a:gd name="T18" fmla="*/ 22 w 30"/>
                <a:gd name="T19" fmla="*/ 2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77">
                  <a:moveTo>
                    <a:pt x="22" y="24"/>
                  </a:moveTo>
                  <a:cubicBezTo>
                    <a:pt x="25" y="22"/>
                    <a:pt x="28" y="18"/>
                    <a:pt x="28" y="13"/>
                  </a:cubicBezTo>
                  <a:cubicBezTo>
                    <a:pt x="28" y="6"/>
                    <a:pt x="22" y="0"/>
                    <a:pt x="15" y="0"/>
                  </a:cubicBezTo>
                  <a:cubicBezTo>
                    <a:pt x="8" y="0"/>
                    <a:pt x="2" y="6"/>
                    <a:pt x="2" y="13"/>
                  </a:cubicBezTo>
                  <a:cubicBezTo>
                    <a:pt x="2" y="18"/>
                    <a:pt x="5" y="21"/>
                    <a:pt x="8" y="24"/>
                  </a:cubicBezTo>
                  <a:cubicBezTo>
                    <a:pt x="0" y="77"/>
                    <a:pt x="0" y="77"/>
                    <a:pt x="0" y="77"/>
                  </a:cubicBezTo>
                  <a:cubicBezTo>
                    <a:pt x="14" y="77"/>
                    <a:pt x="14" y="77"/>
                    <a:pt x="14" y="77"/>
                  </a:cubicBezTo>
                  <a:cubicBezTo>
                    <a:pt x="16" y="77"/>
                    <a:pt x="16" y="77"/>
                    <a:pt x="16" y="77"/>
                  </a:cubicBezTo>
                  <a:cubicBezTo>
                    <a:pt x="30" y="77"/>
                    <a:pt x="30" y="77"/>
                    <a:pt x="30" y="77"/>
                  </a:cubicBezTo>
                  <a:lnTo>
                    <a:pt x="22"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2" name="Freeform 134"/>
            <p:cNvSpPr/>
            <p:nvPr/>
          </p:nvSpPr>
          <p:spPr bwMode="auto">
            <a:xfrm>
              <a:off x="3309332" y="1894335"/>
              <a:ext cx="314103" cy="282954"/>
            </a:xfrm>
            <a:custGeom>
              <a:avLst/>
              <a:gdLst>
                <a:gd name="T0" fmla="*/ 51 w 70"/>
                <a:gd name="T1" fmla="*/ 61 h 63"/>
                <a:gd name="T2" fmla="*/ 52 w 70"/>
                <a:gd name="T3" fmla="*/ 59 h 63"/>
                <a:gd name="T4" fmla="*/ 52 w 70"/>
                <a:gd name="T5" fmla="*/ 59 h 63"/>
                <a:gd name="T6" fmla="*/ 54 w 70"/>
                <a:gd name="T7" fmla="*/ 57 h 63"/>
                <a:gd name="T8" fmla="*/ 54 w 70"/>
                <a:gd name="T9" fmla="*/ 57 h 63"/>
                <a:gd name="T10" fmla="*/ 56 w 70"/>
                <a:gd name="T11" fmla="*/ 56 h 63"/>
                <a:gd name="T12" fmla="*/ 56 w 70"/>
                <a:gd name="T13" fmla="*/ 56 h 63"/>
                <a:gd name="T14" fmla="*/ 65 w 70"/>
                <a:gd name="T15" fmla="*/ 34 h 63"/>
                <a:gd name="T16" fmla="*/ 65 w 70"/>
                <a:gd name="T17" fmla="*/ 34 h 63"/>
                <a:gd name="T18" fmla="*/ 57 w 70"/>
                <a:gd name="T19" fmla="*/ 14 h 63"/>
                <a:gd name="T20" fmla="*/ 57 w 70"/>
                <a:gd name="T21" fmla="*/ 14 h 63"/>
                <a:gd name="T22" fmla="*/ 35 w 70"/>
                <a:gd name="T23" fmla="*/ 4 h 63"/>
                <a:gd name="T24" fmla="*/ 35 w 70"/>
                <a:gd name="T25" fmla="*/ 4 h 63"/>
                <a:gd name="T26" fmla="*/ 14 w 70"/>
                <a:gd name="T27" fmla="*/ 12 h 63"/>
                <a:gd name="T28" fmla="*/ 14 w 70"/>
                <a:gd name="T29" fmla="*/ 12 h 63"/>
                <a:gd name="T30" fmla="*/ 5 w 70"/>
                <a:gd name="T31" fmla="*/ 34 h 63"/>
                <a:gd name="T32" fmla="*/ 5 w 70"/>
                <a:gd name="T33" fmla="*/ 34 h 63"/>
                <a:gd name="T34" fmla="*/ 13 w 70"/>
                <a:gd name="T35" fmla="*/ 55 h 63"/>
                <a:gd name="T36" fmla="*/ 13 w 70"/>
                <a:gd name="T37" fmla="*/ 55 h 63"/>
                <a:gd name="T38" fmla="*/ 14 w 70"/>
                <a:gd name="T39" fmla="*/ 56 h 63"/>
                <a:gd name="T40" fmla="*/ 14 w 70"/>
                <a:gd name="T41" fmla="*/ 56 h 63"/>
                <a:gd name="T42" fmla="*/ 18 w 70"/>
                <a:gd name="T43" fmla="*/ 58 h 63"/>
                <a:gd name="T44" fmla="*/ 18 w 70"/>
                <a:gd name="T45" fmla="*/ 58 h 63"/>
                <a:gd name="T46" fmla="*/ 18 w 70"/>
                <a:gd name="T47" fmla="*/ 58 h 63"/>
                <a:gd name="T48" fmla="*/ 19 w 70"/>
                <a:gd name="T49" fmla="*/ 61 h 63"/>
                <a:gd name="T50" fmla="*/ 19 w 70"/>
                <a:gd name="T51" fmla="*/ 61 h 63"/>
                <a:gd name="T52" fmla="*/ 16 w 70"/>
                <a:gd name="T53" fmla="*/ 62 h 63"/>
                <a:gd name="T54" fmla="*/ 16 w 70"/>
                <a:gd name="T55" fmla="*/ 62 h 63"/>
                <a:gd name="T56" fmla="*/ 10 w 70"/>
                <a:gd name="T57" fmla="*/ 58 h 63"/>
                <a:gd name="T58" fmla="*/ 10 w 70"/>
                <a:gd name="T59" fmla="*/ 58 h 63"/>
                <a:gd name="T60" fmla="*/ 10 w 70"/>
                <a:gd name="T61" fmla="*/ 58 h 63"/>
                <a:gd name="T62" fmla="*/ 0 w 70"/>
                <a:gd name="T63" fmla="*/ 34 h 63"/>
                <a:gd name="T64" fmla="*/ 0 w 70"/>
                <a:gd name="T65" fmla="*/ 34 h 63"/>
                <a:gd name="T66" fmla="*/ 11 w 70"/>
                <a:gd name="T67" fmla="*/ 9 h 63"/>
                <a:gd name="T68" fmla="*/ 11 w 70"/>
                <a:gd name="T69" fmla="*/ 9 h 63"/>
                <a:gd name="T70" fmla="*/ 35 w 70"/>
                <a:gd name="T71" fmla="*/ 0 h 63"/>
                <a:gd name="T72" fmla="*/ 35 w 70"/>
                <a:gd name="T73" fmla="*/ 0 h 63"/>
                <a:gd name="T74" fmla="*/ 60 w 70"/>
                <a:gd name="T75" fmla="*/ 11 h 63"/>
                <a:gd name="T76" fmla="*/ 60 w 70"/>
                <a:gd name="T77" fmla="*/ 11 h 63"/>
                <a:gd name="T78" fmla="*/ 70 w 70"/>
                <a:gd name="T79" fmla="*/ 34 h 63"/>
                <a:gd name="T80" fmla="*/ 70 w 70"/>
                <a:gd name="T81" fmla="*/ 34 h 63"/>
                <a:gd name="T82" fmla="*/ 59 w 70"/>
                <a:gd name="T83" fmla="*/ 60 h 63"/>
                <a:gd name="T84" fmla="*/ 59 w 70"/>
                <a:gd name="T85" fmla="*/ 60 h 63"/>
                <a:gd name="T86" fmla="*/ 59 w 70"/>
                <a:gd name="T87" fmla="*/ 60 h 63"/>
                <a:gd name="T88" fmla="*/ 53 w 70"/>
                <a:gd name="T89" fmla="*/ 63 h 63"/>
                <a:gd name="T90" fmla="*/ 53 w 70"/>
                <a:gd name="T91" fmla="*/ 63 h 63"/>
                <a:gd name="T92" fmla="*/ 53 w 70"/>
                <a:gd name="T93" fmla="*/ 63 h 63"/>
                <a:gd name="T94" fmla="*/ 53 w 70"/>
                <a:gd name="T95" fmla="*/ 63 h 63"/>
                <a:gd name="T96" fmla="*/ 51 w 70"/>
                <a:gd name="T9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0" h="63">
                  <a:moveTo>
                    <a:pt x="51" y="61"/>
                  </a:moveTo>
                  <a:cubicBezTo>
                    <a:pt x="50" y="60"/>
                    <a:pt x="51" y="59"/>
                    <a:pt x="52" y="59"/>
                  </a:cubicBezTo>
                  <a:cubicBezTo>
                    <a:pt x="52" y="59"/>
                    <a:pt x="52" y="59"/>
                    <a:pt x="52" y="59"/>
                  </a:cubicBezTo>
                  <a:cubicBezTo>
                    <a:pt x="53" y="58"/>
                    <a:pt x="54" y="58"/>
                    <a:pt x="54" y="57"/>
                  </a:cubicBezTo>
                  <a:cubicBezTo>
                    <a:pt x="54" y="57"/>
                    <a:pt x="54" y="57"/>
                    <a:pt x="54" y="57"/>
                  </a:cubicBezTo>
                  <a:cubicBezTo>
                    <a:pt x="55" y="57"/>
                    <a:pt x="56" y="56"/>
                    <a:pt x="56" y="56"/>
                  </a:cubicBezTo>
                  <a:cubicBezTo>
                    <a:pt x="56" y="56"/>
                    <a:pt x="56" y="56"/>
                    <a:pt x="56" y="56"/>
                  </a:cubicBezTo>
                  <a:cubicBezTo>
                    <a:pt x="62" y="50"/>
                    <a:pt x="65" y="42"/>
                    <a:pt x="65" y="34"/>
                  </a:cubicBezTo>
                  <a:cubicBezTo>
                    <a:pt x="65" y="34"/>
                    <a:pt x="65" y="34"/>
                    <a:pt x="65" y="34"/>
                  </a:cubicBezTo>
                  <a:cubicBezTo>
                    <a:pt x="65" y="27"/>
                    <a:pt x="62" y="20"/>
                    <a:pt x="57" y="14"/>
                  </a:cubicBezTo>
                  <a:cubicBezTo>
                    <a:pt x="57" y="14"/>
                    <a:pt x="57" y="14"/>
                    <a:pt x="57" y="14"/>
                  </a:cubicBezTo>
                  <a:cubicBezTo>
                    <a:pt x="51" y="7"/>
                    <a:pt x="43" y="4"/>
                    <a:pt x="35" y="4"/>
                  </a:cubicBezTo>
                  <a:cubicBezTo>
                    <a:pt x="35" y="4"/>
                    <a:pt x="35" y="4"/>
                    <a:pt x="35" y="4"/>
                  </a:cubicBezTo>
                  <a:cubicBezTo>
                    <a:pt x="28" y="4"/>
                    <a:pt x="20" y="7"/>
                    <a:pt x="14" y="12"/>
                  </a:cubicBezTo>
                  <a:cubicBezTo>
                    <a:pt x="14" y="12"/>
                    <a:pt x="14" y="12"/>
                    <a:pt x="14" y="12"/>
                  </a:cubicBezTo>
                  <a:cubicBezTo>
                    <a:pt x="8" y="18"/>
                    <a:pt x="5" y="26"/>
                    <a:pt x="5" y="34"/>
                  </a:cubicBezTo>
                  <a:cubicBezTo>
                    <a:pt x="5" y="34"/>
                    <a:pt x="5" y="34"/>
                    <a:pt x="5" y="34"/>
                  </a:cubicBezTo>
                  <a:cubicBezTo>
                    <a:pt x="5" y="42"/>
                    <a:pt x="7" y="49"/>
                    <a:pt x="13" y="55"/>
                  </a:cubicBezTo>
                  <a:cubicBezTo>
                    <a:pt x="13" y="55"/>
                    <a:pt x="13" y="55"/>
                    <a:pt x="13" y="55"/>
                  </a:cubicBezTo>
                  <a:cubicBezTo>
                    <a:pt x="13" y="55"/>
                    <a:pt x="14" y="56"/>
                    <a:pt x="14" y="56"/>
                  </a:cubicBezTo>
                  <a:cubicBezTo>
                    <a:pt x="14" y="56"/>
                    <a:pt x="14" y="56"/>
                    <a:pt x="14" y="56"/>
                  </a:cubicBezTo>
                  <a:cubicBezTo>
                    <a:pt x="15" y="57"/>
                    <a:pt x="17" y="58"/>
                    <a:pt x="18" y="58"/>
                  </a:cubicBezTo>
                  <a:cubicBezTo>
                    <a:pt x="18" y="58"/>
                    <a:pt x="18" y="58"/>
                    <a:pt x="18" y="58"/>
                  </a:cubicBezTo>
                  <a:cubicBezTo>
                    <a:pt x="18" y="58"/>
                    <a:pt x="18" y="58"/>
                    <a:pt x="18" y="58"/>
                  </a:cubicBezTo>
                  <a:cubicBezTo>
                    <a:pt x="19" y="59"/>
                    <a:pt x="19" y="60"/>
                    <a:pt x="19" y="61"/>
                  </a:cubicBezTo>
                  <a:cubicBezTo>
                    <a:pt x="19" y="61"/>
                    <a:pt x="19" y="61"/>
                    <a:pt x="19" y="61"/>
                  </a:cubicBezTo>
                  <a:cubicBezTo>
                    <a:pt x="18" y="62"/>
                    <a:pt x="17" y="63"/>
                    <a:pt x="16" y="62"/>
                  </a:cubicBezTo>
                  <a:cubicBezTo>
                    <a:pt x="16" y="62"/>
                    <a:pt x="16" y="62"/>
                    <a:pt x="16" y="62"/>
                  </a:cubicBezTo>
                  <a:cubicBezTo>
                    <a:pt x="13" y="61"/>
                    <a:pt x="10" y="58"/>
                    <a:pt x="10" y="58"/>
                  </a:cubicBezTo>
                  <a:cubicBezTo>
                    <a:pt x="10" y="58"/>
                    <a:pt x="10" y="58"/>
                    <a:pt x="10" y="58"/>
                  </a:cubicBezTo>
                  <a:cubicBezTo>
                    <a:pt x="10" y="58"/>
                    <a:pt x="10" y="58"/>
                    <a:pt x="10" y="58"/>
                  </a:cubicBezTo>
                  <a:cubicBezTo>
                    <a:pt x="3" y="51"/>
                    <a:pt x="0" y="43"/>
                    <a:pt x="0" y="34"/>
                  </a:cubicBezTo>
                  <a:cubicBezTo>
                    <a:pt x="0" y="34"/>
                    <a:pt x="0" y="34"/>
                    <a:pt x="0" y="34"/>
                  </a:cubicBezTo>
                  <a:cubicBezTo>
                    <a:pt x="0" y="25"/>
                    <a:pt x="4" y="16"/>
                    <a:pt x="11" y="9"/>
                  </a:cubicBezTo>
                  <a:cubicBezTo>
                    <a:pt x="11" y="9"/>
                    <a:pt x="11" y="9"/>
                    <a:pt x="11" y="9"/>
                  </a:cubicBezTo>
                  <a:cubicBezTo>
                    <a:pt x="18" y="3"/>
                    <a:pt x="26" y="0"/>
                    <a:pt x="35" y="0"/>
                  </a:cubicBezTo>
                  <a:cubicBezTo>
                    <a:pt x="35" y="0"/>
                    <a:pt x="35" y="0"/>
                    <a:pt x="35" y="0"/>
                  </a:cubicBezTo>
                  <a:cubicBezTo>
                    <a:pt x="44" y="0"/>
                    <a:pt x="53" y="3"/>
                    <a:pt x="60" y="11"/>
                  </a:cubicBezTo>
                  <a:cubicBezTo>
                    <a:pt x="60" y="11"/>
                    <a:pt x="60" y="11"/>
                    <a:pt x="60" y="11"/>
                  </a:cubicBezTo>
                  <a:cubicBezTo>
                    <a:pt x="66" y="17"/>
                    <a:pt x="70" y="26"/>
                    <a:pt x="70" y="34"/>
                  </a:cubicBezTo>
                  <a:cubicBezTo>
                    <a:pt x="70" y="34"/>
                    <a:pt x="70" y="34"/>
                    <a:pt x="70" y="34"/>
                  </a:cubicBezTo>
                  <a:cubicBezTo>
                    <a:pt x="70" y="44"/>
                    <a:pt x="66" y="53"/>
                    <a:pt x="59" y="60"/>
                  </a:cubicBezTo>
                  <a:cubicBezTo>
                    <a:pt x="59" y="60"/>
                    <a:pt x="59" y="60"/>
                    <a:pt x="59" y="60"/>
                  </a:cubicBezTo>
                  <a:cubicBezTo>
                    <a:pt x="59" y="60"/>
                    <a:pt x="59" y="60"/>
                    <a:pt x="59" y="60"/>
                  </a:cubicBezTo>
                  <a:cubicBezTo>
                    <a:pt x="58" y="60"/>
                    <a:pt x="56" y="62"/>
                    <a:pt x="53" y="63"/>
                  </a:cubicBezTo>
                  <a:cubicBezTo>
                    <a:pt x="53" y="63"/>
                    <a:pt x="53" y="63"/>
                    <a:pt x="53" y="63"/>
                  </a:cubicBezTo>
                  <a:cubicBezTo>
                    <a:pt x="53" y="63"/>
                    <a:pt x="53" y="63"/>
                    <a:pt x="53" y="63"/>
                  </a:cubicBezTo>
                  <a:cubicBezTo>
                    <a:pt x="53" y="63"/>
                    <a:pt x="53" y="63"/>
                    <a:pt x="53" y="63"/>
                  </a:cubicBezTo>
                  <a:cubicBezTo>
                    <a:pt x="52" y="63"/>
                    <a:pt x="51" y="62"/>
                    <a:pt x="51"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3" name="Freeform 135"/>
            <p:cNvSpPr/>
            <p:nvPr/>
          </p:nvSpPr>
          <p:spPr bwMode="auto">
            <a:xfrm>
              <a:off x="3360057" y="1943121"/>
              <a:ext cx="214605" cy="185383"/>
            </a:xfrm>
            <a:custGeom>
              <a:avLst/>
              <a:gdLst>
                <a:gd name="T0" fmla="*/ 37 w 48"/>
                <a:gd name="T1" fmla="*/ 41 h 41"/>
                <a:gd name="T2" fmla="*/ 37 w 48"/>
                <a:gd name="T3" fmla="*/ 38 h 41"/>
                <a:gd name="T4" fmla="*/ 37 w 48"/>
                <a:gd name="T5" fmla="*/ 38 h 41"/>
                <a:gd name="T6" fmla="*/ 43 w 48"/>
                <a:gd name="T7" fmla="*/ 23 h 41"/>
                <a:gd name="T8" fmla="*/ 43 w 48"/>
                <a:gd name="T9" fmla="*/ 23 h 41"/>
                <a:gd name="T10" fmla="*/ 38 w 48"/>
                <a:gd name="T11" fmla="*/ 10 h 41"/>
                <a:gd name="T12" fmla="*/ 38 w 48"/>
                <a:gd name="T13" fmla="*/ 10 h 41"/>
                <a:gd name="T14" fmla="*/ 24 w 48"/>
                <a:gd name="T15" fmla="*/ 4 h 41"/>
                <a:gd name="T16" fmla="*/ 24 w 48"/>
                <a:gd name="T17" fmla="*/ 4 h 41"/>
                <a:gd name="T18" fmla="*/ 11 w 48"/>
                <a:gd name="T19" fmla="*/ 9 h 41"/>
                <a:gd name="T20" fmla="*/ 11 w 48"/>
                <a:gd name="T21" fmla="*/ 9 h 41"/>
                <a:gd name="T22" fmla="*/ 5 w 48"/>
                <a:gd name="T23" fmla="*/ 23 h 41"/>
                <a:gd name="T24" fmla="*/ 5 w 48"/>
                <a:gd name="T25" fmla="*/ 23 h 41"/>
                <a:gd name="T26" fmla="*/ 10 w 48"/>
                <a:gd name="T27" fmla="*/ 37 h 41"/>
                <a:gd name="T28" fmla="*/ 10 w 48"/>
                <a:gd name="T29" fmla="*/ 37 h 41"/>
                <a:gd name="T30" fmla="*/ 10 w 48"/>
                <a:gd name="T31" fmla="*/ 37 h 41"/>
                <a:gd name="T32" fmla="*/ 10 w 48"/>
                <a:gd name="T33" fmla="*/ 40 h 41"/>
                <a:gd name="T34" fmla="*/ 10 w 48"/>
                <a:gd name="T35" fmla="*/ 40 h 41"/>
                <a:gd name="T36" fmla="*/ 7 w 48"/>
                <a:gd name="T37" fmla="*/ 40 h 41"/>
                <a:gd name="T38" fmla="*/ 7 w 48"/>
                <a:gd name="T39" fmla="*/ 40 h 41"/>
                <a:gd name="T40" fmla="*/ 0 w 48"/>
                <a:gd name="T41" fmla="*/ 23 h 41"/>
                <a:gd name="T42" fmla="*/ 0 w 48"/>
                <a:gd name="T43" fmla="*/ 23 h 41"/>
                <a:gd name="T44" fmla="*/ 8 w 48"/>
                <a:gd name="T45" fmla="*/ 6 h 41"/>
                <a:gd name="T46" fmla="*/ 8 w 48"/>
                <a:gd name="T47" fmla="*/ 6 h 41"/>
                <a:gd name="T48" fmla="*/ 24 w 48"/>
                <a:gd name="T49" fmla="*/ 0 h 41"/>
                <a:gd name="T50" fmla="*/ 24 w 48"/>
                <a:gd name="T51" fmla="*/ 0 h 41"/>
                <a:gd name="T52" fmla="*/ 41 w 48"/>
                <a:gd name="T53" fmla="*/ 7 h 41"/>
                <a:gd name="T54" fmla="*/ 41 w 48"/>
                <a:gd name="T55" fmla="*/ 7 h 41"/>
                <a:gd name="T56" fmla="*/ 48 w 48"/>
                <a:gd name="T57" fmla="*/ 23 h 41"/>
                <a:gd name="T58" fmla="*/ 48 w 48"/>
                <a:gd name="T59" fmla="*/ 23 h 41"/>
                <a:gd name="T60" fmla="*/ 40 w 48"/>
                <a:gd name="T61" fmla="*/ 41 h 41"/>
                <a:gd name="T62" fmla="*/ 40 w 48"/>
                <a:gd name="T63" fmla="*/ 41 h 41"/>
                <a:gd name="T64" fmla="*/ 39 w 48"/>
                <a:gd name="T65" fmla="*/ 41 h 41"/>
                <a:gd name="T66" fmla="*/ 39 w 48"/>
                <a:gd name="T67" fmla="*/ 41 h 41"/>
                <a:gd name="T68" fmla="*/ 37 w 48"/>
                <a:gd name="T6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41">
                  <a:moveTo>
                    <a:pt x="37" y="41"/>
                  </a:moveTo>
                  <a:cubicBezTo>
                    <a:pt x="36" y="40"/>
                    <a:pt x="36" y="38"/>
                    <a:pt x="37" y="38"/>
                  </a:cubicBezTo>
                  <a:cubicBezTo>
                    <a:pt x="37" y="38"/>
                    <a:pt x="37" y="38"/>
                    <a:pt x="37" y="38"/>
                  </a:cubicBezTo>
                  <a:cubicBezTo>
                    <a:pt x="41" y="34"/>
                    <a:pt x="43" y="29"/>
                    <a:pt x="43" y="23"/>
                  </a:cubicBezTo>
                  <a:cubicBezTo>
                    <a:pt x="43" y="23"/>
                    <a:pt x="43" y="23"/>
                    <a:pt x="43" y="23"/>
                  </a:cubicBezTo>
                  <a:cubicBezTo>
                    <a:pt x="43" y="19"/>
                    <a:pt x="42" y="14"/>
                    <a:pt x="38" y="10"/>
                  </a:cubicBezTo>
                  <a:cubicBezTo>
                    <a:pt x="38" y="10"/>
                    <a:pt x="38" y="10"/>
                    <a:pt x="38" y="10"/>
                  </a:cubicBezTo>
                  <a:cubicBezTo>
                    <a:pt x="34" y="6"/>
                    <a:pt x="29" y="4"/>
                    <a:pt x="24" y="4"/>
                  </a:cubicBezTo>
                  <a:cubicBezTo>
                    <a:pt x="24" y="4"/>
                    <a:pt x="24" y="4"/>
                    <a:pt x="24" y="4"/>
                  </a:cubicBezTo>
                  <a:cubicBezTo>
                    <a:pt x="19" y="4"/>
                    <a:pt x="14" y="6"/>
                    <a:pt x="11" y="9"/>
                  </a:cubicBezTo>
                  <a:cubicBezTo>
                    <a:pt x="11" y="9"/>
                    <a:pt x="11" y="9"/>
                    <a:pt x="11" y="9"/>
                  </a:cubicBezTo>
                  <a:cubicBezTo>
                    <a:pt x="7" y="13"/>
                    <a:pt x="5" y="18"/>
                    <a:pt x="5" y="23"/>
                  </a:cubicBezTo>
                  <a:cubicBezTo>
                    <a:pt x="5" y="23"/>
                    <a:pt x="5" y="23"/>
                    <a:pt x="5" y="23"/>
                  </a:cubicBezTo>
                  <a:cubicBezTo>
                    <a:pt x="5" y="28"/>
                    <a:pt x="6" y="33"/>
                    <a:pt x="10" y="37"/>
                  </a:cubicBezTo>
                  <a:cubicBezTo>
                    <a:pt x="10" y="37"/>
                    <a:pt x="10" y="37"/>
                    <a:pt x="10" y="37"/>
                  </a:cubicBezTo>
                  <a:cubicBezTo>
                    <a:pt x="10" y="37"/>
                    <a:pt x="10" y="37"/>
                    <a:pt x="10" y="37"/>
                  </a:cubicBezTo>
                  <a:cubicBezTo>
                    <a:pt x="11" y="38"/>
                    <a:pt x="11" y="39"/>
                    <a:pt x="10" y="40"/>
                  </a:cubicBezTo>
                  <a:cubicBezTo>
                    <a:pt x="10" y="40"/>
                    <a:pt x="10" y="40"/>
                    <a:pt x="10" y="40"/>
                  </a:cubicBezTo>
                  <a:cubicBezTo>
                    <a:pt x="9" y="41"/>
                    <a:pt x="7" y="41"/>
                    <a:pt x="7" y="40"/>
                  </a:cubicBezTo>
                  <a:cubicBezTo>
                    <a:pt x="7" y="40"/>
                    <a:pt x="7" y="40"/>
                    <a:pt x="7" y="40"/>
                  </a:cubicBezTo>
                  <a:cubicBezTo>
                    <a:pt x="2" y="35"/>
                    <a:pt x="0" y="29"/>
                    <a:pt x="0" y="23"/>
                  </a:cubicBezTo>
                  <a:cubicBezTo>
                    <a:pt x="0" y="23"/>
                    <a:pt x="0" y="23"/>
                    <a:pt x="0" y="23"/>
                  </a:cubicBezTo>
                  <a:cubicBezTo>
                    <a:pt x="0" y="17"/>
                    <a:pt x="3" y="11"/>
                    <a:pt x="8" y="6"/>
                  </a:cubicBezTo>
                  <a:cubicBezTo>
                    <a:pt x="8" y="6"/>
                    <a:pt x="8" y="6"/>
                    <a:pt x="8" y="6"/>
                  </a:cubicBezTo>
                  <a:cubicBezTo>
                    <a:pt x="12" y="2"/>
                    <a:pt x="18" y="0"/>
                    <a:pt x="24" y="0"/>
                  </a:cubicBezTo>
                  <a:cubicBezTo>
                    <a:pt x="24" y="0"/>
                    <a:pt x="24" y="0"/>
                    <a:pt x="24" y="0"/>
                  </a:cubicBezTo>
                  <a:cubicBezTo>
                    <a:pt x="30" y="0"/>
                    <a:pt x="37" y="2"/>
                    <a:pt x="41" y="7"/>
                  </a:cubicBezTo>
                  <a:cubicBezTo>
                    <a:pt x="41" y="7"/>
                    <a:pt x="41" y="7"/>
                    <a:pt x="41" y="7"/>
                  </a:cubicBezTo>
                  <a:cubicBezTo>
                    <a:pt x="46" y="12"/>
                    <a:pt x="48" y="18"/>
                    <a:pt x="48" y="23"/>
                  </a:cubicBezTo>
                  <a:cubicBezTo>
                    <a:pt x="48" y="23"/>
                    <a:pt x="48" y="23"/>
                    <a:pt x="48" y="23"/>
                  </a:cubicBezTo>
                  <a:cubicBezTo>
                    <a:pt x="48" y="30"/>
                    <a:pt x="45" y="36"/>
                    <a:pt x="40" y="41"/>
                  </a:cubicBezTo>
                  <a:cubicBezTo>
                    <a:pt x="40" y="41"/>
                    <a:pt x="40" y="41"/>
                    <a:pt x="40" y="41"/>
                  </a:cubicBezTo>
                  <a:cubicBezTo>
                    <a:pt x="40" y="41"/>
                    <a:pt x="39" y="41"/>
                    <a:pt x="39" y="41"/>
                  </a:cubicBezTo>
                  <a:cubicBezTo>
                    <a:pt x="39" y="41"/>
                    <a:pt x="39" y="41"/>
                    <a:pt x="39" y="41"/>
                  </a:cubicBezTo>
                  <a:cubicBezTo>
                    <a:pt x="38" y="41"/>
                    <a:pt x="38" y="41"/>
                    <a:pt x="37"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4" name="Freeform 136"/>
            <p:cNvSpPr>
              <a:spLocks noEditPoints="1"/>
            </p:cNvSpPr>
            <p:nvPr/>
          </p:nvSpPr>
          <p:spPr bwMode="auto">
            <a:xfrm>
              <a:off x="2636253" y="1630897"/>
              <a:ext cx="298496" cy="446871"/>
            </a:xfrm>
            <a:custGeom>
              <a:avLst/>
              <a:gdLst>
                <a:gd name="T0" fmla="*/ 40 w 66"/>
                <a:gd name="T1" fmla="*/ 4 h 99"/>
                <a:gd name="T2" fmla="*/ 34 w 66"/>
                <a:gd name="T3" fmla="*/ 1 h 99"/>
                <a:gd name="T4" fmla="*/ 4 w 66"/>
                <a:gd name="T5" fmla="*/ 10 h 99"/>
                <a:gd name="T6" fmla="*/ 0 w 66"/>
                <a:gd name="T7" fmla="*/ 16 h 99"/>
                <a:gd name="T8" fmla="*/ 25 w 66"/>
                <a:gd name="T9" fmla="*/ 95 h 99"/>
                <a:gd name="T10" fmla="*/ 31 w 66"/>
                <a:gd name="T11" fmla="*/ 98 h 99"/>
                <a:gd name="T12" fmla="*/ 62 w 66"/>
                <a:gd name="T13" fmla="*/ 89 h 99"/>
                <a:gd name="T14" fmla="*/ 65 w 66"/>
                <a:gd name="T15" fmla="*/ 83 h 99"/>
                <a:gd name="T16" fmla="*/ 40 w 66"/>
                <a:gd name="T17" fmla="*/ 4 h 99"/>
                <a:gd name="T18" fmla="*/ 30 w 66"/>
                <a:gd name="T19" fmla="*/ 39 h 99"/>
                <a:gd name="T20" fmla="*/ 13 w 66"/>
                <a:gd name="T21" fmla="*/ 31 h 99"/>
                <a:gd name="T22" fmla="*/ 22 w 66"/>
                <a:gd name="T23" fmla="*/ 14 h 99"/>
                <a:gd name="T24" fmla="*/ 39 w 66"/>
                <a:gd name="T25" fmla="*/ 23 h 99"/>
                <a:gd name="T26" fmla="*/ 30 w 66"/>
                <a:gd name="T27" fmla="*/ 3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99">
                  <a:moveTo>
                    <a:pt x="40" y="4"/>
                  </a:moveTo>
                  <a:cubicBezTo>
                    <a:pt x="40" y="1"/>
                    <a:pt x="37" y="0"/>
                    <a:pt x="34" y="1"/>
                  </a:cubicBezTo>
                  <a:cubicBezTo>
                    <a:pt x="4" y="10"/>
                    <a:pt x="4" y="10"/>
                    <a:pt x="4" y="10"/>
                  </a:cubicBezTo>
                  <a:cubicBezTo>
                    <a:pt x="1" y="11"/>
                    <a:pt x="0" y="14"/>
                    <a:pt x="0" y="16"/>
                  </a:cubicBezTo>
                  <a:cubicBezTo>
                    <a:pt x="25" y="95"/>
                    <a:pt x="25" y="95"/>
                    <a:pt x="25" y="95"/>
                  </a:cubicBezTo>
                  <a:cubicBezTo>
                    <a:pt x="26" y="98"/>
                    <a:pt x="29" y="99"/>
                    <a:pt x="31" y="98"/>
                  </a:cubicBezTo>
                  <a:cubicBezTo>
                    <a:pt x="62" y="89"/>
                    <a:pt x="62" y="89"/>
                    <a:pt x="62" y="89"/>
                  </a:cubicBezTo>
                  <a:cubicBezTo>
                    <a:pt x="64" y="88"/>
                    <a:pt x="66" y="85"/>
                    <a:pt x="65" y="83"/>
                  </a:cubicBezTo>
                  <a:lnTo>
                    <a:pt x="40" y="4"/>
                  </a:lnTo>
                  <a:close/>
                  <a:moveTo>
                    <a:pt x="30" y="39"/>
                  </a:moveTo>
                  <a:cubicBezTo>
                    <a:pt x="23" y="42"/>
                    <a:pt x="15" y="38"/>
                    <a:pt x="13" y="31"/>
                  </a:cubicBezTo>
                  <a:cubicBezTo>
                    <a:pt x="11" y="23"/>
                    <a:pt x="15" y="16"/>
                    <a:pt x="22" y="14"/>
                  </a:cubicBezTo>
                  <a:cubicBezTo>
                    <a:pt x="29" y="11"/>
                    <a:pt x="37" y="15"/>
                    <a:pt x="39" y="23"/>
                  </a:cubicBezTo>
                  <a:cubicBezTo>
                    <a:pt x="41" y="30"/>
                    <a:pt x="37" y="37"/>
                    <a:pt x="30"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5" name="Freeform 137"/>
            <p:cNvSpPr>
              <a:spLocks noEditPoints="1"/>
            </p:cNvSpPr>
            <p:nvPr/>
          </p:nvSpPr>
          <p:spPr bwMode="auto">
            <a:xfrm>
              <a:off x="2839152" y="1595771"/>
              <a:ext cx="228262" cy="202946"/>
            </a:xfrm>
            <a:custGeom>
              <a:avLst/>
              <a:gdLst>
                <a:gd name="T0" fmla="*/ 49 w 50"/>
                <a:gd name="T1" fmla="*/ 27 h 45"/>
                <a:gd name="T2" fmla="*/ 43 w 50"/>
                <a:gd name="T3" fmla="*/ 6 h 45"/>
                <a:gd name="T4" fmla="*/ 35 w 50"/>
                <a:gd name="T5" fmla="*/ 1 h 45"/>
                <a:gd name="T6" fmla="*/ 5 w 50"/>
                <a:gd name="T7" fmla="*/ 11 h 45"/>
                <a:gd name="T8" fmla="*/ 0 w 50"/>
                <a:gd name="T9" fmla="*/ 19 h 45"/>
                <a:gd name="T10" fmla="*/ 7 w 50"/>
                <a:gd name="T11" fmla="*/ 40 h 45"/>
                <a:gd name="T12" fmla="*/ 15 w 50"/>
                <a:gd name="T13" fmla="*/ 44 h 45"/>
                <a:gd name="T14" fmla="*/ 45 w 50"/>
                <a:gd name="T15" fmla="*/ 35 h 45"/>
                <a:gd name="T16" fmla="*/ 49 w 50"/>
                <a:gd name="T17" fmla="*/ 27 h 45"/>
                <a:gd name="T18" fmla="*/ 43 w 50"/>
                <a:gd name="T19" fmla="*/ 33 h 45"/>
                <a:gd name="T20" fmla="*/ 15 w 50"/>
                <a:gd name="T21" fmla="*/ 41 h 45"/>
                <a:gd name="T22" fmla="*/ 10 w 50"/>
                <a:gd name="T23" fmla="*/ 39 h 45"/>
                <a:gd name="T24" fmla="*/ 4 w 50"/>
                <a:gd name="T25" fmla="*/ 18 h 45"/>
                <a:gd name="T26" fmla="*/ 6 w 50"/>
                <a:gd name="T27" fmla="*/ 13 h 45"/>
                <a:gd name="T28" fmla="*/ 35 w 50"/>
                <a:gd name="T29" fmla="*/ 4 h 45"/>
                <a:gd name="T30" fmla="*/ 40 w 50"/>
                <a:gd name="T31" fmla="*/ 7 h 45"/>
                <a:gd name="T32" fmla="*/ 46 w 50"/>
                <a:gd name="T33" fmla="*/ 27 h 45"/>
                <a:gd name="T34" fmla="*/ 43 w 50"/>
                <a:gd name="T35" fmla="*/ 3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45">
                  <a:moveTo>
                    <a:pt x="49" y="27"/>
                  </a:moveTo>
                  <a:cubicBezTo>
                    <a:pt x="43" y="6"/>
                    <a:pt x="43" y="6"/>
                    <a:pt x="43" y="6"/>
                  </a:cubicBezTo>
                  <a:cubicBezTo>
                    <a:pt x="42" y="3"/>
                    <a:pt x="39" y="0"/>
                    <a:pt x="35" y="1"/>
                  </a:cubicBezTo>
                  <a:cubicBezTo>
                    <a:pt x="5" y="11"/>
                    <a:pt x="5" y="11"/>
                    <a:pt x="5" y="11"/>
                  </a:cubicBezTo>
                  <a:cubicBezTo>
                    <a:pt x="0" y="12"/>
                    <a:pt x="0" y="16"/>
                    <a:pt x="0" y="19"/>
                  </a:cubicBezTo>
                  <a:cubicBezTo>
                    <a:pt x="7" y="40"/>
                    <a:pt x="7" y="40"/>
                    <a:pt x="7" y="40"/>
                  </a:cubicBezTo>
                  <a:cubicBezTo>
                    <a:pt x="8" y="43"/>
                    <a:pt x="11" y="45"/>
                    <a:pt x="15" y="44"/>
                  </a:cubicBezTo>
                  <a:cubicBezTo>
                    <a:pt x="45" y="35"/>
                    <a:pt x="45" y="35"/>
                    <a:pt x="45" y="35"/>
                  </a:cubicBezTo>
                  <a:cubicBezTo>
                    <a:pt x="49" y="34"/>
                    <a:pt x="50" y="29"/>
                    <a:pt x="49" y="27"/>
                  </a:cubicBezTo>
                  <a:close/>
                  <a:moveTo>
                    <a:pt x="43" y="33"/>
                  </a:moveTo>
                  <a:cubicBezTo>
                    <a:pt x="15" y="41"/>
                    <a:pt x="15" y="41"/>
                    <a:pt x="15" y="41"/>
                  </a:cubicBezTo>
                  <a:cubicBezTo>
                    <a:pt x="13" y="42"/>
                    <a:pt x="11" y="41"/>
                    <a:pt x="10" y="39"/>
                  </a:cubicBezTo>
                  <a:cubicBezTo>
                    <a:pt x="4" y="18"/>
                    <a:pt x="4" y="18"/>
                    <a:pt x="4" y="18"/>
                  </a:cubicBezTo>
                  <a:cubicBezTo>
                    <a:pt x="3" y="16"/>
                    <a:pt x="4" y="14"/>
                    <a:pt x="6" y="13"/>
                  </a:cubicBezTo>
                  <a:cubicBezTo>
                    <a:pt x="35" y="4"/>
                    <a:pt x="35" y="4"/>
                    <a:pt x="35" y="4"/>
                  </a:cubicBezTo>
                  <a:cubicBezTo>
                    <a:pt x="37" y="4"/>
                    <a:pt x="39" y="5"/>
                    <a:pt x="40" y="7"/>
                  </a:cubicBezTo>
                  <a:cubicBezTo>
                    <a:pt x="46" y="27"/>
                    <a:pt x="46" y="27"/>
                    <a:pt x="46" y="27"/>
                  </a:cubicBezTo>
                  <a:cubicBezTo>
                    <a:pt x="47" y="30"/>
                    <a:pt x="46" y="32"/>
                    <a:pt x="43" y="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6" name="Freeform 138"/>
            <p:cNvSpPr>
              <a:spLocks noEditPoints="1"/>
            </p:cNvSpPr>
            <p:nvPr/>
          </p:nvSpPr>
          <p:spPr bwMode="auto">
            <a:xfrm>
              <a:off x="2694782" y="1693342"/>
              <a:ext cx="119009" cy="115132"/>
            </a:xfrm>
            <a:custGeom>
              <a:avLst/>
              <a:gdLst>
                <a:gd name="T0" fmla="*/ 10 w 26"/>
                <a:gd name="T1" fmla="*/ 2 h 25"/>
                <a:gd name="T2" fmla="*/ 2 w 26"/>
                <a:gd name="T3" fmla="*/ 16 h 25"/>
                <a:gd name="T4" fmla="*/ 16 w 26"/>
                <a:gd name="T5" fmla="*/ 23 h 25"/>
                <a:gd name="T6" fmla="*/ 24 w 26"/>
                <a:gd name="T7" fmla="*/ 9 h 25"/>
                <a:gd name="T8" fmla="*/ 10 w 26"/>
                <a:gd name="T9" fmla="*/ 2 h 25"/>
                <a:gd name="T10" fmla="*/ 10 w 26"/>
                <a:gd name="T11" fmla="*/ 16 h 25"/>
                <a:gd name="T12" fmla="*/ 5 w 26"/>
                <a:gd name="T13" fmla="*/ 13 h 25"/>
                <a:gd name="T14" fmla="*/ 8 w 26"/>
                <a:gd name="T15" fmla="*/ 8 h 25"/>
                <a:gd name="T16" fmla="*/ 13 w 26"/>
                <a:gd name="T17" fmla="*/ 10 h 25"/>
                <a:gd name="T18" fmla="*/ 10 w 26"/>
                <a:gd name="T19"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
                  <a:moveTo>
                    <a:pt x="10" y="2"/>
                  </a:moveTo>
                  <a:cubicBezTo>
                    <a:pt x="4" y="4"/>
                    <a:pt x="0" y="10"/>
                    <a:pt x="2" y="16"/>
                  </a:cubicBezTo>
                  <a:cubicBezTo>
                    <a:pt x="4" y="22"/>
                    <a:pt x="10" y="25"/>
                    <a:pt x="16" y="23"/>
                  </a:cubicBezTo>
                  <a:cubicBezTo>
                    <a:pt x="22" y="22"/>
                    <a:pt x="26" y="15"/>
                    <a:pt x="24" y="9"/>
                  </a:cubicBezTo>
                  <a:cubicBezTo>
                    <a:pt x="22" y="3"/>
                    <a:pt x="16" y="0"/>
                    <a:pt x="10" y="2"/>
                  </a:cubicBezTo>
                  <a:close/>
                  <a:moveTo>
                    <a:pt x="10" y="16"/>
                  </a:moveTo>
                  <a:cubicBezTo>
                    <a:pt x="8" y="16"/>
                    <a:pt x="6" y="15"/>
                    <a:pt x="5" y="13"/>
                  </a:cubicBezTo>
                  <a:cubicBezTo>
                    <a:pt x="4" y="11"/>
                    <a:pt x="5" y="8"/>
                    <a:pt x="8" y="8"/>
                  </a:cubicBezTo>
                  <a:cubicBezTo>
                    <a:pt x="10" y="7"/>
                    <a:pt x="12" y="8"/>
                    <a:pt x="13" y="10"/>
                  </a:cubicBezTo>
                  <a:cubicBezTo>
                    <a:pt x="14" y="13"/>
                    <a:pt x="12" y="15"/>
                    <a:pt x="10"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7" name="Freeform 139"/>
            <p:cNvSpPr>
              <a:spLocks noEditPoints="1"/>
            </p:cNvSpPr>
            <p:nvPr/>
          </p:nvSpPr>
          <p:spPr bwMode="auto">
            <a:xfrm>
              <a:off x="4040938" y="2349013"/>
              <a:ext cx="257526" cy="351253"/>
            </a:xfrm>
            <a:custGeom>
              <a:avLst/>
              <a:gdLst>
                <a:gd name="T0" fmla="*/ 53 w 57"/>
                <a:gd name="T1" fmla="*/ 28 h 78"/>
                <a:gd name="T2" fmla="*/ 29 w 57"/>
                <a:gd name="T3" fmla="*/ 0 h 78"/>
                <a:gd name="T4" fmla="*/ 4 w 57"/>
                <a:gd name="T5" fmla="*/ 28 h 78"/>
                <a:gd name="T6" fmla="*/ 0 w 57"/>
                <a:gd name="T7" fmla="*/ 35 h 78"/>
                <a:gd name="T8" fmla="*/ 0 w 57"/>
                <a:gd name="T9" fmla="*/ 70 h 78"/>
                <a:gd name="T10" fmla="*/ 7 w 57"/>
                <a:gd name="T11" fmla="*/ 78 h 78"/>
                <a:gd name="T12" fmla="*/ 50 w 57"/>
                <a:gd name="T13" fmla="*/ 78 h 78"/>
                <a:gd name="T14" fmla="*/ 57 w 57"/>
                <a:gd name="T15" fmla="*/ 70 h 78"/>
                <a:gd name="T16" fmla="*/ 57 w 57"/>
                <a:gd name="T17" fmla="*/ 35 h 78"/>
                <a:gd name="T18" fmla="*/ 53 w 57"/>
                <a:gd name="T19" fmla="*/ 28 h 78"/>
                <a:gd name="T20" fmla="*/ 32 w 57"/>
                <a:gd name="T21" fmla="*/ 55 h 78"/>
                <a:gd name="T22" fmla="*/ 32 w 57"/>
                <a:gd name="T23" fmla="*/ 66 h 78"/>
                <a:gd name="T24" fmla="*/ 29 w 57"/>
                <a:gd name="T25" fmla="*/ 69 h 78"/>
                <a:gd name="T26" fmla="*/ 25 w 57"/>
                <a:gd name="T27" fmla="*/ 66 h 78"/>
                <a:gd name="T28" fmla="*/ 25 w 57"/>
                <a:gd name="T29" fmla="*/ 55 h 78"/>
                <a:gd name="T30" fmla="*/ 20 w 57"/>
                <a:gd name="T31" fmla="*/ 47 h 78"/>
                <a:gd name="T32" fmla="*/ 29 w 57"/>
                <a:gd name="T33" fmla="*/ 38 h 78"/>
                <a:gd name="T34" fmla="*/ 38 w 57"/>
                <a:gd name="T35" fmla="*/ 47 h 78"/>
                <a:gd name="T36" fmla="*/ 32 w 57"/>
                <a:gd name="T37" fmla="*/ 55 h 78"/>
                <a:gd name="T38" fmla="*/ 9 w 57"/>
                <a:gd name="T39" fmla="*/ 27 h 78"/>
                <a:gd name="T40" fmla="*/ 29 w 57"/>
                <a:gd name="T41" fmla="*/ 5 h 78"/>
                <a:gd name="T42" fmla="*/ 48 w 57"/>
                <a:gd name="T43" fmla="*/ 27 h 78"/>
                <a:gd name="T44" fmla="*/ 9 w 57"/>
                <a:gd name="T45" fmla="*/ 2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78">
                  <a:moveTo>
                    <a:pt x="53" y="28"/>
                  </a:moveTo>
                  <a:cubicBezTo>
                    <a:pt x="53" y="12"/>
                    <a:pt x="42" y="0"/>
                    <a:pt x="29" y="0"/>
                  </a:cubicBezTo>
                  <a:cubicBezTo>
                    <a:pt x="15" y="0"/>
                    <a:pt x="4" y="12"/>
                    <a:pt x="4" y="28"/>
                  </a:cubicBezTo>
                  <a:cubicBezTo>
                    <a:pt x="1" y="29"/>
                    <a:pt x="0" y="32"/>
                    <a:pt x="0" y="35"/>
                  </a:cubicBezTo>
                  <a:cubicBezTo>
                    <a:pt x="0" y="70"/>
                    <a:pt x="0" y="70"/>
                    <a:pt x="0" y="70"/>
                  </a:cubicBezTo>
                  <a:cubicBezTo>
                    <a:pt x="0" y="74"/>
                    <a:pt x="3" y="78"/>
                    <a:pt x="7" y="78"/>
                  </a:cubicBezTo>
                  <a:cubicBezTo>
                    <a:pt x="50" y="78"/>
                    <a:pt x="50" y="78"/>
                    <a:pt x="50" y="78"/>
                  </a:cubicBezTo>
                  <a:cubicBezTo>
                    <a:pt x="54" y="78"/>
                    <a:pt x="57" y="74"/>
                    <a:pt x="57" y="70"/>
                  </a:cubicBezTo>
                  <a:cubicBezTo>
                    <a:pt x="57" y="35"/>
                    <a:pt x="57" y="35"/>
                    <a:pt x="57" y="35"/>
                  </a:cubicBezTo>
                  <a:cubicBezTo>
                    <a:pt x="57" y="32"/>
                    <a:pt x="56" y="29"/>
                    <a:pt x="53" y="28"/>
                  </a:cubicBezTo>
                  <a:close/>
                  <a:moveTo>
                    <a:pt x="32" y="55"/>
                  </a:moveTo>
                  <a:cubicBezTo>
                    <a:pt x="32" y="66"/>
                    <a:pt x="32" y="66"/>
                    <a:pt x="32" y="66"/>
                  </a:cubicBezTo>
                  <a:cubicBezTo>
                    <a:pt x="32" y="68"/>
                    <a:pt x="30" y="69"/>
                    <a:pt x="29" y="69"/>
                  </a:cubicBezTo>
                  <a:cubicBezTo>
                    <a:pt x="27" y="69"/>
                    <a:pt x="25" y="68"/>
                    <a:pt x="25" y="66"/>
                  </a:cubicBezTo>
                  <a:cubicBezTo>
                    <a:pt x="25" y="55"/>
                    <a:pt x="25" y="55"/>
                    <a:pt x="25" y="55"/>
                  </a:cubicBezTo>
                  <a:cubicBezTo>
                    <a:pt x="22" y="54"/>
                    <a:pt x="20" y="50"/>
                    <a:pt x="20" y="47"/>
                  </a:cubicBezTo>
                  <a:cubicBezTo>
                    <a:pt x="20" y="42"/>
                    <a:pt x="24" y="38"/>
                    <a:pt x="29" y="38"/>
                  </a:cubicBezTo>
                  <a:cubicBezTo>
                    <a:pt x="34" y="38"/>
                    <a:pt x="38" y="42"/>
                    <a:pt x="38" y="47"/>
                  </a:cubicBezTo>
                  <a:cubicBezTo>
                    <a:pt x="38" y="50"/>
                    <a:pt x="35" y="54"/>
                    <a:pt x="32" y="55"/>
                  </a:cubicBezTo>
                  <a:close/>
                  <a:moveTo>
                    <a:pt x="9" y="27"/>
                  </a:moveTo>
                  <a:cubicBezTo>
                    <a:pt x="10" y="15"/>
                    <a:pt x="18" y="5"/>
                    <a:pt x="29" y="5"/>
                  </a:cubicBezTo>
                  <a:cubicBezTo>
                    <a:pt x="39" y="5"/>
                    <a:pt x="47" y="15"/>
                    <a:pt x="48" y="27"/>
                  </a:cubicBezTo>
                  <a:lnTo>
                    <a:pt x="9"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8" name="Freeform 140"/>
            <p:cNvSpPr>
              <a:spLocks noEditPoints="1"/>
            </p:cNvSpPr>
            <p:nvPr/>
          </p:nvSpPr>
          <p:spPr bwMode="auto">
            <a:xfrm>
              <a:off x="3120089" y="1279644"/>
              <a:ext cx="347269" cy="251730"/>
            </a:xfrm>
            <a:custGeom>
              <a:avLst/>
              <a:gdLst>
                <a:gd name="T0" fmla="*/ 71 w 77"/>
                <a:gd name="T1" fmla="*/ 0 h 56"/>
                <a:gd name="T2" fmla="*/ 62 w 77"/>
                <a:gd name="T3" fmla="*/ 0 h 56"/>
                <a:gd name="T4" fmla="*/ 62 w 77"/>
                <a:gd name="T5" fmla="*/ 1 h 56"/>
                <a:gd name="T6" fmla="*/ 61 w 77"/>
                <a:gd name="T7" fmla="*/ 2 h 56"/>
                <a:gd name="T8" fmla="*/ 50 w 77"/>
                <a:gd name="T9" fmla="*/ 2 h 56"/>
                <a:gd name="T10" fmla="*/ 49 w 77"/>
                <a:gd name="T11" fmla="*/ 1 h 56"/>
                <a:gd name="T12" fmla="*/ 49 w 77"/>
                <a:gd name="T13" fmla="*/ 0 h 56"/>
                <a:gd name="T14" fmla="*/ 6 w 77"/>
                <a:gd name="T15" fmla="*/ 0 h 56"/>
                <a:gd name="T16" fmla="*/ 0 w 77"/>
                <a:gd name="T17" fmla="*/ 6 h 56"/>
                <a:gd name="T18" fmla="*/ 0 w 77"/>
                <a:gd name="T19" fmla="*/ 50 h 56"/>
                <a:gd name="T20" fmla="*/ 6 w 77"/>
                <a:gd name="T21" fmla="*/ 56 h 56"/>
                <a:gd name="T22" fmla="*/ 71 w 77"/>
                <a:gd name="T23" fmla="*/ 56 h 56"/>
                <a:gd name="T24" fmla="*/ 77 w 77"/>
                <a:gd name="T25" fmla="*/ 50 h 56"/>
                <a:gd name="T26" fmla="*/ 77 w 77"/>
                <a:gd name="T27" fmla="*/ 6 h 56"/>
                <a:gd name="T28" fmla="*/ 71 w 77"/>
                <a:gd name="T29" fmla="*/ 0 h 56"/>
                <a:gd name="T30" fmla="*/ 39 w 77"/>
                <a:gd name="T31" fmla="*/ 45 h 56"/>
                <a:gd name="T32" fmla="*/ 22 w 77"/>
                <a:gd name="T33" fmla="*/ 28 h 56"/>
                <a:gd name="T34" fmla="*/ 39 w 77"/>
                <a:gd name="T35" fmla="*/ 11 h 56"/>
                <a:gd name="T36" fmla="*/ 56 w 77"/>
                <a:gd name="T37" fmla="*/ 28 h 56"/>
                <a:gd name="T38" fmla="*/ 39 w 77"/>
                <a:gd name="T39"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 h="56">
                  <a:moveTo>
                    <a:pt x="71" y="0"/>
                  </a:moveTo>
                  <a:cubicBezTo>
                    <a:pt x="62" y="0"/>
                    <a:pt x="62" y="0"/>
                    <a:pt x="62" y="0"/>
                  </a:cubicBezTo>
                  <a:cubicBezTo>
                    <a:pt x="62" y="1"/>
                    <a:pt x="62" y="1"/>
                    <a:pt x="62" y="1"/>
                  </a:cubicBezTo>
                  <a:cubicBezTo>
                    <a:pt x="62" y="1"/>
                    <a:pt x="62" y="2"/>
                    <a:pt x="61" y="2"/>
                  </a:cubicBezTo>
                  <a:cubicBezTo>
                    <a:pt x="50" y="2"/>
                    <a:pt x="50" y="2"/>
                    <a:pt x="50" y="2"/>
                  </a:cubicBezTo>
                  <a:cubicBezTo>
                    <a:pt x="50" y="2"/>
                    <a:pt x="49" y="1"/>
                    <a:pt x="49" y="1"/>
                  </a:cubicBezTo>
                  <a:cubicBezTo>
                    <a:pt x="49" y="0"/>
                    <a:pt x="49" y="0"/>
                    <a:pt x="49" y="0"/>
                  </a:cubicBezTo>
                  <a:cubicBezTo>
                    <a:pt x="6" y="0"/>
                    <a:pt x="6" y="0"/>
                    <a:pt x="6" y="0"/>
                  </a:cubicBezTo>
                  <a:cubicBezTo>
                    <a:pt x="3" y="0"/>
                    <a:pt x="0" y="3"/>
                    <a:pt x="0" y="6"/>
                  </a:cubicBezTo>
                  <a:cubicBezTo>
                    <a:pt x="0" y="50"/>
                    <a:pt x="0" y="50"/>
                    <a:pt x="0" y="50"/>
                  </a:cubicBezTo>
                  <a:cubicBezTo>
                    <a:pt x="0" y="53"/>
                    <a:pt x="3" y="56"/>
                    <a:pt x="6" y="56"/>
                  </a:cubicBezTo>
                  <a:cubicBezTo>
                    <a:pt x="71" y="56"/>
                    <a:pt x="71" y="56"/>
                    <a:pt x="71" y="56"/>
                  </a:cubicBezTo>
                  <a:cubicBezTo>
                    <a:pt x="74" y="56"/>
                    <a:pt x="77" y="53"/>
                    <a:pt x="77" y="50"/>
                  </a:cubicBezTo>
                  <a:cubicBezTo>
                    <a:pt x="77" y="6"/>
                    <a:pt x="77" y="6"/>
                    <a:pt x="77" y="6"/>
                  </a:cubicBezTo>
                  <a:cubicBezTo>
                    <a:pt x="77" y="3"/>
                    <a:pt x="74" y="0"/>
                    <a:pt x="71" y="0"/>
                  </a:cubicBezTo>
                  <a:close/>
                  <a:moveTo>
                    <a:pt x="39" y="45"/>
                  </a:moveTo>
                  <a:cubicBezTo>
                    <a:pt x="30" y="45"/>
                    <a:pt x="22" y="37"/>
                    <a:pt x="22" y="28"/>
                  </a:cubicBezTo>
                  <a:cubicBezTo>
                    <a:pt x="22" y="19"/>
                    <a:pt x="30" y="11"/>
                    <a:pt x="39" y="11"/>
                  </a:cubicBezTo>
                  <a:cubicBezTo>
                    <a:pt x="49" y="11"/>
                    <a:pt x="56" y="19"/>
                    <a:pt x="56" y="28"/>
                  </a:cubicBezTo>
                  <a:cubicBezTo>
                    <a:pt x="56" y="37"/>
                    <a:pt x="49" y="45"/>
                    <a:pt x="39"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39" name="Freeform 141"/>
            <p:cNvSpPr/>
            <p:nvPr/>
          </p:nvSpPr>
          <p:spPr bwMode="auto">
            <a:xfrm>
              <a:off x="3172765" y="1252324"/>
              <a:ext cx="46823" cy="23417"/>
            </a:xfrm>
            <a:custGeom>
              <a:avLst/>
              <a:gdLst>
                <a:gd name="T0" fmla="*/ 1 w 10"/>
                <a:gd name="T1" fmla="*/ 5 h 5"/>
                <a:gd name="T2" fmla="*/ 9 w 10"/>
                <a:gd name="T3" fmla="*/ 5 h 5"/>
                <a:gd name="T4" fmla="*/ 10 w 10"/>
                <a:gd name="T5" fmla="*/ 4 h 5"/>
                <a:gd name="T6" fmla="*/ 10 w 10"/>
                <a:gd name="T7" fmla="*/ 1 h 5"/>
                <a:gd name="T8" fmla="*/ 9 w 10"/>
                <a:gd name="T9" fmla="*/ 0 h 5"/>
                <a:gd name="T10" fmla="*/ 1 w 10"/>
                <a:gd name="T11" fmla="*/ 0 h 5"/>
                <a:gd name="T12" fmla="*/ 0 w 10"/>
                <a:gd name="T13" fmla="*/ 1 h 5"/>
                <a:gd name="T14" fmla="*/ 0 w 10"/>
                <a:gd name="T15" fmla="*/ 4 h 5"/>
                <a:gd name="T16" fmla="*/ 1 w 10"/>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5">
                  <a:moveTo>
                    <a:pt x="1" y="5"/>
                  </a:moveTo>
                  <a:cubicBezTo>
                    <a:pt x="9" y="5"/>
                    <a:pt x="9" y="5"/>
                    <a:pt x="9" y="5"/>
                  </a:cubicBezTo>
                  <a:cubicBezTo>
                    <a:pt x="10" y="5"/>
                    <a:pt x="10" y="5"/>
                    <a:pt x="10" y="4"/>
                  </a:cubicBezTo>
                  <a:cubicBezTo>
                    <a:pt x="10" y="1"/>
                    <a:pt x="10" y="1"/>
                    <a:pt x="10" y="1"/>
                  </a:cubicBezTo>
                  <a:cubicBezTo>
                    <a:pt x="10" y="1"/>
                    <a:pt x="10" y="0"/>
                    <a:pt x="9" y="0"/>
                  </a:cubicBezTo>
                  <a:cubicBezTo>
                    <a:pt x="1" y="0"/>
                    <a:pt x="1" y="0"/>
                    <a:pt x="1" y="0"/>
                  </a:cubicBezTo>
                  <a:cubicBezTo>
                    <a:pt x="0" y="0"/>
                    <a:pt x="0" y="1"/>
                    <a:pt x="0" y="1"/>
                  </a:cubicBezTo>
                  <a:cubicBezTo>
                    <a:pt x="0" y="4"/>
                    <a:pt x="0" y="4"/>
                    <a:pt x="0" y="4"/>
                  </a:cubicBezTo>
                  <a:cubicBezTo>
                    <a:pt x="0" y="5"/>
                    <a:pt x="0" y="5"/>
                    <a:pt x="1"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40" name="Freeform 142"/>
            <p:cNvSpPr/>
            <p:nvPr/>
          </p:nvSpPr>
          <p:spPr bwMode="auto">
            <a:xfrm>
              <a:off x="3340547" y="1248422"/>
              <a:ext cx="58529" cy="31222"/>
            </a:xfrm>
            <a:custGeom>
              <a:avLst/>
              <a:gdLst>
                <a:gd name="T0" fmla="*/ 2 w 13"/>
                <a:gd name="T1" fmla="*/ 6 h 7"/>
                <a:gd name="T2" fmla="*/ 2 w 13"/>
                <a:gd name="T3" fmla="*/ 2 h 7"/>
                <a:gd name="T4" fmla="*/ 3 w 13"/>
                <a:gd name="T5" fmla="*/ 1 h 7"/>
                <a:gd name="T6" fmla="*/ 10 w 13"/>
                <a:gd name="T7" fmla="*/ 1 h 7"/>
                <a:gd name="T8" fmla="*/ 11 w 13"/>
                <a:gd name="T9" fmla="*/ 2 h 7"/>
                <a:gd name="T10" fmla="*/ 11 w 13"/>
                <a:gd name="T11" fmla="*/ 6 h 7"/>
                <a:gd name="T12" fmla="*/ 10 w 13"/>
                <a:gd name="T13" fmla="*/ 7 h 7"/>
                <a:gd name="T14" fmla="*/ 13 w 13"/>
                <a:gd name="T15" fmla="*/ 7 h 7"/>
                <a:gd name="T16" fmla="*/ 13 w 13"/>
                <a:gd name="T17" fmla="*/ 1 h 7"/>
                <a:gd name="T18" fmla="*/ 12 w 13"/>
                <a:gd name="T19" fmla="*/ 0 h 7"/>
                <a:gd name="T20" fmla="*/ 1 w 13"/>
                <a:gd name="T21" fmla="*/ 0 h 7"/>
                <a:gd name="T22" fmla="*/ 0 w 13"/>
                <a:gd name="T23" fmla="*/ 1 h 7"/>
                <a:gd name="T24" fmla="*/ 0 w 13"/>
                <a:gd name="T25" fmla="*/ 7 h 7"/>
                <a:gd name="T26" fmla="*/ 3 w 13"/>
                <a:gd name="T27" fmla="*/ 7 h 7"/>
                <a:gd name="T28" fmla="*/ 2 w 13"/>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7">
                  <a:moveTo>
                    <a:pt x="2" y="6"/>
                  </a:moveTo>
                  <a:cubicBezTo>
                    <a:pt x="2" y="2"/>
                    <a:pt x="2" y="2"/>
                    <a:pt x="2" y="2"/>
                  </a:cubicBezTo>
                  <a:cubicBezTo>
                    <a:pt x="2" y="2"/>
                    <a:pt x="3" y="1"/>
                    <a:pt x="3" y="1"/>
                  </a:cubicBezTo>
                  <a:cubicBezTo>
                    <a:pt x="10" y="1"/>
                    <a:pt x="10" y="1"/>
                    <a:pt x="10" y="1"/>
                  </a:cubicBezTo>
                  <a:cubicBezTo>
                    <a:pt x="11" y="1"/>
                    <a:pt x="11" y="2"/>
                    <a:pt x="11" y="2"/>
                  </a:cubicBezTo>
                  <a:cubicBezTo>
                    <a:pt x="11" y="6"/>
                    <a:pt x="11" y="6"/>
                    <a:pt x="11" y="6"/>
                  </a:cubicBezTo>
                  <a:cubicBezTo>
                    <a:pt x="11" y="7"/>
                    <a:pt x="11" y="7"/>
                    <a:pt x="10" y="7"/>
                  </a:cubicBezTo>
                  <a:cubicBezTo>
                    <a:pt x="13" y="7"/>
                    <a:pt x="13" y="7"/>
                    <a:pt x="13" y="7"/>
                  </a:cubicBezTo>
                  <a:cubicBezTo>
                    <a:pt x="13" y="1"/>
                    <a:pt x="13" y="1"/>
                    <a:pt x="13" y="1"/>
                  </a:cubicBezTo>
                  <a:cubicBezTo>
                    <a:pt x="13" y="0"/>
                    <a:pt x="13" y="0"/>
                    <a:pt x="12" y="0"/>
                  </a:cubicBezTo>
                  <a:cubicBezTo>
                    <a:pt x="1" y="0"/>
                    <a:pt x="1" y="0"/>
                    <a:pt x="1" y="0"/>
                  </a:cubicBezTo>
                  <a:cubicBezTo>
                    <a:pt x="1" y="0"/>
                    <a:pt x="0" y="0"/>
                    <a:pt x="0" y="1"/>
                  </a:cubicBezTo>
                  <a:cubicBezTo>
                    <a:pt x="0" y="7"/>
                    <a:pt x="0" y="7"/>
                    <a:pt x="0" y="7"/>
                  </a:cubicBezTo>
                  <a:cubicBezTo>
                    <a:pt x="3" y="7"/>
                    <a:pt x="3" y="7"/>
                    <a:pt x="3" y="7"/>
                  </a:cubicBezTo>
                  <a:cubicBezTo>
                    <a:pt x="3" y="7"/>
                    <a:pt x="2" y="7"/>
                    <a:pt x="2"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41" name="Freeform 143"/>
            <p:cNvSpPr/>
            <p:nvPr/>
          </p:nvSpPr>
          <p:spPr bwMode="auto">
            <a:xfrm>
              <a:off x="3340547" y="1279644"/>
              <a:ext cx="58529" cy="9756"/>
            </a:xfrm>
            <a:custGeom>
              <a:avLst/>
              <a:gdLst>
                <a:gd name="T0" fmla="*/ 1 w 13"/>
                <a:gd name="T1" fmla="*/ 2 h 2"/>
                <a:gd name="T2" fmla="*/ 12 w 13"/>
                <a:gd name="T3" fmla="*/ 2 h 2"/>
                <a:gd name="T4" fmla="*/ 13 w 13"/>
                <a:gd name="T5" fmla="*/ 1 h 2"/>
                <a:gd name="T6" fmla="*/ 13 w 13"/>
                <a:gd name="T7" fmla="*/ 0 h 2"/>
                <a:gd name="T8" fmla="*/ 10 w 13"/>
                <a:gd name="T9" fmla="*/ 0 h 2"/>
                <a:gd name="T10" fmla="*/ 10 w 13"/>
                <a:gd name="T11" fmla="*/ 0 h 2"/>
                <a:gd name="T12" fmla="*/ 3 w 13"/>
                <a:gd name="T13" fmla="*/ 0 h 2"/>
                <a:gd name="T14" fmla="*/ 3 w 13"/>
                <a:gd name="T15" fmla="*/ 0 h 2"/>
                <a:gd name="T16" fmla="*/ 0 w 13"/>
                <a:gd name="T17" fmla="*/ 0 h 2"/>
                <a:gd name="T18" fmla="*/ 0 w 13"/>
                <a:gd name="T19" fmla="*/ 1 h 2"/>
                <a:gd name="T20" fmla="*/ 1 w 13"/>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
                  <a:moveTo>
                    <a:pt x="1" y="2"/>
                  </a:moveTo>
                  <a:cubicBezTo>
                    <a:pt x="12" y="2"/>
                    <a:pt x="12" y="2"/>
                    <a:pt x="12" y="2"/>
                  </a:cubicBezTo>
                  <a:cubicBezTo>
                    <a:pt x="13" y="2"/>
                    <a:pt x="13" y="1"/>
                    <a:pt x="13" y="1"/>
                  </a:cubicBezTo>
                  <a:cubicBezTo>
                    <a:pt x="13" y="0"/>
                    <a:pt x="13" y="0"/>
                    <a:pt x="13" y="0"/>
                  </a:cubicBezTo>
                  <a:cubicBezTo>
                    <a:pt x="10" y="0"/>
                    <a:pt x="10" y="0"/>
                    <a:pt x="10" y="0"/>
                  </a:cubicBezTo>
                  <a:cubicBezTo>
                    <a:pt x="10" y="0"/>
                    <a:pt x="10" y="0"/>
                    <a:pt x="10" y="0"/>
                  </a:cubicBezTo>
                  <a:cubicBezTo>
                    <a:pt x="3" y="0"/>
                    <a:pt x="3" y="0"/>
                    <a:pt x="3" y="0"/>
                  </a:cubicBezTo>
                  <a:cubicBezTo>
                    <a:pt x="3" y="0"/>
                    <a:pt x="3" y="0"/>
                    <a:pt x="3" y="0"/>
                  </a:cubicBezTo>
                  <a:cubicBezTo>
                    <a:pt x="0" y="0"/>
                    <a:pt x="0" y="0"/>
                    <a:pt x="0" y="0"/>
                  </a:cubicBezTo>
                  <a:cubicBezTo>
                    <a:pt x="0" y="1"/>
                    <a:pt x="0" y="1"/>
                    <a:pt x="0"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42" name="Freeform 144"/>
            <p:cNvSpPr/>
            <p:nvPr/>
          </p:nvSpPr>
          <p:spPr bwMode="auto">
            <a:xfrm>
              <a:off x="3354203" y="1279644"/>
              <a:ext cx="31215" cy="0"/>
            </a:xfrm>
            <a:custGeom>
              <a:avLst/>
              <a:gdLst>
                <a:gd name="T0" fmla="*/ 0 w 7"/>
                <a:gd name="T1" fmla="*/ 7 w 7"/>
                <a:gd name="T2" fmla="*/ 7 w 7"/>
                <a:gd name="T3" fmla="*/ 0 w 7"/>
                <a:gd name="T4" fmla="*/ 0 w 7"/>
              </a:gdLst>
              <a:ahLst/>
              <a:cxnLst>
                <a:cxn ang="0">
                  <a:pos x="T0" y="0"/>
                </a:cxn>
                <a:cxn ang="0">
                  <a:pos x="T1" y="0"/>
                </a:cxn>
                <a:cxn ang="0">
                  <a:pos x="T2" y="0"/>
                </a:cxn>
                <a:cxn ang="0">
                  <a:pos x="T3" y="0"/>
                </a:cxn>
                <a:cxn ang="0">
                  <a:pos x="T4" y="0"/>
                </a:cxn>
              </a:cxnLst>
              <a:rect l="0" t="0" r="r" b="b"/>
              <a:pathLst>
                <a:path w="7">
                  <a:moveTo>
                    <a:pt x="0" y="0"/>
                  </a:moveTo>
                  <a:cubicBezTo>
                    <a:pt x="7" y="0"/>
                    <a:pt x="7" y="0"/>
                    <a:pt x="7" y="0"/>
                  </a:cubicBezTo>
                  <a:cubicBezTo>
                    <a:pt x="7" y="0"/>
                    <a:pt x="7" y="0"/>
                    <a:pt x="7"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43" name="Freeform 145"/>
            <p:cNvSpPr>
              <a:spLocks noEditPoints="1"/>
            </p:cNvSpPr>
            <p:nvPr/>
          </p:nvSpPr>
          <p:spPr bwMode="auto">
            <a:xfrm>
              <a:off x="3231294" y="1342089"/>
              <a:ext cx="132665" cy="126841"/>
            </a:xfrm>
            <a:custGeom>
              <a:avLst/>
              <a:gdLst>
                <a:gd name="T0" fmla="*/ 14 w 29"/>
                <a:gd name="T1" fmla="*/ 0 h 28"/>
                <a:gd name="T2" fmla="*/ 0 w 29"/>
                <a:gd name="T3" fmla="*/ 14 h 28"/>
                <a:gd name="T4" fmla="*/ 14 w 29"/>
                <a:gd name="T5" fmla="*/ 28 h 28"/>
                <a:gd name="T6" fmla="*/ 29 w 29"/>
                <a:gd name="T7" fmla="*/ 14 h 28"/>
                <a:gd name="T8" fmla="*/ 14 w 29"/>
                <a:gd name="T9" fmla="*/ 0 h 28"/>
                <a:gd name="T10" fmla="*/ 10 w 29"/>
                <a:gd name="T11" fmla="*/ 17 h 28"/>
                <a:gd name="T12" fmla="*/ 4 w 29"/>
                <a:gd name="T13" fmla="*/ 11 h 28"/>
                <a:gd name="T14" fmla="*/ 10 w 29"/>
                <a:gd name="T15" fmla="*/ 6 h 28"/>
                <a:gd name="T16" fmla="*/ 15 w 29"/>
                <a:gd name="T17" fmla="*/ 11 h 28"/>
                <a:gd name="T18" fmla="*/ 10 w 29"/>
                <a:gd name="T19" fmla="*/ 1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8">
                  <a:moveTo>
                    <a:pt x="14" y="0"/>
                  </a:moveTo>
                  <a:cubicBezTo>
                    <a:pt x="6" y="0"/>
                    <a:pt x="0" y="6"/>
                    <a:pt x="0" y="14"/>
                  </a:cubicBezTo>
                  <a:cubicBezTo>
                    <a:pt x="0" y="22"/>
                    <a:pt x="6" y="28"/>
                    <a:pt x="14" y="28"/>
                  </a:cubicBezTo>
                  <a:cubicBezTo>
                    <a:pt x="22" y="28"/>
                    <a:pt x="29" y="22"/>
                    <a:pt x="29" y="14"/>
                  </a:cubicBezTo>
                  <a:cubicBezTo>
                    <a:pt x="29" y="6"/>
                    <a:pt x="22" y="0"/>
                    <a:pt x="14" y="0"/>
                  </a:cubicBezTo>
                  <a:close/>
                  <a:moveTo>
                    <a:pt x="10" y="17"/>
                  </a:moveTo>
                  <a:cubicBezTo>
                    <a:pt x="7" y="17"/>
                    <a:pt x="4" y="14"/>
                    <a:pt x="4" y="11"/>
                  </a:cubicBezTo>
                  <a:cubicBezTo>
                    <a:pt x="4" y="8"/>
                    <a:pt x="7" y="6"/>
                    <a:pt x="10" y="6"/>
                  </a:cubicBezTo>
                  <a:cubicBezTo>
                    <a:pt x="13" y="6"/>
                    <a:pt x="15" y="8"/>
                    <a:pt x="15" y="11"/>
                  </a:cubicBezTo>
                  <a:cubicBezTo>
                    <a:pt x="15" y="14"/>
                    <a:pt x="13" y="17"/>
                    <a:pt x="10"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44" name="Freeform 146"/>
            <p:cNvSpPr/>
            <p:nvPr/>
          </p:nvSpPr>
          <p:spPr bwMode="auto">
            <a:xfrm>
              <a:off x="2979621" y="904975"/>
              <a:ext cx="261427" cy="380523"/>
            </a:xfrm>
            <a:custGeom>
              <a:avLst/>
              <a:gdLst>
                <a:gd name="T0" fmla="*/ 42 w 58"/>
                <a:gd name="T1" fmla="*/ 25 h 84"/>
                <a:gd name="T2" fmla="*/ 28 w 58"/>
                <a:gd name="T3" fmla="*/ 0 h 84"/>
                <a:gd name="T4" fmla="*/ 28 w 58"/>
                <a:gd name="T5" fmla="*/ 19 h 84"/>
                <a:gd name="T6" fmla="*/ 28 w 58"/>
                <a:gd name="T7" fmla="*/ 19 h 84"/>
                <a:gd name="T8" fmla="*/ 28 w 58"/>
                <a:gd name="T9" fmla="*/ 62 h 84"/>
                <a:gd name="T10" fmla="*/ 13 w 58"/>
                <a:gd name="T11" fmla="*/ 62 h 84"/>
                <a:gd name="T12" fmla="*/ 3 w 58"/>
                <a:gd name="T13" fmla="*/ 77 h 84"/>
                <a:gd name="T14" fmla="*/ 21 w 58"/>
                <a:gd name="T15" fmla="*/ 81 h 84"/>
                <a:gd name="T16" fmla="*/ 32 w 58"/>
                <a:gd name="T17" fmla="*/ 67 h 84"/>
                <a:gd name="T18" fmla="*/ 32 w 58"/>
                <a:gd name="T19" fmla="*/ 32 h 84"/>
                <a:gd name="T20" fmla="*/ 43 w 58"/>
                <a:gd name="T21" fmla="*/ 40 h 84"/>
                <a:gd name="T22" fmla="*/ 41 w 58"/>
                <a:gd name="T23" fmla="*/ 60 h 84"/>
                <a:gd name="T24" fmla="*/ 42 w 58"/>
                <a:gd name="T25" fmla="*/ 2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84">
                  <a:moveTo>
                    <a:pt x="42" y="25"/>
                  </a:moveTo>
                  <a:cubicBezTo>
                    <a:pt x="33" y="17"/>
                    <a:pt x="28" y="0"/>
                    <a:pt x="28" y="0"/>
                  </a:cubicBezTo>
                  <a:cubicBezTo>
                    <a:pt x="28" y="19"/>
                    <a:pt x="28" y="19"/>
                    <a:pt x="28" y="19"/>
                  </a:cubicBezTo>
                  <a:cubicBezTo>
                    <a:pt x="28" y="19"/>
                    <a:pt x="28" y="19"/>
                    <a:pt x="28" y="19"/>
                  </a:cubicBezTo>
                  <a:cubicBezTo>
                    <a:pt x="28" y="62"/>
                    <a:pt x="28" y="62"/>
                    <a:pt x="28" y="62"/>
                  </a:cubicBezTo>
                  <a:cubicBezTo>
                    <a:pt x="24" y="60"/>
                    <a:pt x="19" y="59"/>
                    <a:pt x="13" y="62"/>
                  </a:cubicBezTo>
                  <a:cubicBezTo>
                    <a:pt x="5" y="65"/>
                    <a:pt x="0" y="72"/>
                    <a:pt x="3" y="77"/>
                  </a:cubicBezTo>
                  <a:cubicBezTo>
                    <a:pt x="5" y="82"/>
                    <a:pt x="13" y="84"/>
                    <a:pt x="21" y="81"/>
                  </a:cubicBezTo>
                  <a:cubicBezTo>
                    <a:pt x="28" y="78"/>
                    <a:pt x="32" y="72"/>
                    <a:pt x="32" y="67"/>
                  </a:cubicBezTo>
                  <a:cubicBezTo>
                    <a:pt x="32" y="32"/>
                    <a:pt x="32" y="32"/>
                    <a:pt x="32" y="32"/>
                  </a:cubicBezTo>
                  <a:cubicBezTo>
                    <a:pt x="34" y="35"/>
                    <a:pt x="38" y="33"/>
                    <a:pt x="43" y="40"/>
                  </a:cubicBezTo>
                  <a:cubicBezTo>
                    <a:pt x="48" y="49"/>
                    <a:pt x="41" y="60"/>
                    <a:pt x="41" y="60"/>
                  </a:cubicBezTo>
                  <a:cubicBezTo>
                    <a:pt x="58" y="49"/>
                    <a:pt x="50" y="32"/>
                    <a:pt x="42"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45" name="Freeform 147"/>
            <p:cNvSpPr/>
            <p:nvPr/>
          </p:nvSpPr>
          <p:spPr bwMode="auto">
            <a:xfrm>
              <a:off x="3129845" y="2108990"/>
              <a:ext cx="58529" cy="19514"/>
            </a:xfrm>
            <a:custGeom>
              <a:avLst/>
              <a:gdLst>
                <a:gd name="T0" fmla="*/ 0 w 31"/>
                <a:gd name="T1" fmla="*/ 8 h 10"/>
                <a:gd name="T2" fmla="*/ 2 w 31"/>
                <a:gd name="T3" fmla="*/ 10 h 10"/>
                <a:gd name="T4" fmla="*/ 31 w 31"/>
                <a:gd name="T5" fmla="*/ 3 h 10"/>
                <a:gd name="T6" fmla="*/ 31 w 31"/>
                <a:gd name="T7" fmla="*/ 0 h 10"/>
                <a:gd name="T8" fmla="*/ 0 w 31"/>
                <a:gd name="T9" fmla="*/ 8 h 10"/>
              </a:gdLst>
              <a:ahLst/>
              <a:cxnLst>
                <a:cxn ang="0">
                  <a:pos x="T0" y="T1"/>
                </a:cxn>
                <a:cxn ang="0">
                  <a:pos x="T2" y="T3"/>
                </a:cxn>
                <a:cxn ang="0">
                  <a:pos x="T4" y="T5"/>
                </a:cxn>
                <a:cxn ang="0">
                  <a:pos x="T6" y="T7"/>
                </a:cxn>
                <a:cxn ang="0">
                  <a:pos x="T8" y="T9"/>
                </a:cxn>
              </a:cxnLst>
              <a:rect l="0" t="0" r="r" b="b"/>
              <a:pathLst>
                <a:path w="31" h="10">
                  <a:moveTo>
                    <a:pt x="0" y="8"/>
                  </a:moveTo>
                  <a:lnTo>
                    <a:pt x="2" y="10"/>
                  </a:lnTo>
                  <a:lnTo>
                    <a:pt x="31" y="3"/>
                  </a:lnTo>
                  <a:lnTo>
                    <a:pt x="31" y="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46" name="Freeform 148"/>
            <p:cNvSpPr>
              <a:spLocks noEditPoints="1"/>
            </p:cNvSpPr>
            <p:nvPr/>
          </p:nvSpPr>
          <p:spPr bwMode="auto">
            <a:xfrm>
              <a:off x="3010836" y="1857259"/>
              <a:ext cx="230212" cy="286856"/>
            </a:xfrm>
            <a:custGeom>
              <a:avLst/>
              <a:gdLst>
                <a:gd name="T0" fmla="*/ 16 w 51"/>
                <a:gd name="T1" fmla="*/ 64 h 64"/>
                <a:gd name="T2" fmla="*/ 33 w 51"/>
                <a:gd name="T3" fmla="*/ 61 h 64"/>
                <a:gd name="T4" fmla="*/ 49 w 51"/>
                <a:gd name="T5" fmla="*/ 55 h 64"/>
                <a:gd name="T6" fmla="*/ 50 w 51"/>
                <a:gd name="T7" fmla="*/ 53 h 64"/>
                <a:gd name="T8" fmla="*/ 37 w 51"/>
                <a:gd name="T9" fmla="*/ 1 h 64"/>
                <a:gd name="T10" fmla="*/ 35 w 51"/>
                <a:gd name="T11" fmla="*/ 0 h 64"/>
                <a:gd name="T12" fmla="*/ 18 w 51"/>
                <a:gd name="T13" fmla="*/ 3 h 64"/>
                <a:gd name="T14" fmla="*/ 2 w 51"/>
                <a:gd name="T15" fmla="*/ 9 h 64"/>
                <a:gd name="T16" fmla="*/ 1 w 51"/>
                <a:gd name="T17" fmla="*/ 11 h 64"/>
                <a:gd name="T18" fmla="*/ 6 w 51"/>
                <a:gd name="T19" fmla="*/ 31 h 64"/>
                <a:gd name="T20" fmla="*/ 9 w 51"/>
                <a:gd name="T21" fmla="*/ 42 h 64"/>
                <a:gd name="T22" fmla="*/ 14 w 51"/>
                <a:gd name="T23" fmla="*/ 62 h 64"/>
                <a:gd name="T24" fmla="*/ 16 w 51"/>
                <a:gd name="T25" fmla="*/ 64 h 64"/>
                <a:gd name="T26" fmla="*/ 27 w 51"/>
                <a:gd name="T27" fmla="*/ 60 h 64"/>
                <a:gd name="T28" fmla="*/ 26 w 51"/>
                <a:gd name="T29" fmla="*/ 59 h 64"/>
                <a:gd name="T30" fmla="*/ 39 w 51"/>
                <a:gd name="T31" fmla="*/ 56 h 64"/>
                <a:gd name="T32" fmla="*/ 39 w 51"/>
                <a:gd name="T33" fmla="*/ 57 h 64"/>
                <a:gd name="T34" fmla="*/ 27 w 51"/>
                <a:gd name="T35" fmla="*/ 60 h 64"/>
                <a:gd name="T36" fmla="*/ 6 w 51"/>
                <a:gd name="T37" fmla="*/ 11 h 64"/>
                <a:gd name="T38" fmla="*/ 33 w 51"/>
                <a:gd name="T39" fmla="*/ 4 h 64"/>
                <a:gd name="T40" fmla="*/ 35 w 51"/>
                <a:gd name="T41" fmla="*/ 5 h 64"/>
                <a:gd name="T42" fmla="*/ 46 w 51"/>
                <a:gd name="T43" fmla="*/ 50 h 64"/>
                <a:gd name="T44" fmla="*/ 45 w 51"/>
                <a:gd name="T45" fmla="*/ 52 h 64"/>
                <a:gd name="T46" fmla="*/ 18 w 51"/>
                <a:gd name="T47" fmla="*/ 59 h 64"/>
                <a:gd name="T48" fmla="*/ 17 w 51"/>
                <a:gd name="T49" fmla="*/ 58 h 64"/>
                <a:gd name="T50" fmla="*/ 5 w 51"/>
                <a:gd name="T51" fmla="*/ 13 h 64"/>
                <a:gd name="T52" fmla="*/ 6 w 51"/>
                <a:gd name="T53"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 h="64">
                  <a:moveTo>
                    <a:pt x="16" y="64"/>
                  </a:moveTo>
                  <a:cubicBezTo>
                    <a:pt x="16" y="64"/>
                    <a:pt x="25" y="63"/>
                    <a:pt x="33" y="61"/>
                  </a:cubicBezTo>
                  <a:cubicBezTo>
                    <a:pt x="41" y="59"/>
                    <a:pt x="49" y="55"/>
                    <a:pt x="49" y="55"/>
                  </a:cubicBezTo>
                  <a:cubicBezTo>
                    <a:pt x="50" y="55"/>
                    <a:pt x="51" y="54"/>
                    <a:pt x="50" y="53"/>
                  </a:cubicBezTo>
                  <a:cubicBezTo>
                    <a:pt x="37" y="1"/>
                    <a:pt x="37" y="1"/>
                    <a:pt x="37" y="1"/>
                  </a:cubicBezTo>
                  <a:cubicBezTo>
                    <a:pt x="37" y="1"/>
                    <a:pt x="36" y="0"/>
                    <a:pt x="35" y="0"/>
                  </a:cubicBezTo>
                  <a:cubicBezTo>
                    <a:pt x="35" y="0"/>
                    <a:pt x="26" y="1"/>
                    <a:pt x="18" y="3"/>
                  </a:cubicBezTo>
                  <a:cubicBezTo>
                    <a:pt x="11" y="5"/>
                    <a:pt x="2" y="9"/>
                    <a:pt x="2" y="9"/>
                  </a:cubicBezTo>
                  <a:cubicBezTo>
                    <a:pt x="1" y="9"/>
                    <a:pt x="0" y="10"/>
                    <a:pt x="1" y="11"/>
                  </a:cubicBezTo>
                  <a:cubicBezTo>
                    <a:pt x="6" y="31"/>
                    <a:pt x="6" y="31"/>
                    <a:pt x="6" y="31"/>
                  </a:cubicBezTo>
                  <a:cubicBezTo>
                    <a:pt x="9" y="42"/>
                    <a:pt x="9" y="42"/>
                    <a:pt x="9" y="42"/>
                  </a:cubicBezTo>
                  <a:cubicBezTo>
                    <a:pt x="14" y="62"/>
                    <a:pt x="14" y="62"/>
                    <a:pt x="14" y="62"/>
                  </a:cubicBezTo>
                  <a:cubicBezTo>
                    <a:pt x="14" y="63"/>
                    <a:pt x="15" y="64"/>
                    <a:pt x="16" y="64"/>
                  </a:cubicBezTo>
                  <a:close/>
                  <a:moveTo>
                    <a:pt x="27" y="60"/>
                  </a:moveTo>
                  <a:cubicBezTo>
                    <a:pt x="26" y="59"/>
                    <a:pt x="26" y="59"/>
                    <a:pt x="26" y="59"/>
                  </a:cubicBezTo>
                  <a:cubicBezTo>
                    <a:pt x="39" y="56"/>
                    <a:pt x="39" y="56"/>
                    <a:pt x="39" y="56"/>
                  </a:cubicBezTo>
                  <a:cubicBezTo>
                    <a:pt x="39" y="57"/>
                    <a:pt x="39" y="57"/>
                    <a:pt x="39" y="57"/>
                  </a:cubicBezTo>
                  <a:lnTo>
                    <a:pt x="27" y="60"/>
                  </a:lnTo>
                  <a:close/>
                  <a:moveTo>
                    <a:pt x="6" y="11"/>
                  </a:moveTo>
                  <a:cubicBezTo>
                    <a:pt x="33" y="4"/>
                    <a:pt x="33" y="4"/>
                    <a:pt x="33" y="4"/>
                  </a:cubicBezTo>
                  <a:cubicBezTo>
                    <a:pt x="34" y="4"/>
                    <a:pt x="34" y="5"/>
                    <a:pt x="35" y="5"/>
                  </a:cubicBezTo>
                  <a:cubicBezTo>
                    <a:pt x="46" y="50"/>
                    <a:pt x="46" y="50"/>
                    <a:pt x="46" y="50"/>
                  </a:cubicBezTo>
                  <a:cubicBezTo>
                    <a:pt x="47" y="51"/>
                    <a:pt x="46" y="52"/>
                    <a:pt x="45" y="52"/>
                  </a:cubicBezTo>
                  <a:cubicBezTo>
                    <a:pt x="18" y="59"/>
                    <a:pt x="18" y="59"/>
                    <a:pt x="18" y="59"/>
                  </a:cubicBezTo>
                  <a:cubicBezTo>
                    <a:pt x="18" y="59"/>
                    <a:pt x="17" y="59"/>
                    <a:pt x="17" y="58"/>
                  </a:cubicBezTo>
                  <a:cubicBezTo>
                    <a:pt x="5" y="13"/>
                    <a:pt x="5" y="13"/>
                    <a:pt x="5" y="13"/>
                  </a:cubicBezTo>
                  <a:cubicBezTo>
                    <a:pt x="5" y="12"/>
                    <a:pt x="5" y="12"/>
                    <a:pt x="6"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47" name="Freeform 149"/>
            <p:cNvSpPr>
              <a:spLocks noEditPoints="1"/>
            </p:cNvSpPr>
            <p:nvPr/>
          </p:nvSpPr>
          <p:spPr bwMode="auto">
            <a:xfrm>
              <a:off x="3079120" y="2118747"/>
              <a:ext cx="230212" cy="288808"/>
            </a:xfrm>
            <a:custGeom>
              <a:avLst/>
              <a:gdLst>
                <a:gd name="T0" fmla="*/ 35 w 51"/>
                <a:gd name="T1" fmla="*/ 0 h 64"/>
                <a:gd name="T2" fmla="*/ 2 w 51"/>
                <a:gd name="T3" fmla="*/ 9 h 64"/>
                <a:gd name="T4" fmla="*/ 6 w 51"/>
                <a:gd name="T5" fmla="*/ 31 h 64"/>
                <a:gd name="T6" fmla="*/ 14 w 51"/>
                <a:gd name="T7" fmla="*/ 62 h 64"/>
                <a:gd name="T8" fmla="*/ 33 w 51"/>
                <a:gd name="T9" fmla="*/ 61 h 64"/>
                <a:gd name="T10" fmla="*/ 51 w 51"/>
                <a:gd name="T11" fmla="*/ 53 h 64"/>
                <a:gd name="T12" fmla="*/ 7 w 51"/>
                <a:gd name="T13" fmla="*/ 15 h 64"/>
                <a:gd name="T14" fmla="*/ 16 w 51"/>
                <a:gd name="T15" fmla="*/ 20 h 64"/>
                <a:gd name="T16" fmla="*/ 7 w 51"/>
                <a:gd name="T17" fmla="*/ 15 h 64"/>
                <a:gd name="T18" fmla="*/ 17 w 51"/>
                <a:gd name="T19" fmla="*/ 22 h 64"/>
                <a:gd name="T20" fmla="*/ 11 w 51"/>
                <a:gd name="T21" fmla="*/ 32 h 64"/>
                <a:gd name="T22" fmla="*/ 12 w 51"/>
                <a:gd name="T23" fmla="*/ 34 h 64"/>
                <a:gd name="T24" fmla="*/ 21 w 51"/>
                <a:gd name="T25" fmla="*/ 40 h 64"/>
                <a:gd name="T26" fmla="*/ 12 w 51"/>
                <a:gd name="T27" fmla="*/ 34 h 64"/>
                <a:gd name="T28" fmla="*/ 14 w 51"/>
                <a:gd name="T29" fmla="*/ 44 h 64"/>
                <a:gd name="T30" fmla="*/ 24 w 51"/>
                <a:gd name="T31" fmla="*/ 49 h 64"/>
                <a:gd name="T32" fmla="*/ 17 w 51"/>
                <a:gd name="T33" fmla="*/ 12 h 64"/>
                <a:gd name="T34" fmla="*/ 26 w 51"/>
                <a:gd name="T35" fmla="*/ 18 h 64"/>
                <a:gd name="T36" fmla="*/ 17 w 51"/>
                <a:gd name="T37" fmla="*/ 12 h 64"/>
                <a:gd name="T38" fmla="*/ 27 w 51"/>
                <a:gd name="T39" fmla="*/ 20 h 64"/>
                <a:gd name="T40" fmla="*/ 21 w 51"/>
                <a:gd name="T41" fmla="*/ 29 h 64"/>
                <a:gd name="T42" fmla="*/ 22 w 51"/>
                <a:gd name="T43" fmla="*/ 31 h 64"/>
                <a:gd name="T44" fmla="*/ 31 w 51"/>
                <a:gd name="T45" fmla="*/ 37 h 64"/>
                <a:gd name="T46" fmla="*/ 22 w 51"/>
                <a:gd name="T47" fmla="*/ 31 h 64"/>
                <a:gd name="T48" fmla="*/ 24 w 51"/>
                <a:gd name="T49" fmla="*/ 41 h 64"/>
                <a:gd name="T50" fmla="*/ 34 w 51"/>
                <a:gd name="T51" fmla="*/ 47 h 64"/>
                <a:gd name="T52" fmla="*/ 27 w 51"/>
                <a:gd name="T53" fmla="*/ 10 h 64"/>
                <a:gd name="T54" fmla="*/ 36 w 51"/>
                <a:gd name="T55" fmla="*/ 15 h 64"/>
                <a:gd name="T56" fmla="*/ 27 w 51"/>
                <a:gd name="T57" fmla="*/ 10 h 64"/>
                <a:gd name="T58" fmla="*/ 37 w 51"/>
                <a:gd name="T59" fmla="*/ 17 h 64"/>
                <a:gd name="T60" fmla="*/ 31 w 51"/>
                <a:gd name="T61" fmla="*/ 27 h 64"/>
                <a:gd name="T62" fmla="*/ 32 w 51"/>
                <a:gd name="T63" fmla="*/ 29 h 64"/>
                <a:gd name="T64" fmla="*/ 41 w 51"/>
                <a:gd name="T65" fmla="*/ 34 h 64"/>
                <a:gd name="T66" fmla="*/ 32 w 51"/>
                <a:gd name="T67" fmla="*/ 29 h 64"/>
                <a:gd name="T68" fmla="*/ 34 w 51"/>
                <a:gd name="T69" fmla="*/ 38 h 64"/>
                <a:gd name="T70" fmla="*/ 44 w 51"/>
                <a:gd name="T71" fmla="*/ 4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 h="64">
                  <a:moveTo>
                    <a:pt x="37" y="1"/>
                  </a:moveTo>
                  <a:cubicBezTo>
                    <a:pt x="37" y="1"/>
                    <a:pt x="36" y="0"/>
                    <a:pt x="35" y="0"/>
                  </a:cubicBezTo>
                  <a:cubicBezTo>
                    <a:pt x="35" y="0"/>
                    <a:pt x="26" y="1"/>
                    <a:pt x="18" y="3"/>
                  </a:cubicBezTo>
                  <a:cubicBezTo>
                    <a:pt x="11" y="5"/>
                    <a:pt x="2" y="9"/>
                    <a:pt x="2" y="9"/>
                  </a:cubicBezTo>
                  <a:cubicBezTo>
                    <a:pt x="1" y="9"/>
                    <a:pt x="0" y="10"/>
                    <a:pt x="1" y="11"/>
                  </a:cubicBezTo>
                  <a:cubicBezTo>
                    <a:pt x="6" y="31"/>
                    <a:pt x="6" y="31"/>
                    <a:pt x="6" y="31"/>
                  </a:cubicBezTo>
                  <a:cubicBezTo>
                    <a:pt x="9" y="42"/>
                    <a:pt x="9" y="42"/>
                    <a:pt x="9" y="42"/>
                  </a:cubicBezTo>
                  <a:cubicBezTo>
                    <a:pt x="14" y="62"/>
                    <a:pt x="14" y="62"/>
                    <a:pt x="14" y="62"/>
                  </a:cubicBezTo>
                  <a:cubicBezTo>
                    <a:pt x="14" y="63"/>
                    <a:pt x="15" y="64"/>
                    <a:pt x="16" y="64"/>
                  </a:cubicBezTo>
                  <a:cubicBezTo>
                    <a:pt x="16" y="64"/>
                    <a:pt x="25" y="63"/>
                    <a:pt x="33" y="61"/>
                  </a:cubicBezTo>
                  <a:cubicBezTo>
                    <a:pt x="41" y="59"/>
                    <a:pt x="49" y="55"/>
                    <a:pt x="49" y="55"/>
                  </a:cubicBezTo>
                  <a:cubicBezTo>
                    <a:pt x="50" y="55"/>
                    <a:pt x="51" y="54"/>
                    <a:pt x="51" y="53"/>
                  </a:cubicBezTo>
                  <a:lnTo>
                    <a:pt x="37" y="1"/>
                  </a:lnTo>
                  <a:close/>
                  <a:moveTo>
                    <a:pt x="7" y="15"/>
                  </a:moveTo>
                  <a:cubicBezTo>
                    <a:pt x="14" y="13"/>
                    <a:pt x="14" y="13"/>
                    <a:pt x="14" y="13"/>
                  </a:cubicBezTo>
                  <a:cubicBezTo>
                    <a:pt x="16" y="20"/>
                    <a:pt x="16" y="20"/>
                    <a:pt x="16" y="20"/>
                  </a:cubicBezTo>
                  <a:cubicBezTo>
                    <a:pt x="9" y="22"/>
                    <a:pt x="9" y="22"/>
                    <a:pt x="9" y="22"/>
                  </a:cubicBezTo>
                  <a:lnTo>
                    <a:pt x="7" y="15"/>
                  </a:lnTo>
                  <a:close/>
                  <a:moveTo>
                    <a:pt x="9" y="24"/>
                  </a:moveTo>
                  <a:cubicBezTo>
                    <a:pt x="17" y="22"/>
                    <a:pt x="17" y="22"/>
                    <a:pt x="17" y="22"/>
                  </a:cubicBezTo>
                  <a:cubicBezTo>
                    <a:pt x="19" y="30"/>
                    <a:pt x="19" y="30"/>
                    <a:pt x="19" y="30"/>
                  </a:cubicBezTo>
                  <a:cubicBezTo>
                    <a:pt x="11" y="32"/>
                    <a:pt x="11" y="32"/>
                    <a:pt x="11" y="32"/>
                  </a:cubicBezTo>
                  <a:lnTo>
                    <a:pt x="9" y="24"/>
                  </a:lnTo>
                  <a:close/>
                  <a:moveTo>
                    <a:pt x="12" y="34"/>
                  </a:moveTo>
                  <a:cubicBezTo>
                    <a:pt x="19" y="32"/>
                    <a:pt x="19" y="32"/>
                    <a:pt x="19" y="32"/>
                  </a:cubicBezTo>
                  <a:cubicBezTo>
                    <a:pt x="21" y="40"/>
                    <a:pt x="21" y="40"/>
                    <a:pt x="21" y="40"/>
                  </a:cubicBezTo>
                  <a:cubicBezTo>
                    <a:pt x="14" y="42"/>
                    <a:pt x="14" y="42"/>
                    <a:pt x="14" y="42"/>
                  </a:cubicBezTo>
                  <a:lnTo>
                    <a:pt x="12" y="34"/>
                  </a:lnTo>
                  <a:close/>
                  <a:moveTo>
                    <a:pt x="16" y="51"/>
                  </a:moveTo>
                  <a:cubicBezTo>
                    <a:pt x="14" y="44"/>
                    <a:pt x="14" y="44"/>
                    <a:pt x="14" y="44"/>
                  </a:cubicBezTo>
                  <a:cubicBezTo>
                    <a:pt x="22" y="42"/>
                    <a:pt x="22" y="42"/>
                    <a:pt x="22" y="42"/>
                  </a:cubicBezTo>
                  <a:cubicBezTo>
                    <a:pt x="24" y="49"/>
                    <a:pt x="24" y="49"/>
                    <a:pt x="24" y="49"/>
                  </a:cubicBezTo>
                  <a:lnTo>
                    <a:pt x="16" y="51"/>
                  </a:lnTo>
                  <a:close/>
                  <a:moveTo>
                    <a:pt x="17" y="12"/>
                  </a:moveTo>
                  <a:cubicBezTo>
                    <a:pt x="24" y="10"/>
                    <a:pt x="24" y="10"/>
                    <a:pt x="24" y="10"/>
                  </a:cubicBezTo>
                  <a:cubicBezTo>
                    <a:pt x="26" y="18"/>
                    <a:pt x="26" y="18"/>
                    <a:pt x="26" y="18"/>
                  </a:cubicBezTo>
                  <a:cubicBezTo>
                    <a:pt x="19" y="20"/>
                    <a:pt x="19" y="20"/>
                    <a:pt x="19" y="20"/>
                  </a:cubicBezTo>
                  <a:lnTo>
                    <a:pt x="17" y="12"/>
                  </a:lnTo>
                  <a:close/>
                  <a:moveTo>
                    <a:pt x="19" y="22"/>
                  </a:moveTo>
                  <a:cubicBezTo>
                    <a:pt x="27" y="20"/>
                    <a:pt x="27" y="20"/>
                    <a:pt x="27" y="20"/>
                  </a:cubicBezTo>
                  <a:cubicBezTo>
                    <a:pt x="29" y="27"/>
                    <a:pt x="29" y="27"/>
                    <a:pt x="29" y="27"/>
                  </a:cubicBezTo>
                  <a:cubicBezTo>
                    <a:pt x="21" y="29"/>
                    <a:pt x="21" y="29"/>
                    <a:pt x="21" y="29"/>
                  </a:cubicBezTo>
                  <a:lnTo>
                    <a:pt x="19" y="22"/>
                  </a:lnTo>
                  <a:close/>
                  <a:moveTo>
                    <a:pt x="22" y="31"/>
                  </a:moveTo>
                  <a:cubicBezTo>
                    <a:pt x="29" y="29"/>
                    <a:pt x="29" y="29"/>
                    <a:pt x="29" y="29"/>
                  </a:cubicBezTo>
                  <a:cubicBezTo>
                    <a:pt x="31" y="37"/>
                    <a:pt x="31" y="37"/>
                    <a:pt x="31" y="37"/>
                  </a:cubicBezTo>
                  <a:cubicBezTo>
                    <a:pt x="24" y="39"/>
                    <a:pt x="24" y="39"/>
                    <a:pt x="24" y="39"/>
                  </a:cubicBezTo>
                  <a:lnTo>
                    <a:pt x="22" y="31"/>
                  </a:lnTo>
                  <a:close/>
                  <a:moveTo>
                    <a:pt x="26" y="48"/>
                  </a:moveTo>
                  <a:cubicBezTo>
                    <a:pt x="24" y="41"/>
                    <a:pt x="24" y="41"/>
                    <a:pt x="24" y="41"/>
                  </a:cubicBezTo>
                  <a:cubicBezTo>
                    <a:pt x="32" y="39"/>
                    <a:pt x="32" y="39"/>
                    <a:pt x="32" y="39"/>
                  </a:cubicBezTo>
                  <a:cubicBezTo>
                    <a:pt x="34" y="47"/>
                    <a:pt x="34" y="47"/>
                    <a:pt x="34" y="47"/>
                  </a:cubicBezTo>
                  <a:lnTo>
                    <a:pt x="26" y="48"/>
                  </a:lnTo>
                  <a:close/>
                  <a:moveTo>
                    <a:pt x="27" y="10"/>
                  </a:moveTo>
                  <a:cubicBezTo>
                    <a:pt x="34" y="8"/>
                    <a:pt x="34" y="8"/>
                    <a:pt x="34" y="8"/>
                  </a:cubicBezTo>
                  <a:cubicBezTo>
                    <a:pt x="36" y="15"/>
                    <a:pt x="36" y="15"/>
                    <a:pt x="36" y="15"/>
                  </a:cubicBezTo>
                  <a:cubicBezTo>
                    <a:pt x="29" y="17"/>
                    <a:pt x="29" y="17"/>
                    <a:pt x="29" y="17"/>
                  </a:cubicBezTo>
                  <a:lnTo>
                    <a:pt x="27" y="10"/>
                  </a:lnTo>
                  <a:close/>
                  <a:moveTo>
                    <a:pt x="29" y="19"/>
                  </a:moveTo>
                  <a:cubicBezTo>
                    <a:pt x="37" y="17"/>
                    <a:pt x="37" y="17"/>
                    <a:pt x="37" y="17"/>
                  </a:cubicBezTo>
                  <a:cubicBezTo>
                    <a:pt x="39" y="25"/>
                    <a:pt x="39" y="25"/>
                    <a:pt x="39" y="25"/>
                  </a:cubicBezTo>
                  <a:cubicBezTo>
                    <a:pt x="31" y="27"/>
                    <a:pt x="31" y="27"/>
                    <a:pt x="31" y="27"/>
                  </a:cubicBezTo>
                  <a:lnTo>
                    <a:pt x="29" y="19"/>
                  </a:lnTo>
                  <a:close/>
                  <a:moveTo>
                    <a:pt x="32" y="29"/>
                  </a:moveTo>
                  <a:cubicBezTo>
                    <a:pt x="39" y="27"/>
                    <a:pt x="39" y="27"/>
                    <a:pt x="39" y="27"/>
                  </a:cubicBezTo>
                  <a:cubicBezTo>
                    <a:pt x="41" y="34"/>
                    <a:pt x="41" y="34"/>
                    <a:pt x="41" y="34"/>
                  </a:cubicBezTo>
                  <a:cubicBezTo>
                    <a:pt x="34" y="36"/>
                    <a:pt x="34" y="36"/>
                    <a:pt x="34" y="36"/>
                  </a:cubicBezTo>
                  <a:lnTo>
                    <a:pt x="32" y="29"/>
                  </a:lnTo>
                  <a:close/>
                  <a:moveTo>
                    <a:pt x="36" y="46"/>
                  </a:moveTo>
                  <a:cubicBezTo>
                    <a:pt x="34" y="38"/>
                    <a:pt x="34" y="38"/>
                    <a:pt x="34" y="38"/>
                  </a:cubicBezTo>
                  <a:cubicBezTo>
                    <a:pt x="42" y="36"/>
                    <a:pt x="42" y="36"/>
                    <a:pt x="42" y="36"/>
                  </a:cubicBezTo>
                  <a:cubicBezTo>
                    <a:pt x="44" y="44"/>
                    <a:pt x="44" y="44"/>
                    <a:pt x="44" y="44"/>
                  </a:cubicBezTo>
                  <a:lnTo>
                    <a:pt x="36" y="4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48" name="Freeform 150"/>
            <p:cNvSpPr/>
            <p:nvPr/>
          </p:nvSpPr>
          <p:spPr bwMode="auto">
            <a:xfrm>
              <a:off x="3086924" y="2001663"/>
              <a:ext cx="85842" cy="40979"/>
            </a:xfrm>
            <a:custGeom>
              <a:avLst/>
              <a:gdLst>
                <a:gd name="T0" fmla="*/ 2 w 19"/>
                <a:gd name="T1" fmla="*/ 8 h 9"/>
                <a:gd name="T2" fmla="*/ 9 w 19"/>
                <a:gd name="T3" fmla="*/ 3 h 9"/>
                <a:gd name="T4" fmla="*/ 17 w 19"/>
                <a:gd name="T5" fmla="*/ 4 h 9"/>
                <a:gd name="T6" fmla="*/ 18 w 19"/>
                <a:gd name="T7" fmla="*/ 5 h 9"/>
                <a:gd name="T8" fmla="*/ 19 w 19"/>
                <a:gd name="T9" fmla="*/ 4 h 9"/>
                <a:gd name="T10" fmla="*/ 19 w 19"/>
                <a:gd name="T11" fmla="*/ 3 h 9"/>
                <a:gd name="T12" fmla="*/ 8 w 19"/>
                <a:gd name="T13" fmla="*/ 1 h 9"/>
                <a:gd name="T14" fmla="*/ 1 w 19"/>
                <a:gd name="T15" fmla="*/ 7 h 9"/>
                <a:gd name="T16" fmla="*/ 1 w 19"/>
                <a:gd name="T17" fmla="*/ 8 h 9"/>
                <a:gd name="T18" fmla="*/ 2 w 19"/>
                <a:gd name="T19"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9">
                  <a:moveTo>
                    <a:pt x="2" y="8"/>
                  </a:moveTo>
                  <a:cubicBezTo>
                    <a:pt x="4" y="5"/>
                    <a:pt x="6" y="4"/>
                    <a:pt x="9" y="3"/>
                  </a:cubicBezTo>
                  <a:cubicBezTo>
                    <a:pt x="12" y="2"/>
                    <a:pt x="15" y="3"/>
                    <a:pt x="17" y="4"/>
                  </a:cubicBezTo>
                  <a:cubicBezTo>
                    <a:pt x="18" y="5"/>
                    <a:pt x="18" y="5"/>
                    <a:pt x="18" y="5"/>
                  </a:cubicBezTo>
                  <a:cubicBezTo>
                    <a:pt x="18" y="5"/>
                    <a:pt x="19" y="4"/>
                    <a:pt x="19" y="4"/>
                  </a:cubicBezTo>
                  <a:cubicBezTo>
                    <a:pt x="19" y="4"/>
                    <a:pt x="19" y="3"/>
                    <a:pt x="19" y="3"/>
                  </a:cubicBezTo>
                  <a:cubicBezTo>
                    <a:pt x="15" y="1"/>
                    <a:pt x="12" y="0"/>
                    <a:pt x="8" y="1"/>
                  </a:cubicBezTo>
                  <a:cubicBezTo>
                    <a:pt x="5" y="2"/>
                    <a:pt x="2" y="4"/>
                    <a:pt x="1" y="7"/>
                  </a:cubicBezTo>
                  <a:cubicBezTo>
                    <a:pt x="0" y="7"/>
                    <a:pt x="0" y="8"/>
                    <a:pt x="1" y="8"/>
                  </a:cubicBezTo>
                  <a:cubicBezTo>
                    <a:pt x="1" y="9"/>
                    <a:pt x="2" y="8"/>
                    <a:pt x="2"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49" name="Freeform 151"/>
            <p:cNvSpPr/>
            <p:nvPr/>
          </p:nvSpPr>
          <p:spPr bwMode="auto">
            <a:xfrm>
              <a:off x="3106433" y="2019225"/>
              <a:ext cx="58529" cy="33174"/>
            </a:xfrm>
            <a:custGeom>
              <a:avLst/>
              <a:gdLst>
                <a:gd name="T0" fmla="*/ 5 w 13"/>
                <a:gd name="T1" fmla="*/ 1 h 7"/>
                <a:gd name="T2" fmla="*/ 0 w 13"/>
                <a:gd name="T3" fmla="*/ 5 h 7"/>
                <a:gd name="T4" fmla="*/ 0 w 13"/>
                <a:gd name="T5" fmla="*/ 7 h 7"/>
                <a:gd name="T6" fmla="*/ 2 w 13"/>
                <a:gd name="T7" fmla="*/ 6 h 7"/>
                <a:gd name="T8" fmla="*/ 6 w 13"/>
                <a:gd name="T9" fmla="*/ 3 h 7"/>
                <a:gd name="T10" fmla="*/ 11 w 13"/>
                <a:gd name="T11" fmla="*/ 4 h 7"/>
                <a:gd name="T12" fmla="*/ 12 w 13"/>
                <a:gd name="T13" fmla="*/ 4 h 7"/>
                <a:gd name="T14" fmla="*/ 13 w 13"/>
                <a:gd name="T15" fmla="*/ 4 h 7"/>
                <a:gd name="T16" fmla="*/ 12 w 13"/>
                <a:gd name="T17" fmla="*/ 2 h 7"/>
                <a:gd name="T18" fmla="*/ 5 w 13"/>
                <a:gd name="T19"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5" y="1"/>
                  </a:moveTo>
                  <a:cubicBezTo>
                    <a:pt x="3" y="2"/>
                    <a:pt x="1" y="3"/>
                    <a:pt x="0" y="5"/>
                  </a:cubicBezTo>
                  <a:cubicBezTo>
                    <a:pt x="0" y="5"/>
                    <a:pt x="0" y="6"/>
                    <a:pt x="0" y="7"/>
                  </a:cubicBezTo>
                  <a:cubicBezTo>
                    <a:pt x="1" y="7"/>
                    <a:pt x="2" y="7"/>
                    <a:pt x="2" y="6"/>
                  </a:cubicBezTo>
                  <a:cubicBezTo>
                    <a:pt x="3" y="5"/>
                    <a:pt x="4" y="4"/>
                    <a:pt x="6" y="3"/>
                  </a:cubicBezTo>
                  <a:cubicBezTo>
                    <a:pt x="8" y="3"/>
                    <a:pt x="10" y="3"/>
                    <a:pt x="11" y="4"/>
                  </a:cubicBezTo>
                  <a:cubicBezTo>
                    <a:pt x="11" y="4"/>
                    <a:pt x="12" y="4"/>
                    <a:pt x="12" y="4"/>
                  </a:cubicBezTo>
                  <a:cubicBezTo>
                    <a:pt x="12" y="4"/>
                    <a:pt x="13" y="4"/>
                    <a:pt x="13" y="4"/>
                  </a:cubicBezTo>
                  <a:cubicBezTo>
                    <a:pt x="13" y="3"/>
                    <a:pt x="13" y="2"/>
                    <a:pt x="12" y="2"/>
                  </a:cubicBezTo>
                  <a:cubicBezTo>
                    <a:pt x="10" y="1"/>
                    <a:pt x="8"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50" name="Freeform 152"/>
            <p:cNvSpPr/>
            <p:nvPr/>
          </p:nvSpPr>
          <p:spPr bwMode="auto">
            <a:xfrm>
              <a:off x="3123991" y="2042642"/>
              <a:ext cx="27313" cy="25369"/>
            </a:xfrm>
            <a:custGeom>
              <a:avLst/>
              <a:gdLst>
                <a:gd name="T0" fmla="*/ 1 w 6"/>
                <a:gd name="T1" fmla="*/ 2 h 6"/>
                <a:gd name="T2" fmla="*/ 2 w 6"/>
                <a:gd name="T3" fmla="*/ 5 h 6"/>
                <a:gd name="T4" fmla="*/ 5 w 6"/>
                <a:gd name="T5" fmla="*/ 4 h 6"/>
                <a:gd name="T6" fmla="*/ 5 w 6"/>
                <a:gd name="T7" fmla="*/ 1 h 6"/>
                <a:gd name="T8" fmla="*/ 1 w 6"/>
                <a:gd name="T9" fmla="*/ 2 h 6"/>
              </a:gdLst>
              <a:ahLst/>
              <a:cxnLst>
                <a:cxn ang="0">
                  <a:pos x="T0" y="T1"/>
                </a:cxn>
                <a:cxn ang="0">
                  <a:pos x="T2" y="T3"/>
                </a:cxn>
                <a:cxn ang="0">
                  <a:pos x="T4" y="T5"/>
                </a:cxn>
                <a:cxn ang="0">
                  <a:pos x="T6" y="T7"/>
                </a:cxn>
                <a:cxn ang="0">
                  <a:pos x="T8" y="T9"/>
                </a:cxn>
              </a:cxnLst>
              <a:rect l="0" t="0" r="r" b="b"/>
              <a:pathLst>
                <a:path w="6" h="6">
                  <a:moveTo>
                    <a:pt x="1" y="2"/>
                  </a:moveTo>
                  <a:cubicBezTo>
                    <a:pt x="0" y="3"/>
                    <a:pt x="1" y="4"/>
                    <a:pt x="2" y="5"/>
                  </a:cubicBezTo>
                  <a:cubicBezTo>
                    <a:pt x="3" y="6"/>
                    <a:pt x="5" y="6"/>
                    <a:pt x="5" y="4"/>
                  </a:cubicBezTo>
                  <a:cubicBezTo>
                    <a:pt x="6" y="3"/>
                    <a:pt x="6" y="2"/>
                    <a:pt x="5" y="1"/>
                  </a:cubicBezTo>
                  <a:cubicBezTo>
                    <a:pt x="3" y="0"/>
                    <a:pt x="2"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51" name="Freeform 153"/>
            <p:cNvSpPr/>
            <p:nvPr/>
          </p:nvSpPr>
          <p:spPr bwMode="auto">
            <a:xfrm>
              <a:off x="3061561" y="3818419"/>
              <a:ext cx="140468" cy="70251"/>
            </a:xfrm>
            <a:custGeom>
              <a:avLst/>
              <a:gdLst>
                <a:gd name="T0" fmla="*/ 3 w 31"/>
                <a:gd name="T1" fmla="*/ 2 h 15"/>
                <a:gd name="T2" fmla="*/ 2 w 31"/>
                <a:gd name="T3" fmla="*/ 2 h 15"/>
                <a:gd name="T4" fmla="*/ 0 w 31"/>
                <a:gd name="T5" fmla="*/ 4 h 15"/>
                <a:gd name="T6" fmla="*/ 0 w 31"/>
                <a:gd name="T7" fmla="*/ 10 h 15"/>
                <a:gd name="T8" fmla="*/ 2 w 31"/>
                <a:gd name="T9" fmla="*/ 13 h 15"/>
                <a:gd name="T10" fmla="*/ 3 w 31"/>
                <a:gd name="T11" fmla="*/ 13 h 15"/>
                <a:gd name="T12" fmla="*/ 6 w 31"/>
                <a:gd name="T13" fmla="*/ 15 h 15"/>
                <a:gd name="T14" fmla="*/ 28 w 31"/>
                <a:gd name="T15" fmla="*/ 15 h 15"/>
                <a:gd name="T16" fmla="*/ 31 w 31"/>
                <a:gd name="T17" fmla="*/ 12 h 15"/>
                <a:gd name="T18" fmla="*/ 31 w 31"/>
                <a:gd name="T19" fmla="*/ 3 h 15"/>
                <a:gd name="T20" fmla="*/ 28 w 31"/>
                <a:gd name="T21" fmla="*/ 0 h 15"/>
                <a:gd name="T22" fmla="*/ 6 w 31"/>
                <a:gd name="T23" fmla="*/ 0 h 15"/>
                <a:gd name="T24" fmla="*/ 3 w 31"/>
                <a:gd name="T25"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15">
                  <a:moveTo>
                    <a:pt x="3" y="2"/>
                  </a:moveTo>
                  <a:cubicBezTo>
                    <a:pt x="2" y="2"/>
                    <a:pt x="2" y="2"/>
                    <a:pt x="2" y="2"/>
                  </a:cubicBezTo>
                  <a:cubicBezTo>
                    <a:pt x="1" y="2"/>
                    <a:pt x="0" y="3"/>
                    <a:pt x="0" y="4"/>
                  </a:cubicBezTo>
                  <a:cubicBezTo>
                    <a:pt x="0" y="10"/>
                    <a:pt x="0" y="10"/>
                    <a:pt x="0" y="10"/>
                  </a:cubicBezTo>
                  <a:cubicBezTo>
                    <a:pt x="0" y="12"/>
                    <a:pt x="1" y="13"/>
                    <a:pt x="2" y="13"/>
                  </a:cubicBezTo>
                  <a:cubicBezTo>
                    <a:pt x="3" y="13"/>
                    <a:pt x="3" y="13"/>
                    <a:pt x="3" y="13"/>
                  </a:cubicBezTo>
                  <a:cubicBezTo>
                    <a:pt x="4" y="14"/>
                    <a:pt x="5" y="15"/>
                    <a:pt x="6" y="15"/>
                  </a:cubicBezTo>
                  <a:cubicBezTo>
                    <a:pt x="28" y="15"/>
                    <a:pt x="28" y="15"/>
                    <a:pt x="28" y="15"/>
                  </a:cubicBezTo>
                  <a:cubicBezTo>
                    <a:pt x="30" y="15"/>
                    <a:pt x="31" y="13"/>
                    <a:pt x="31" y="12"/>
                  </a:cubicBezTo>
                  <a:cubicBezTo>
                    <a:pt x="31" y="3"/>
                    <a:pt x="31" y="3"/>
                    <a:pt x="31" y="3"/>
                  </a:cubicBezTo>
                  <a:cubicBezTo>
                    <a:pt x="31" y="1"/>
                    <a:pt x="30" y="0"/>
                    <a:pt x="28" y="0"/>
                  </a:cubicBezTo>
                  <a:cubicBezTo>
                    <a:pt x="6" y="0"/>
                    <a:pt x="6" y="0"/>
                    <a:pt x="6" y="0"/>
                  </a:cubicBezTo>
                  <a:cubicBezTo>
                    <a:pt x="5" y="0"/>
                    <a:pt x="4" y="0"/>
                    <a:pt x="3" y="2"/>
                  </a:cubicBezTo>
                  <a:close/>
                </a:path>
              </a:pathLst>
            </a:custGeom>
            <a:solidFill>
              <a:schemeClr val="accent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52" name="Freeform 154"/>
            <p:cNvSpPr/>
            <p:nvPr/>
          </p:nvSpPr>
          <p:spPr bwMode="auto">
            <a:xfrm>
              <a:off x="2608940" y="2786127"/>
              <a:ext cx="70234" cy="140501"/>
            </a:xfrm>
            <a:custGeom>
              <a:avLst/>
              <a:gdLst>
                <a:gd name="T0" fmla="*/ 2 w 15"/>
                <a:gd name="T1" fmla="*/ 28 h 31"/>
                <a:gd name="T2" fmla="*/ 2 w 15"/>
                <a:gd name="T3" fmla="*/ 29 h 31"/>
                <a:gd name="T4" fmla="*/ 5 w 15"/>
                <a:gd name="T5" fmla="*/ 31 h 31"/>
                <a:gd name="T6" fmla="*/ 11 w 15"/>
                <a:gd name="T7" fmla="*/ 31 h 31"/>
                <a:gd name="T8" fmla="*/ 14 w 15"/>
                <a:gd name="T9" fmla="*/ 29 h 31"/>
                <a:gd name="T10" fmla="*/ 14 w 15"/>
                <a:gd name="T11" fmla="*/ 28 h 31"/>
                <a:gd name="T12" fmla="*/ 15 w 15"/>
                <a:gd name="T13" fmla="*/ 25 h 31"/>
                <a:gd name="T14" fmla="*/ 15 w 15"/>
                <a:gd name="T15" fmla="*/ 3 h 31"/>
                <a:gd name="T16" fmla="*/ 12 w 15"/>
                <a:gd name="T17" fmla="*/ 0 h 31"/>
                <a:gd name="T18" fmla="*/ 3 w 15"/>
                <a:gd name="T19" fmla="*/ 0 h 31"/>
                <a:gd name="T20" fmla="*/ 0 w 15"/>
                <a:gd name="T21" fmla="*/ 3 h 31"/>
                <a:gd name="T22" fmla="*/ 0 w 15"/>
                <a:gd name="T23" fmla="*/ 25 h 31"/>
                <a:gd name="T24" fmla="*/ 2 w 15"/>
                <a:gd name="T25"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2" y="28"/>
                  </a:moveTo>
                  <a:cubicBezTo>
                    <a:pt x="2" y="29"/>
                    <a:pt x="2" y="29"/>
                    <a:pt x="2" y="29"/>
                  </a:cubicBezTo>
                  <a:cubicBezTo>
                    <a:pt x="2" y="30"/>
                    <a:pt x="3" y="31"/>
                    <a:pt x="5" y="31"/>
                  </a:cubicBezTo>
                  <a:cubicBezTo>
                    <a:pt x="11" y="31"/>
                    <a:pt x="11" y="31"/>
                    <a:pt x="11" y="31"/>
                  </a:cubicBezTo>
                  <a:cubicBezTo>
                    <a:pt x="12" y="31"/>
                    <a:pt x="14" y="30"/>
                    <a:pt x="14" y="29"/>
                  </a:cubicBezTo>
                  <a:cubicBezTo>
                    <a:pt x="14" y="28"/>
                    <a:pt x="14" y="28"/>
                    <a:pt x="14" y="28"/>
                  </a:cubicBezTo>
                  <a:cubicBezTo>
                    <a:pt x="15" y="27"/>
                    <a:pt x="15" y="26"/>
                    <a:pt x="15" y="25"/>
                  </a:cubicBezTo>
                  <a:cubicBezTo>
                    <a:pt x="15" y="3"/>
                    <a:pt x="15" y="3"/>
                    <a:pt x="15" y="3"/>
                  </a:cubicBezTo>
                  <a:cubicBezTo>
                    <a:pt x="15" y="1"/>
                    <a:pt x="14" y="0"/>
                    <a:pt x="12" y="0"/>
                  </a:cubicBezTo>
                  <a:cubicBezTo>
                    <a:pt x="3" y="0"/>
                    <a:pt x="3" y="0"/>
                    <a:pt x="3" y="0"/>
                  </a:cubicBezTo>
                  <a:cubicBezTo>
                    <a:pt x="2" y="0"/>
                    <a:pt x="0" y="1"/>
                    <a:pt x="0" y="3"/>
                  </a:cubicBezTo>
                  <a:cubicBezTo>
                    <a:pt x="0" y="25"/>
                    <a:pt x="0" y="25"/>
                    <a:pt x="0" y="25"/>
                  </a:cubicBezTo>
                  <a:cubicBezTo>
                    <a:pt x="0" y="26"/>
                    <a:pt x="1" y="27"/>
                    <a:pt x="2" y="28"/>
                  </a:cubicBezTo>
                  <a:close/>
                </a:path>
              </a:pathLst>
            </a:custGeom>
            <a:solidFill>
              <a:schemeClr val="accent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53" name="Freeform 155"/>
            <p:cNvSpPr>
              <a:spLocks noEditPoints="1"/>
            </p:cNvSpPr>
            <p:nvPr/>
          </p:nvSpPr>
          <p:spPr bwMode="auto">
            <a:xfrm>
              <a:off x="2632351" y="2809544"/>
              <a:ext cx="468228" cy="1055708"/>
            </a:xfrm>
            <a:custGeom>
              <a:avLst/>
              <a:gdLst>
                <a:gd name="T0" fmla="*/ 6 w 104"/>
                <a:gd name="T1" fmla="*/ 0 h 234"/>
                <a:gd name="T2" fmla="*/ 6 w 104"/>
                <a:gd name="T3" fmla="*/ 66 h 234"/>
                <a:gd name="T4" fmla="*/ 6 w 104"/>
                <a:gd name="T5" fmla="*/ 66 h 234"/>
                <a:gd name="T6" fmla="*/ 10 w 104"/>
                <a:gd name="T7" fmla="*/ 76 h 234"/>
                <a:gd name="T8" fmla="*/ 10 w 104"/>
                <a:gd name="T9" fmla="*/ 76 h 234"/>
                <a:gd name="T10" fmla="*/ 18 w 104"/>
                <a:gd name="T11" fmla="*/ 78 h 234"/>
                <a:gd name="T12" fmla="*/ 18 w 104"/>
                <a:gd name="T13" fmla="*/ 78 h 234"/>
                <a:gd name="T14" fmla="*/ 20 w 104"/>
                <a:gd name="T15" fmla="*/ 78 h 234"/>
                <a:gd name="T16" fmla="*/ 20 w 104"/>
                <a:gd name="T17" fmla="*/ 78 h 234"/>
                <a:gd name="T18" fmla="*/ 20 w 104"/>
                <a:gd name="T19" fmla="*/ 78 h 234"/>
                <a:gd name="T20" fmla="*/ 20 w 104"/>
                <a:gd name="T21" fmla="*/ 78 h 234"/>
                <a:gd name="T22" fmla="*/ 20 w 104"/>
                <a:gd name="T23" fmla="*/ 78 h 234"/>
                <a:gd name="T24" fmla="*/ 20 w 104"/>
                <a:gd name="T25" fmla="*/ 78 h 234"/>
                <a:gd name="T26" fmla="*/ 56 w 104"/>
                <a:gd name="T27" fmla="*/ 78 h 234"/>
                <a:gd name="T28" fmla="*/ 56 w 104"/>
                <a:gd name="T29" fmla="*/ 78 h 234"/>
                <a:gd name="T30" fmla="*/ 74 w 104"/>
                <a:gd name="T31" fmla="*/ 86 h 234"/>
                <a:gd name="T32" fmla="*/ 74 w 104"/>
                <a:gd name="T33" fmla="*/ 86 h 234"/>
                <a:gd name="T34" fmla="*/ 77 w 104"/>
                <a:gd name="T35" fmla="*/ 98 h 234"/>
                <a:gd name="T36" fmla="*/ 77 w 104"/>
                <a:gd name="T37" fmla="*/ 98 h 234"/>
                <a:gd name="T38" fmla="*/ 77 w 104"/>
                <a:gd name="T39" fmla="*/ 99 h 234"/>
                <a:gd name="T40" fmla="*/ 77 w 104"/>
                <a:gd name="T41" fmla="*/ 99 h 234"/>
                <a:gd name="T42" fmla="*/ 77 w 104"/>
                <a:gd name="T43" fmla="*/ 215 h 234"/>
                <a:gd name="T44" fmla="*/ 81 w 104"/>
                <a:gd name="T45" fmla="*/ 226 h 234"/>
                <a:gd name="T46" fmla="*/ 81 w 104"/>
                <a:gd name="T47" fmla="*/ 226 h 234"/>
                <a:gd name="T48" fmla="*/ 86 w 104"/>
                <a:gd name="T49" fmla="*/ 228 h 234"/>
                <a:gd name="T50" fmla="*/ 86 w 104"/>
                <a:gd name="T51" fmla="*/ 228 h 234"/>
                <a:gd name="T52" fmla="*/ 104 w 104"/>
                <a:gd name="T53" fmla="*/ 228 h 234"/>
                <a:gd name="T54" fmla="*/ 104 w 104"/>
                <a:gd name="T55" fmla="*/ 234 h 234"/>
                <a:gd name="T56" fmla="*/ 85 w 104"/>
                <a:gd name="T57" fmla="*/ 234 h 234"/>
                <a:gd name="T58" fmla="*/ 85 w 104"/>
                <a:gd name="T59" fmla="*/ 234 h 234"/>
                <a:gd name="T60" fmla="*/ 78 w 104"/>
                <a:gd name="T61" fmla="*/ 231 h 234"/>
                <a:gd name="T62" fmla="*/ 78 w 104"/>
                <a:gd name="T63" fmla="*/ 231 h 234"/>
                <a:gd name="T64" fmla="*/ 71 w 104"/>
                <a:gd name="T65" fmla="*/ 215 h 234"/>
                <a:gd name="T66" fmla="*/ 71 w 104"/>
                <a:gd name="T67" fmla="*/ 215 h 234"/>
                <a:gd name="T68" fmla="*/ 71 w 104"/>
                <a:gd name="T69" fmla="*/ 99 h 234"/>
                <a:gd name="T70" fmla="*/ 72 w 104"/>
                <a:gd name="T71" fmla="*/ 99 h 234"/>
                <a:gd name="T72" fmla="*/ 72 w 104"/>
                <a:gd name="T73" fmla="*/ 99 h 234"/>
                <a:gd name="T74" fmla="*/ 72 w 104"/>
                <a:gd name="T75" fmla="*/ 99 h 234"/>
                <a:gd name="T76" fmla="*/ 72 w 104"/>
                <a:gd name="T77" fmla="*/ 98 h 234"/>
                <a:gd name="T78" fmla="*/ 72 w 104"/>
                <a:gd name="T79" fmla="*/ 98 h 234"/>
                <a:gd name="T80" fmla="*/ 69 w 104"/>
                <a:gd name="T81" fmla="*/ 89 h 234"/>
                <a:gd name="T82" fmla="*/ 69 w 104"/>
                <a:gd name="T83" fmla="*/ 89 h 234"/>
                <a:gd name="T84" fmla="*/ 56 w 104"/>
                <a:gd name="T85" fmla="*/ 84 h 234"/>
                <a:gd name="T86" fmla="*/ 56 w 104"/>
                <a:gd name="T87" fmla="*/ 84 h 234"/>
                <a:gd name="T88" fmla="*/ 20 w 104"/>
                <a:gd name="T89" fmla="*/ 84 h 234"/>
                <a:gd name="T90" fmla="*/ 20 w 104"/>
                <a:gd name="T91" fmla="*/ 84 h 234"/>
                <a:gd name="T92" fmla="*/ 18 w 104"/>
                <a:gd name="T93" fmla="*/ 84 h 234"/>
                <a:gd name="T94" fmla="*/ 18 w 104"/>
                <a:gd name="T95" fmla="*/ 84 h 234"/>
                <a:gd name="T96" fmla="*/ 7 w 104"/>
                <a:gd name="T97" fmla="*/ 81 h 234"/>
                <a:gd name="T98" fmla="*/ 7 w 104"/>
                <a:gd name="T99" fmla="*/ 81 h 234"/>
                <a:gd name="T100" fmla="*/ 0 w 104"/>
                <a:gd name="T101" fmla="*/ 66 h 234"/>
                <a:gd name="T102" fmla="*/ 0 w 104"/>
                <a:gd name="T103" fmla="*/ 66 h 234"/>
                <a:gd name="T104" fmla="*/ 0 w 104"/>
                <a:gd name="T105" fmla="*/ 0 h 234"/>
                <a:gd name="T106" fmla="*/ 0 w 104"/>
                <a:gd name="T107" fmla="*/ 0 h 234"/>
                <a:gd name="T108" fmla="*/ 6 w 104"/>
                <a:gd name="T109" fmla="*/ 0 h 234"/>
                <a:gd name="T110" fmla="*/ 104 w 104"/>
                <a:gd name="T111" fmla="*/ 228 h 234"/>
                <a:gd name="T112" fmla="*/ 104 w 104"/>
                <a:gd name="T113" fmla="*/ 228 h 234"/>
                <a:gd name="T114" fmla="*/ 104 w 104"/>
                <a:gd name="T115" fmla="*/ 22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4" h="234">
                  <a:moveTo>
                    <a:pt x="6" y="0"/>
                  </a:moveTo>
                  <a:cubicBezTo>
                    <a:pt x="6" y="0"/>
                    <a:pt x="6" y="50"/>
                    <a:pt x="6" y="66"/>
                  </a:cubicBezTo>
                  <a:cubicBezTo>
                    <a:pt x="6" y="66"/>
                    <a:pt x="6" y="66"/>
                    <a:pt x="6" y="66"/>
                  </a:cubicBezTo>
                  <a:cubicBezTo>
                    <a:pt x="6" y="72"/>
                    <a:pt x="8" y="74"/>
                    <a:pt x="10" y="76"/>
                  </a:cubicBezTo>
                  <a:cubicBezTo>
                    <a:pt x="10" y="76"/>
                    <a:pt x="10" y="76"/>
                    <a:pt x="10" y="76"/>
                  </a:cubicBezTo>
                  <a:cubicBezTo>
                    <a:pt x="13" y="78"/>
                    <a:pt x="16" y="78"/>
                    <a:pt x="18" y="78"/>
                  </a:cubicBezTo>
                  <a:cubicBezTo>
                    <a:pt x="18" y="78"/>
                    <a:pt x="18" y="78"/>
                    <a:pt x="18" y="78"/>
                  </a:cubicBezTo>
                  <a:cubicBezTo>
                    <a:pt x="19" y="78"/>
                    <a:pt x="19" y="78"/>
                    <a:pt x="20" y="78"/>
                  </a:cubicBezTo>
                  <a:cubicBezTo>
                    <a:pt x="20" y="78"/>
                    <a:pt x="20" y="78"/>
                    <a:pt x="20" y="78"/>
                  </a:cubicBezTo>
                  <a:cubicBezTo>
                    <a:pt x="20" y="78"/>
                    <a:pt x="20" y="78"/>
                    <a:pt x="20" y="78"/>
                  </a:cubicBezTo>
                  <a:cubicBezTo>
                    <a:pt x="20" y="78"/>
                    <a:pt x="20" y="78"/>
                    <a:pt x="20" y="78"/>
                  </a:cubicBezTo>
                  <a:cubicBezTo>
                    <a:pt x="20" y="78"/>
                    <a:pt x="20" y="78"/>
                    <a:pt x="20" y="78"/>
                  </a:cubicBezTo>
                  <a:cubicBezTo>
                    <a:pt x="20" y="78"/>
                    <a:pt x="20" y="78"/>
                    <a:pt x="20" y="78"/>
                  </a:cubicBezTo>
                  <a:cubicBezTo>
                    <a:pt x="20" y="78"/>
                    <a:pt x="36" y="78"/>
                    <a:pt x="56" y="78"/>
                  </a:cubicBezTo>
                  <a:cubicBezTo>
                    <a:pt x="56" y="78"/>
                    <a:pt x="56" y="78"/>
                    <a:pt x="56" y="78"/>
                  </a:cubicBezTo>
                  <a:cubicBezTo>
                    <a:pt x="65" y="78"/>
                    <a:pt x="71" y="82"/>
                    <a:pt x="74" y="86"/>
                  </a:cubicBezTo>
                  <a:cubicBezTo>
                    <a:pt x="74" y="86"/>
                    <a:pt x="74" y="86"/>
                    <a:pt x="74" y="86"/>
                  </a:cubicBezTo>
                  <a:cubicBezTo>
                    <a:pt x="77" y="91"/>
                    <a:pt x="77" y="95"/>
                    <a:pt x="77" y="98"/>
                  </a:cubicBezTo>
                  <a:cubicBezTo>
                    <a:pt x="77" y="98"/>
                    <a:pt x="77" y="98"/>
                    <a:pt x="77" y="98"/>
                  </a:cubicBezTo>
                  <a:cubicBezTo>
                    <a:pt x="77" y="99"/>
                    <a:pt x="77" y="99"/>
                    <a:pt x="77" y="99"/>
                  </a:cubicBezTo>
                  <a:cubicBezTo>
                    <a:pt x="77" y="99"/>
                    <a:pt x="77" y="99"/>
                    <a:pt x="77" y="99"/>
                  </a:cubicBezTo>
                  <a:cubicBezTo>
                    <a:pt x="77" y="215"/>
                    <a:pt x="77" y="215"/>
                    <a:pt x="77" y="215"/>
                  </a:cubicBezTo>
                  <a:cubicBezTo>
                    <a:pt x="77" y="222"/>
                    <a:pt x="79" y="224"/>
                    <a:pt x="81" y="226"/>
                  </a:cubicBezTo>
                  <a:cubicBezTo>
                    <a:pt x="81" y="226"/>
                    <a:pt x="81" y="226"/>
                    <a:pt x="81" y="226"/>
                  </a:cubicBezTo>
                  <a:cubicBezTo>
                    <a:pt x="83" y="228"/>
                    <a:pt x="85" y="228"/>
                    <a:pt x="86" y="228"/>
                  </a:cubicBezTo>
                  <a:cubicBezTo>
                    <a:pt x="86" y="228"/>
                    <a:pt x="86" y="228"/>
                    <a:pt x="86" y="228"/>
                  </a:cubicBezTo>
                  <a:cubicBezTo>
                    <a:pt x="104" y="228"/>
                    <a:pt x="104" y="228"/>
                    <a:pt x="104" y="228"/>
                  </a:cubicBezTo>
                  <a:cubicBezTo>
                    <a:pt x="104" y="234"/>
                    <a:pt x="104" y="234"/>
                    <a:pt x="104" y="234"/>
                  </a:cubicBezTo>
                  <a:cubicBezTo>
                    <a:pt x="85" y="234"/>
                    <a:pt x="85" y="234"/>
                    <a:pt x="85" y="234"/>
                  </a:cubicBezTo>
                  <a:cubicBezTo>
                    <a:pt x="85" y="234"/>
                    <a:pt x="85" y="234"/>
                    <a:pt x="85" y="234"/>
                  </a:cubicBezTo>
                  <a:cubicBezTo>
                    <a:pt x="85" y="234"/>
                    <a:pt x="82" y="234"/>
                    <a:pt x="78" y="231"/>
                  </a:cubicBezTo>
                  <a:cubicBezTo>
                    <a:pt x="78" y="231"/>
                    <a:pt x="78" y="231"/>
                    <a:pt x="78" y="231"/>
                  </a:cubicBezTo>
                  <a:cubicBezTo>
                    <a:pt x="75" y="228"/>
                    <a:pt x="71" y="223"/>
                    <a:pt x="71" y="215"/>
                  </a:cubicBezTo>
                  <a:cubicBezTo>
                    <a:pt x="71" y="215"/>
                    <a:pt x="71" y="215"/>
                    <a:pt x="71" y="215"/>
                  </a:cubicBezTo>
                  <a:cubicBezTo>
                    <a:pt x="71" y="99"/>
                    <a:pt x="71" y="99"/>
                    <a:pt x="71" y="99"/>
                  </a:cubicBezTo>
                  <a:cubicBezTo>
                    <a:pt x="72" y="99"/>
                    <a:pt x="72" y="99"/>
                    <a:pt x="72" y="99"/>
                  </a:cubicBezTo>
                  <a:cubicBezTo>
                    <a:pt x="72" y="99"/>
                    <a:pt x="72" y="99"/>
                    <a:pt x="72" y="99"/>
                  </a:cubicBezTo>
                  <a:cubicBezTo>
                    <a:pt x="72" y="99"/>
                    <a:pt x="72" y="99"/>
                    <a:pt x="72" y="99"/>
                  </a:cubicBezTo>
                  <a:cubicBezTo>
                    <a:pt x="72" y="98"/>
                    <a:pt x="72" y="98"/>
                    <a:pt x="72" y="98"/>
                  </a:cubicBezTo>
                  <a:cubicBezTo>
                    <a:pt x="72" y="98"/>
                    <a:pt x="72" y="98"/>
                    <a:pt x="72" y="98"/>
                  </a:cubicBezTo>
                  <a:cubicBezTo>
                    <a:pt x="72" y="96"/>
                    <a:pt x="71" y="92"/>
                    <a:pt x="69" y="89"/>
                  </a:cubicBezTo>
                  <a:cubicBezTo>
                    <a:pt x="69" y="89"/>
                    <a:pt x="69" y="89"/>
                    <a:pt x="69" y="89"/>
                  </a:cubicBezTo>
                  <a:cubicBezTo>
                    <a:pt x="67" y="86"/>
                    <a:pt x="64" y="84"/>
                    <a:pt x="56" y="84"/>
                  </a:cubicBezTo>
                  <a:cubicBezTo>
                    <a:pt x="56" y="84"/>
                    <a:pt x="56" y="84"/>
                    <a:pt x="56" y="84"/>
                  </a:cubicBezTo>
                  <a:cubicBezTo>
                    <a:pt x="37" y="84"/>
                    <a:pt x="24" y="84"/>
                    <a:pt x="20" y="84"/>
                  </a:cubicBezTo>
                  <a:cubicBezTo>
                    <a:pt x="20" y="84"/>
                    <a:pt x="20" y="84"/>
                    <a:pt x="20" y="84"/>
                  </a:cubicBezTo>
                  <a:cubicBezTo>
                    <a:pt x="20" y="84"/>
                    <a:pt x="19" y="84"/>
                    <a:pt x="18" y="84"/>
                  </a:cubicBezTo>
                  <a:cubicBezTo>
                    <a:pt x="18" y="84"/>
                    <a:pt x="18" y="84"/>
                    <a:pt x="18" y="84"/>
                  </a:cubicBezTo>
                  <a:cubicBezTo>
                    <a:pt x="16" y="84"/>
                    <a:pt x="11" y="83"/>
                    <a:pt x="7" y="81"/>
                  </a:cubicBezTo>
                  <a:cubicBezTo>
                    <a:pt x="7" y="81"/>
                    <a:pt x="7" y="81"/>
                    <a:pt x="7" y="81"/>
                  </a:cubicBezTo>
                  <a:cubicBezTo>
                    <a:pt x="3" y="79"/>
                    <a:pt x="0" y="74"/>
                    <a:pt x="0" y="66"/>
                  </a:cubicBezTo>
                  <a:cubicBezTo>
                    <a:pt x="0" y="66"/>
                    <a:pt x="0" y="66"/>
                    <a:pt x="0" y="66"/>
                  </a:cubicBezTo>
                  <a:cubicBezTo>
                    <a:pt x="0" y="50"/>
                    <a:pt x="0" y="0"/>
                    <a:pt x="0" y="0"/>
                  </a:cubicBezTo>
                  <a:cubicBezTo>
                    <a:pt x="0" y="0"/>
                    <a:pt x="0" y="0"/>
                    <a:pt x="0" y="0"/>
                  </a:cubicBezTo>
                  <a:cubicBezTo>
                    <a:pt x="6" y="0"/>
                    <a:pt x="6" y="0"/>
                    <a:pt x="6" y="0"/>
                  </a:cubicBezTo>
                  <a:close/>
                  <a:moveTo>
                    <a:pt x="104" y="228"/>
                  </a:moveTo>
                  <a:cubicBezTo>
                    <a:pt x="104" y="228"/>
                    <a:pt x="104" y="228"/>
                    <a:pt x="104" y="228"/>
                  </a:cubicBezTo>
                  <a:cubicBezTo>
                    <a:pt x="104" y="228"/>
                    <a:pt x="104" y="228"/>
                    <a:pt x="104" y="228"/>
                  </a:cubicBezTo>
                  <a:close/>
                </a:path>
              </a:pathLst>
            </a:custGeom>
            <a:solidFill>
              <a:schemeClr val="accent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54" name="Freeform 156"/>
            <p:cNvSpPr>
              <a:spLocks noEditPoints="1"/>
            </p:cNvSpPr>
            <p:nvPr/>
          </p:nvSpPr>
          <p:spPr bwMode="auto">
            <a:xfrm>
              <a:off x="2099742" y="2272908"/>
              <a:ext cx="583334" cy="474192"/>
            </a:xfrm>
            <a:custGeom>
              <a:avLst/>
              <a:gdLst>
                <a:gd name="T0" fmla="*/ 125 w 129"/>
                <a:gd name="T1" fmla="*/ 0 h 105"/>
                <a:gd name="T2" fmla="*/ 4 w 129"/>
                <a:gd name="T3" fmla="*/ 0 h 105"/>
                <a:gd name="T4" fmla="*/ 0 w 129"/>
                <a:gd name="T5" fmla="*/ 4 h 105"/>
                <a:gd name="T6" fmla="*/ 0 w 129"/>
                <a:gd name="T7" fmla="*/ 82 h 105"/>
                <a:gd name="T8" fmla="*/ 4 w 129"/>
                <a:gd name="T9" fmla="*/ 86 h 105"/>
                <a:gd name="T10" fmla="*/ 52 w 129"/>
                <a:gd name="T11" fmla="*/ 86 h 105"/>
                <a:gd name="T12" fmla="*/ 52 w 129"/>
                <a:gd name="T13" fmla="*/ 102 h 105"/>
                <a:gd name="T14" fmla="*/ 28 w 129"/>
                <a:gd name="T15" fmla="*/ 102 h 105"/>
                <a:gd name="T16" fmla="*/ 26 w 129"/>
                <a:gd name="T17" fmla="*/ 102 h 105"/>
                <a:gd name="T18" fmla="*/ 26 w 129"/>
                <a:gd name="T19" fmla="*/ 105 h 105"/>
                <a:gd name="T20" fmla="*/ 28 w 129"/>
                <a:gd name="T21" fmla="*/ 105 h 105"/>
                <a:gd name="T22" fmla="*/ 100 w 129"/>
                <a:gd name="T23" fmla="*/ 105 h 105"/>
                <a:gd name="T24" fmla="*/ 103 w 129"/>
                <a:gd name="T25" fmla="*/ 105 h 105"/>
                <a:gd name="T26" fmla="*/ 103 w 129"/>
                <a:gd name="T27" fmla="*/ 102 h 105"/>
                <a:gd name="T28" fmla="*/ 100 w 129"/>
                <a:gd name="T29" fmla="*/ 102 h 105"/>
                <a:gd name="T30" fmla="*/ 76 w 129"/>
                <a:gd name="T31" fmla="*/ 102 h 105"/>
                <a:gd name="T32" fmla="*/ 76 w 129"/>
                <a:gd name="T33" fmla="*/ 86 h 105"/>
                <a:gd name="T34" fmla="*/ 125 w 129"/>
                <a:gd name="T35" fmla="*/ 86 h 105"/>
                <a:gd name="T36" fmla="*/ 129 w 129"/>
                <a:gd name="T37" fmla="*/ 82 h 105"/>
                <a:gd name="T38" fmla="*/ 129 w 129"/>
                <a:gd name="T39" fmla="*/ 4 h 105"/>
                <a:gd name="T40" fmla="*/ 125 w 129"/>
                <a:gd name="T41" fmla="*/ 0 h 105"/>
                <a:gd name="T42" fmla="*/ 122 w 129"/>
                <a:gd name="T43" fmla="*/ 74 h 105"/>
                <a:gd name="T44" fmla="*/ 119 w 129"/>
                <a:gd name="T45" fmla="*/ 77 h 105"/>
                <a:gd name="T46" fmla="*/ 10 w 129"/>
                <a:gd name="T47" fmla="*/ 77 h 105"/>
                <a:gd name="T48" fmla="*/ 6 w 129"/>
                <a:gd name="T49" fmla="*/ 74 h 105"/>
                <a:gd name="T50" fmla="*/ 6 w 129"/>
                <a:gd name="T51" fmla="*/ 9 h 105"/>
                <a:gd name="T52" fmla="*/ 10 w 129"/>
                <a:gd name="T53" fmla="*/ 6 h 105"/>
                <a:gd name="T54" fmla="*/ 119 w 129"/>
                <a:gd name="T55" fmla="*/ 6 h 105"/>
                <a:gd name="T56" fmla="*/ 122 w 129"/>
                <a:gd name="T57" fmla="*/ 9 h 105"/>
                <a:gd name="T58" fmla="*/ 122 w 129"/>
                <a:gd name="T59" fmla="*/ 7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9" h="105">
                  <a:moveTo>
                    <a:pt x="125" y="0"/>
                  </a:moveTo>
                  <a:cubicBezTo>
                    <a:pt x="4" y="0"/>
                    <a:pt x="4" y="0"/>
                    <a:pt x="4" y="0"/>
                  </a:cubicBezTo>
                  <a:cubicBezTo>
                    <a:pt x="2" y="0"/>
                    <a:pt x="0" y="2"/>
                    <a:pt x="0" y="4"/>
                  </a:cubicBezTo>
                  <a:cubicBezTo>
                    <a:pt x="0" y="82"/>
                    <a:pt x="0" y="82"/>
                    <a:pt x="0" y="82"/>
                  </a:cubicBezTo>
                  <a:cubicBezTo>
                    <a:pt x="0" y="84"/>
                    <a:pt x="2" y="86"/>
                    <a:pt x="4" y="86"/>
                  </a:cubicBezTo>
                  <a:cubicBezTo>
                    <a:pt x="52" y="86"/>
                    <a:pt x="52" y="86"/>
                    <a:pt x="52" y="86"/>
                  </a:cubicBezTo>
                  <a:cubicBezTo>
                    <a:pt x="52" y="102"/>
                    <a:pt x="52" y="102"/>
                    <a:pt x="52" y="102"/>
                  </a:cubicBezTo>
                  <a:cubicBezTo>
                    <a:pt x="28" y="102"/>
                    <a:pt x="28" y="102"/>
                    <a:pt x="28" y="102"/>
                  </a:cubicBezTo>
                  <a:cubicBezTo>
                    <a:pt x="27" y="102"/>
                    <a:pt x="26" y="102"/>
                    <a:pt x="26" y="102"/>
                  </a:cubicBezTo>
                  <a:cubicBezTo>
                    <a:pt x="26" y="105"/>
                    <a:pt x="26" y="105"/>
                    <a:pt x="26" y="105"/>
                  </a:cubicBezTo>
                  <a:cubicBezTo>
                    <a:pt x="26" y="105"/>
                    <a:pt x="27" y="105"/>
                    <a:pt x="28" y="105"/>
                  </a:cubicBezTo>
                  <a:cubicBezTo>
                    <a:pt x="100" y="105"/>
                    <a:pt x="100" y="105"/>
                    <a:pt x="100" y="105"/>
                  </a:cubicBezTo>
                  <a:cubicBezTo>
                    <a:pt x="102" y="105"/>
                    <a:pt x="103" y="105"/>
                    <a:pt x="103" y="105"/>
                  </a:cubicBezTo>
                  <a:cubicBezTo>
                    <a:pt x="103" y="102"/>
                    <a:pt x="103" y="102"/>
                    <a:pt x="103" y="102"/>
                  </a:cubicBezTo>
                  <a:cubicBezTo>
                    <a:pt x="103" y="102"/>
                    <a:pt x="102" y="102"/>
                    <a:pt x="100" y="102"/>
                  </a:cubicBezTo>
                  <a:cubicBezTo>
                    <a:pt x="76" y="102"/>
                    <a:pt x="76" y="102"/>
                    <a:pt x="76" y="102"/>
                  </a:cubicBezTo>
                  <a:cubicBezTo>
                    <a:pt x="76" y="86"/>
                    <a:pt x="76" y="86"/>
                    <a:pt x="76" y="86"/>
                  </a:cubicBezTo>
                  <a:cubicBezTo>
                    <a:pt x="125" y="86"/>
                    <a:pt x="125" y="86"/>
                    <a:pt x="125" y="86"/>
                  </a:cubicBezTo>
                  <a:cubicBezTo>
                    <a:pt x="127" y="86"/>
                    <a:pt x="129" y="84"/>
                    <a:pt x="129" y="82"/>
                  </a:cubicBezTo>
                  <a:cubicBezTo>
                    <a:pt x="129" y="4"/>
                    <a:pt x="129" y="4"/>
                    <a:pt x="129" y="4"/>
                  </a:cubicBezTo>
                  <a:cubicBezTo>
                    <a:pt x="129" y="2"/>
                    <a:pt x="127" y="0"/>
                    <a:pt x="125" y="0"/>
                  </a:cubicBezTo>
                  <a:close/>
                  <a:moveTo>
                    <a:pt x="122" y="74"/>
                  </a:moveTo>
                  <a:cubicBezTo>
                    <a:pt x="122" y="76"/>
                    <a:pt x="121" y="77"/>
                    <a:pt x="119" y="77"/>
                  </a:cubicBezTo>
                  <a:cubicBezTo>
                    <a:pt x="10" y="77"/>
                    <a:pt x="10" y="77"/>
                    <a:pt x="10" y="77"/>
                  </a:cubicBezTo>
                  <a:cubicBezTo>
                    <a:pt x="8" y="77"/>
                    <a:pt x="6" y="76"/>
                    <a:pt x="6" y="74"/>
                  </a:cubicBezTo>
                  <a:cubicBezTo>
                    <a:pt x="6" y="9"/>
                    <a:pt x="6" y="9"/>
                    <a:pt x="6" y="9"/>
                  </a:cubicBezTo>
                  <a:cubicBezTo>
                    <a:pt x="6" y="7"/>
                    <a:pt x="8" y="6"/>
                    <a:pt x="10" y="6"/>
                  </a:cubicBezTo>
                  <a:cubicBezTo>
                    <a:pt x="119" y="6"/>
                    <a:pt x="119" y="6"/>
                    <a:pt x="119" y="6"/>
                  </a:cubicBezTo>
                  <a:cubicBezTo>
                    <a:pt x="121" y="6"/>
                    <a:pt x="122" y="7"/>
                    <a:pt x="122" y="9"/>
                  </a:cubicBezTo>
                  <a:lnTo>
                    <a:pt x="122" y="7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55" name="Freeform 157"/>
            <p:cNvSpPr/>
            <p:nvPr/>
          </p:nvSpPr>
          <p:spPr bwMode="auto">
            <a:xfrm>
              <a:off x="2257769" y="2393895"/>
              <a:ext cx="267281" cy="80008"/>
            </a:xfrm>
            <a:custGeom>
              <a:avLst/>
              <a:gdLst>
                <a:gd name="T0" fmla="*/ 29 w 59"/>
                <a:gd name="T1" fmla="*/ 0 h 18"/>
                <a:gd name="T2" fmla="*/ 1 w 59"/>
                <a:gd name="T3" fmla="*/ 11 h 18"/>
                <a:gd name="T4" fmla="*/ 1 w 59"/>
                <a:gd name="T5" fmla="*/ 16 h 18"/>
                <a:gd name="T6" fmla="*/ 6 w 59"/>
                <a:gd name="T7" fmla="*/ 16 h 18"/>
                <a:gd name="T8" fmla="*/ 6 w 59"/>
                <a:gd name="T9" fmla="*/ 16 h 18"/>
                <a:gd name="T10" fmla="*/ 29 w 59"/>
                <a:gd name="T11" fmla="*/ 7 h 18"/>
                <a:gd name="T12" fmla="*/ 53 w 59"/>
                <a:gd name="T13" fmla="*/ 17 h 18"/>
                <a:gd name="T14" fmla="*/ 55 w 59"/>
                <a:gd name="T15" fmla="*/ 18 h 18"/>
                <a:gd name="T16" fmla="*/ 58 w 59"/>
                <a:gd name="T17" fmla="*/ 17 h 18"/>
                <a:gd name="T18" fmla="*/ 58 w 59"/>
                <a:gd name="T19" fmla="*/ 12 h 18"/>
                <a:gd name="T20" fmla="*/ 29 w 59"/>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8">
                  <a:moveTo>
                    <a:pt x="29" y="0"/>
                  </a:moveTo>
                  <a:cubicBezTo>
                    <a:pt x="19" y="0"/>
                    <a:pt x="9" y="3"/>
                    <a:pt x="1" y="11"/>
                  </a:cubicBezTo>
                  <a:cubicBezTo>
                    <a:pt x="0" y="12"/>
                    <a:pt x="0" y="14"/>
                    <a:pt x="1" y="16"/>
                  </a:cubicBezTo>
                  <a:cubicBezTo>
                    <a:pt x="2" y="17"/>
                    <a:pt x="5" y="17"/>
                    <a:pt x="6" y="16"/>
                  </a:cubicBezTo>
                  <a:cubicBezTo>
                    <a:pt x="6" y="16"/>
                    <a:pt x="6" y="16"/>
                    <a:pt x="6" y="16"/>
                  </a:cubicBezTo>
                  <a:cubicBezTo>
                    <a:pt x="12" y="10"/>
                    <a:pt x="20" y="7"/>
                    <a:pt x="29" y="7"/>
                  </a:cubicBezTo>
                  <a:cubicBezTo>
                    <a:pt x="37" y="7"/>
                    <a:pt x="46" y="10"/>
                    <a:pt x="53" y="17"/>
                  </a:cubicBezTo>
                  <a:cubicBezTo>
                    <a:pt x="53" y="18"/>
                    <a:pt x="54" y="18"/>
                    <a:pt x="55" y="18"/>
                  </a:cubicBezTo>
                  <a:cubicBezTo>
                    <a:pt x="56" y="18"/>
                    <a:pt x="57" y="18"/>
                    <a:pt x="58" y="17"/>
                  </a:cubicBezTo>
                  <a:cubicBezTo>
                    <a:pt x="59" y="16"/>
                    <a:pt x="59" y="14"/>
                    <a:pt x="58" y="12"/>
                  </a:cubicBezTo>
                  <a:cubicBezTo>
                    <a:pt x="50" y="4"/>
                    <a:pt x="39" y="0"/>
                    <a:pt x="2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56" name="Freeform 158"/>
            <p:cNvSpPr/>
            <p:nvPr/>
          </p:nvSpPr>
          <p:spPr bwMode="auto">
            <a:xfrm>
              <a:off x="2298739" y="2452437"/>
              <a:ext cx="185340" cy="64397"/>
            </a:xfrm>
            <a:custGeom>
              <a:avLst/>
              <a:gdLst>
                <a:gd name="T0" fmla="*/ 20 w 41"/>
                <a:gd name="T1" fmla="*/ 0 h 14"/>
                <a:gd name="T2" fmla="*/ 1 w 41"/>
                <a:gd name="T3" fmla="*/ 7 h 14"/>
                <a:gd name="T4" fmla="*/ 1 w 41"/>
                <a:gd name="T5" fmla="*/ 12 h 14"/>
                <a:gd name="T6" fmla="*/ 6 w 41"/>
                <a:gd name="T7" fmla="*/ 12 h 14"/>
                <a:gd name="T8" fmla="*/ 6 w 41"/>
                <a:gd name="T9" fmla="*/ 12 h 14"/>
                <a:gd name="T10" fmla="*/ 20 w 41"/>
                <a:gd name="T11" fmla="*/ 7 h 14"/>
                <a:gd name="T12" fmla="*/ 34 w 41"/>
                <a:gd name="T13" fmla="*/ 13 h 14"/>
                <a:gd name="T14" fmla="*/ 37 w 41"/>
                <a:gd name="T15" fmla="*/ 14 h 14"/>
                <a:gd name="T16" fmla="*/ 39 w 41"/>
                <a:gd name="T17" fmla="*/ 13 h 14"/>
                <a:gd name="T18" fmla="*/ 39 w 41"/>
                <a:gd name="T19" fmla="*/ 8 h 14"/>
                <a:gd name="T20" fmla="*/ 20 w 41"/>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14">
                  <a:moveTo>
                    <a:pt x="20" y="0"/>
                  </a:moveTo>
                  <a:cubicBezTo>
                    <a:pt x="13" y="0"/>
                    <a:pt x="6" y="2"/>
                    <a:pt x="1" y="7"/>
                  </a:cubicBezTo>
                  <a:cubicBezTo>
                    <a:pt x="0" y="8"/>
                    <a:pt x="0" y="11"/>
                    <a:pt x="1" y="12"/>
                  </a:cubicBezTo>
                  <a:cubicBezTo>
                    <a:pt x="2" y="13"/>
                    <a:pt x="4" y="13"/>
                    <a:pt x="6" y="12"/>
                  </a:cubicBezTo>
                  <a:cubicBezTo>
                    <a:pt x="6" y="12"/>
                    <a:pt x="6" y="12"/>
                    <a:pt x="6" y="12"/>
                  </a:cubicBezTo>
                  <a:cubicBezTo>
                    <a:pt x="10" y="8"/>
                    <a:pt x="15" y="7"/>
                    <a:pt x="20" y="7"/>
                  </a:cubicBezTo>
                  <a:cubicBezTo>
                    <a:pt x="25" y="7"/>
                    <a:pt x="30" y="9"/>
                    <a:pt x="34" y="13"/>
                  </a:cubicBezTo>
                  <a:cubicBezTo>
                    <a:pt x="35" y="14"/>
                    <a:pt x="36" y="14"/>
                    <a:pt x="37" y="14"/>
                  </a:cubicBezTo>
                  <a:cubicBezTo>
                    <a:pt x="38" y="14"/>
                    <a:pt x="39" y="14"/>
                    <a:pt x="39" y="13"/>
                  </a:cubicBezTo>
                  <a:cubicBezTo>
                    <a:pt x="41" y="12"/>
                    <a:pt x="41" y="10"/>
                    <a:pt x="39" y="8"/>
                  </a:cubicBezTo>
                  <a:cubicBezTo>
                    <a:pt x="34" y="3"/>
                    <a:pt x="27" y="0"/>
                    <a:pt x="2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57" name="Freeform 159"/>
            <p:cNvSpPr/>
            <p:nvPr/>
          </p:nvSpPr>
          <p:spPr bwMode="auto">
            <a:xfrm>
              <a:off x="2349464" y="2510979"/>
              <a:ext cx="79988" cy="81959"/>
            </a:xfrm>
            <a:custGeom>
              <a:avLst/>
              <a:gdLst>
                <a:gd name="T0" fmla="*/ 3 w 18"/>
                <a:gd name="T1" fmla="*/ 3 h 18"/>
                <a:gd name="T2" fmla="*/ 3 w 18"/>
                <a:gd name="T3" fmla="*/ 14 h 18"/>
                <a:gd name="T4" fmla="*/ 14 w 18"/>
                <a:gd name="T5" fmla="*/ 15 h 18"/>
                <a:gd name="T6" fmla="*/ 15 w 18"/>
                <a:gd name="T7" fmla="*/ 3 h 18"/>
                <a:gd name="T8" fmla="*/ 3 w 18"/>
                <a:gd name="T9" fmla="*/ 3 h 18"/>
              </a:gdLst>
              <a:ahLst/>
              <a:cxnLst>
                <a:cxn ang="0">
                  <a:pos x="T0" y="T1"/>
                </a:cxn>
                <a:cxn ang="0">
                  <a:pos x="T2" y="T3"/>
                </a:cxn>
                <a:cxn ang="0">
                  <a:pos x="T4" y="T5"/>
                </a:cxn>
                <a:cxn ang="0">
                  <a:pos x="T6" y="T7"/>
                </a:cxn>
                <a:cxn ang="0">
                  <a:pos x="T8" y="T9"/>
                </a:cxn>
              </a:cxnLst>
              <a:rect l="0" t="0" r="r" b="b"/>
              <a:pathLst>
                <a:path w="18" h="18">
                  <a:moveTo>
                    <a:pt x="3" y="3"/>
                  </a:moveTo>
                  <a:cubicBezTo>
                    <a:pt x="0" y="6"/>
                    <a:pt x="0" y="11"/>
                    <a:pt x="3" y="14"/>
                  </a:cubicBezTo>
                  <a:cubicBezTo>
                    <a:pt x="6" y="17"/>
                    <a:pt x="11" y="18"/>
                    <a:pt x="14" y="15"/>
                  </a:cubicBezTo>
                  <a:cubicBezTo>
                    <a:pt x="18" y="11"/>
                    <a:pt x="18" y="6"/>
                    <a:pt x="15" y="3"/>
                  </a:cubicBezTo>
                  <a:cubicBezTo>
                    <a:pt x="12" y="0"/>
                    <a:pt x="6" y="0"/>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58" name="Freeform 160"/>
            <p:cNvSpPr>
              <a:spLocks noEditPoints="1"/>
            </p:cNvSpPr>
            <p:nvPr/>
          </p:nvSpPr>
          <p:spPr bwMode="auto">
            <a:xfrm>
              <a:off x="901858" y="1950927"/>
              <a:ext cx="321906" cy="337592"/>
            </a:xfrm>
            <a:custGeom>
              <a:avLst/>
              <a:gdLst>
                <a:gd name="T0" fmla="*/ 34 w 72"/>
                <a:gd name="T1" fmla="*/ 38 h 75"/>
                <a:gd name="T2" fmla="*/ 36 w 72"/>
                <a:gd name="T3" fmla="*/ 38 h 75"/>
                <a:gd name="T4" fmla="*/ 42 w 72"/>
                <a:gd name="T5" fmla="*/ 30 h 75"/>
                <a:gd name="T6" fmla="*/ 42 w 72"/>
                <a:gd name="T7" fmla="*/ 8 h 75"/>
                <a:gd name="T8" fmla="*/ 36 w 72"/>
                <a:gd name="T9" fmla="*/ 0 h 75"/>
                <a:gd name="T10" fmla="*/ 34 w 72"/>
                <a:gd name="T11" fmla="*/ 0 h 75"/>
                <a:gd name="T12" fmla="*/ 27 w 72"/>
                <a:gd name="T13" fmla="*/ 8 h 75"/>
                <a:gd name="T14" fmla="*/ 27 w 72"/>
                <a:gd name="T15" fmla="*/ 30 h 75"/>
                <a:gd name="T16" fmla="*/ 34 w 72"/>
                <a:gd name="T17" fmla="*/ 38 h 75"/>
                <a:gd name="T18" fmla="*/ 71 w 72"/>
                <a:gd name="T19" fmla="*/ 38 h 75"/>
                <a:gd name="T20" fmla="*/ 60 w 72"/>
                <a:gd name="T21" fmla="*/ 12 h 75"/>
                <a:gd name="T22" fmla="*/ 50 w 72"/>
                <a:gd name="T23" fmla="*/ 13 h 75"/>
                <a:gd name="T24" fmla="*/ 57 w 72"/>
                <a:gd name="T25" fmla="*/ 27 h 75"/>
                <a:gd name="T26" fmla="*/ 58 w 72"/>
                <a:gd name="T27" fmla="*/ 28 h 75"/>
                <a:gd name="T28" fmla="*/ 58 w 72"/>
                <a:gd name="T29" fmla="*/ 28 h 75"/>
                <a:gd name="T30" fmla="*/ 58 w 72"/>
                <a:gd name="T31" fmla="*/ 29 h 75"/>
                <a:gd name="T32" fmla="*/ 59 w 72"/>
                <a:gd name="T33" fmla="*/ 30 h 75"/>
                <a:gd name="T34" fmla="*/ 59 w 72"/>
                <a:gd name="T35" fmla="*/ 30 h 75"/>
                <a:gd name="T36" fmla="*/ 59 w 72"/>
                <a:gd name="T37" fmla="*/ 31 h 75"/>
                <a:gd name="T38" fmla="*/ 59 w 72"/>
                <a:gd name="T39" fmla="*/ 32 h 75"/>
                <a:gd name="T40" fmla="*/ 59 w 72"/>
                <a:gd name="T41" fmla="*/ 32 h 75"/>
                <a:gd name="T42" fmla="*/ 60 w 72"/>
                <a:gd name="T43" fmla="*/ 33 h 75"/>
                <a:gd name="T44" fmla="*/ 60 w 72"/>
                <a:gd name="T45" fmla="*/ 34 h 75"/>
                <a:gd name="T46" fmla="*/ 60 w 72"/>
                <a:gd name="T47" fmla="*/ 35 h 75"/>
                <a:gd name="T48" fmla="*/ 60 w 72"/>
                <a:gd name="T49" fmla="*/ 35 h 75"/>
                <a:gd name="T50" fmla="*/ 60 w 72"/>
                <a:gd name="T51" fmla="*/ 36 h 75"/>
                <a:gd name="T52" fmla="*/ 60 w 72"/>
                <a:gd name="T53" fmla="*/ 37 h 75"/>
                <a:gd name="T54" fmla="*/ 60 w 72"/>
                <a:gd name="T55" fmla="*/ 38 h 75"/>
                <a:gd name="T56" fmla="*/ 60 w 72"/>
                <a:gd name="T57" fmla="*/ 42 h 75"/>
                <a:gd name="T58" fmla="*/ 36 w 72"/>
                <a:gd name="T59" fmla="*/ 63 h 75"/>
                <a:gd name="T60" fmla="*/ 11 w 72"/>
                <a:gd name="T61" fmla="*/ 44 h 75"/>
                <a:gd name="T62" fmla="*/ 11 w 72"/>
                <a:gd name="T63" fmla="*/ 39 h 75"/>
                <a:gd name="T64" fmla="*/ 11 w 72"/>
                <a:gd name="T65" fmla="*/ 37 h 75"/>
                <a:gd name="T66" fmla="*/ 11 w 72"/>
                <a:gd name="T67" fmla="*/ 37 h 75"/>
                <a:gd name="T68" fmla="*/ 11 w 72"/>
                <a:gd name="T69" fmla="*/ 36 h 75"/>
                <a:gd name="T70" fmla="*/ 11 w 72"/>
                <a:gd name="T71" fmla="*/ 35 h 75"/>
                <a:gd name="T72" fmla="*/ 11 w 72"/>
                <a:gd name="T73" fmla="*/ 34 h 75"/>
                <a:gd name="T74" fmla="*/ 11 w 72"/>
                <a:gd name="T75" fmla="*/ 34 h 75"/>
                <a:gd name="T76" fmla="*/ 11 w 72"/>
                <a:gd name="T77" fmla="*/ 33 h 75"/>
                <a:gd name="T78" fmla="*/ 12 w 72"/>
                <a:gd name="T79" fmla="*/ 32 h 75"/>
                <a:gd name="T80" fmla="*/ 12 w 72"/>
                <a:gd name="T81" fmla="*/ 32 h 75"/>
                <a:gd name="T82" fmla="*/ 12 w 72"/>
                <a:gd name="T83" fmla="*/ 31 h 75"/>
                <a:gd name="T84" fmla="*/ 12 w 72"/>
                <a:gd name="T85" fmla="*/ 30 h 75"/>
                <a:gd name="T86" fmla="*/ 12 w 72"/>
                <a:gd name="T87" fmla="*/ 30 h 75"/>
                <a:gd name="T88" fmla="*/ 13 w 72"/>
                <a:gd name="T89" fmla="*/ 29 h 75"/>
                <a:gd name="T90" fmla="*/ 13 w 72"/>
                <a:gd name="T91" fmla="*/ 28 h 75"/>
                <a:gd name="T92" fmla="*/ 13 w 72"/>
                <a:gd name="T93" fmla="*/ 28 h 75"/>
                <a:gd name="T94" fmla="*/ 20 w 72"/>
                <a:gd name="T95" fmla="*/ 14 h 75"/>
                <a:gd name="T96" fmla="*/ 11 w 72"/>
                <a:gd name="T97" fmla="*/ 12 h 75"/>
                <a:gd name="T98" fmla="*/ 0 w 72"/>
                <a:gd name="T99" fmla="*/ 37 h 75"/>
                <a:gd name="T100" fmla="*/ 0 w 72"/>
                <a:gd name="T101" fmla="*/ 39 h 75"/>
                <a:gd name="T102" fmla="*/ 36 w 72"/>
                <a:gd name="T103" fmla="*/ 74 h 75"/>
                <a:gd name="T104" fmla="*/ 36 w 72"/>
                <a:gd name="T105" fmla="*/ 74 h 75"/>
                <a:gd name="T106" fmla="*/ 36 w 72"/>
                <a:gd name="T107" fmla="*/ 74 h 75"/>
                <a:gd name="T108" fmla="*/ 71 w 72"/>
                <a:gd name="T109" fmla="*/ 38 h 75"/>
                <a:gd name="T110" fmla="*/ 71 w 72"/>
                <a:gd name="T111" fmla="*/ 3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 h="75">
                  <a:moveTo>
                    <a:pt x="34" y="38"/>
                  </a:moveTo>
                  <a:cubicBezTo>
                    <a:pt x="36" y="38"/>
                    <a:pt x="36" y="38"/>
                    <a:pt x="36" y="38"/>
                  </a:cubicBezTo>
                  <a:cubicBezTo>
                    <a:pt x="40" y="38"/>
                    <a:pt x="42" y="35"/>
                    <a:pt x="42" y="30"/>
                  </a:cubicBezTo>
                  <a:cubicBezTo>
                    <a:pt x="42" y="8"/>
                    <a:pt x="42" y="8"/>
                    <a:pt x="42" y="8"/>
                  </a:cubicBezTo>
                  <a:cubicBezTo>
                    <a:pt x="42" y="3"/>
                    <a:pt x="40" y="0"/>
                    <a:pt x="36" y="0"/>
                  </a:cubicBezTo>
                  <a:cubicBezTo>
                    <a:pt x="34" y="0"/>
                    <a:pt x="34" y="0"/>
                    <a:pt x="34" y="0"/>
                  </a:cubicBezTo>
                  <a:cubicBezTo>
                    <a:pt x="30" y="0"/>
                    <a:pt x="27" y="3"/>
                    <a:pt x="27" y="8"/>
                  </a:cubicBezTo>
                  <a:cubicBezTo>
                    <a:pt x="27" y="30"/>
                    <a:pt x="27" y="30"/>
                    <a:pt x="27" y="30"/>
                  </a:cubicBezTo>
                  <a:cubicBezTo>
                    <a:pt x="27" y="35"/>
                    <a:pt x="30" y="38"/>
                    <a:pt x="34" y="38"/>
                  </a:cubicBezTo>
                  <a:close/>
                  <a:moveTo>
                    <a:pt x="71" y="38"/>
                  </a:moveTo>
                  <a:cubicBezTo>
                    <a:pt x="71" y="27"/>
                    <a:pt x="66" y="16"/>
                    <a:pt x="60" y="12"/>
                  </a:cubicBezTo>
                  <a:cubicBezTo>
                    <a:pt x="60" y="12"/>
                    <a:pt x="54" y="7"/>
                    <a:pt x="50" y="13"/>
                  </a:cubicBezTo>
                  <a:cubicBezTo>
                    <a:pt x="48" y="17"/>
                    <a:pt x="53" y="20"/>
                    <a:pt x="57" y="27"/>
                  </a:cubicBezTo>
                  <a:cubicBezTo>
                    <a:pt x="58" y="28"/>
                    <a:pt x="58" y="28"/>
                    <a:pt x="58" y="28"/>
                  </a:cubicBezTo>
                  <a:cubicBezTo>
                    <a:pt x="58" y="28"/>
                    <a:pt x="58" y="28"/>
                    <a:pt x="58" y="28"/>
                  </a:cubicBezTo>
                  <a:cubicBezTo>
                    <a:pt x="58" y="29"/>
                    <a:pt x="58" y="29"/>
                    <a:pt x="58" y="29"/>
                  </a:cubicBezTo>
                  <a:cubicBezTo>
                    <a:pt x="58" y="29"/>
                    <a:pt x="58" y="29"/>
                    <a:pt x="59" y="30"/>
                  </a:cubicBezTo>
                  <a:cubicBezTo>
                    <a:pt x="59" y="30"/>
                    <a:pt x="59" y="30"/>
                    <a:pt x="59" y="30"/>
                  </a:cubicBezTo>
                  <a:cubicBezTo>
                    <a:pt x="59" y="31"/>
                    <a:pt x="59" y="31"/>
                    <a:pt x="59" y="31"/>
                  </a:cubicBezTo>
                  <a:cubicBezTo>
                    <a:pt x="59" y="31"/>
                    <a:pt x="59" y="32"/>
                    <a:pt x="59" y="32"/>
                  </a:cubicBezTo>
                  <a:cubicBezTo>
                    <a:pt x="59" y="32"/>
                    <a:pt x="59" y="32"/>
                    <a:pt x="59" y="32"/>
                  </a:cubicBezTo>
                  <a:cubicBezTo>
                    <a:pt x="59" y="33"/>
                    <a:pt x="59" y="33"/>
                    <a:pt x="60" y="33"/>
                  </a:cubicBezTo>
                  <a:cubicBezTo>
                    <a:pt x="60" y="33"/>
                    <a:pt x="60" y="34"/>
                    <a:pt x="60" y="34"/>
                  </a:cubicBezTo>
                  <a:cubicBezTo>
                    <a:pt x="60" y="34"/>
                    <a:pt x="60" y="34"/>
                    <a:pt x="60" y="35"/>
                  </a:cubicBezTo>
                  <a:cubicBezTo>
                    <a:pt x="60" y="35"/>
                    <a:pt x="60" y="35"/>
                    <a:pt x="60" y="35"/>
                  </a:cubicBezTo>
                  <a:cubicBezTo>
                    <a:pt x="60" y="36"/>
                    <a:pt x="60" y="36"/>
                    <a:pt x="60" y="36"/>
                  </a:cubicBezTo>
                  <a:cubicBezTo>
                    <a:pt x="60" y="36"/>
                    <a:pt x="60" y="36"/>
                    <a:pt x="60" y="37"/>
                  </a:cubicBezTo>
                  <a:cubicBezTo>
                    <a:pt x="60" y="37"/>
                    <a:pt x="60" y="38"/>
                    <a:pt x="60" y="38"/>
                  </a:cubicBezTo>
                  <a:cubicBezTo>
                    <a:pt x="60" y="39"/>
                    <a:pt x="60" y="41"/>
                    <a:pt x="60" y="42"/>
                  </a:cubicBezTo>
                  <a:cubicBezTo>
                    <a:pt x="58" y="54"/>
                    <a:pt x="48" y="63"/>
                    <a:pt x="36" y="63"/>
                  </a:cubicBezTo>
                  <a:cubicBezTo>
                    <a:pt x="24" y="63"/>
                    <a:pt x="14" y="55"/>
                    <a:pt x="11" y="44"/>
                  </a:cubicBezTo>
                  <a:cubicBezTo>
                    <a:pt x="11" y="42"/>
                    <a:pt x="11" y="40"/>
                    <a:pt x="11" y="39"/>
                  </a:cubicBezTo>
                  <a:cubicBezTo>
                    <a:pt x="11" y="38"/>
                    <a:pt x="11" y="38"/>
                    <a:pt x="11" y="37"/>
                  </a:cubicBezTo>
                  <a:cubicBezTo>
                    <a:pt x="11" y="37"/>
                    <a:pt x="11" y="37"/>
                    <a:pt x="11" y="37"/>
                  </a:cubicBezTo>
                  <a:cubicBezTo>
                    <a:pt x="11" y="36"/>
                    <a:pt x="11" y="36"/>
                    <a:pt x="11" y="36"/>
                  </a:cubicBezTo>
                  <a:cubicBezTo>
                    <a:pt x="11" y="36"/>
                    <a:pt x="11" y="35"/>
                    <a:pt x="11" y="35"/>
                  </a:cubicBezTo>
                  <a:cubicBezTo>
                    <a:pt x="11" y="35"/>
                    <a:pt x="11" y="35"/>
                    <a:pt x="11" y="34"/>
                  </a:cubicBezTo>
                  <a:cubicBezTo>
                    <a:pt x="11" y="34"/>
                    <a:pt x="11" y="34"/>
                    <a:pt x="11" y="34"/>
                  </a:cubicBezTo>
                  <a:cubicBezTo>
                    <a:pt x="11" y="33"/>
                    <a:pt x="11" y="33"/>
                    <a:pt x="11" y="33"/>
                  </a:cubicBezTo>
                  <a:cubicBezTo>
                    <a:pt x="11" y="33"/>
                    <a:pt x="11" y="33"/>
                    <a:pt x="12" y="32"/>
                  </a:cubicBezTo>
                  <a:cubicBezTo>
                    <a:pt x="12" y="32"/>
                    <a:pt x="12" y="32"/>
                    <a:pt x="12" y="32"/>
                  </a:cubicBezTo>
                  <a:cubicBezTo>
                    <a:pt x="12" y="31"/>
                    <a:pt x="12" y="31"/>
                    <a:pt x="12" y="31"/>
                  </a:cubicBezTo>
                  <a:cubicBezTo>
                    <a:pt x="12" y="31"/>
                    <a:pt x="12" y="30"/>
                    <a:pt x="12" y="30"/>
                  </a:cubicBezTo>
                  <a:cubicBezTo>
                    <a:pt x="12" y="30"/>
                    <a:pt x="12" y="30"/>
                    <a:pt x="12" y="30"/>
                  </a:cubicBezTo>
                  <a:cubicBezTo>
                    <a:pt x="13" y="29"/>
                    <a:pt x="13" y="29"/>
                    <a:pt x="13" y="29"/>
                  </a:cubicBezTo>
                  <a:cubicBezTo>
                    <a:pt x="13" y="29"/>
                    <a:pt x="13" y="29"/>
                    <a:pt x="13" y="28"/>
                  </a:cubicBezTo>
                  <a:cubicBezTo>
                    <a:pt x="13" y="28"/>
                    <a:pt x="13" y="28"/>
                    <a:pt x="13" y="28"/>
                  </a:cubicBezTo>
                  <a:cubicBezTo>
                    <a:pt x="17" y="21"/>
                    <a:pt x="22" y="17"/>
                    <a:pt x="20" y="14"/>
                  </a:cubicBezTo>
                  <a:cubicBezTo>
                    <a:pt x="16" y="7"/>
                    <a:pt x="11" y="12"/>
                    <a:pt x="11" y="12"/>
                  </a:cubicBezTo>
                  <a:cubicBezTo>
                    <a:pt x="5" y="17"/>
                    <a:pt x="0" y="27"/>
                    <a:pt x="0" y="37"/>
                  </a:cubicBezTo>
                  <a:cubicBezTo>
                    <a:pt x="0" y="38"/>
                    <a:pt x="0" y="38"/>
                    <a:pt x="0" y="39"/>
                  </a:cubicBezTo>
                  <a:cubicBezTo>
                    <a:pt x="0" y="59"/>
                    <a:pt x="16" y="75"/>
                    <a:pt x="36" y="74"/>
                  </a:cubicBezTo>
                  <a:cubicBezTo>
                    <a:pt x="36" y="74"/>
                    <a:pt x="36" y="74"/>
                    <a:pt x="36" y="74"/>
                  </a:cubicBezTo>
                  <a:cubicBezTo>
                    <a:pt x="36" y="74"/>
                    <a:pt x="36" y="74"/>
                    <a:pt x="36" y="74"/>
                  </a:cubicBezTo>
                  <a:cubicBezTo>
                    <a:pt x="56" y="74"/>
                    <a:pt x="72" y="58"/>
                    <a:pt x="71" y="38"/>
                  </a:cubicBezTo>
                  <a:cubicBezTo>
                    <a:pt x="71" y="38"/>
                    <a:pt x="71" y="38"/>
                    <a:pt x="71"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59" name="Freeform 161"/>
            <p:cNvSpPr/>
            <p:nvPr/>
          </p:nvSpPr>
          <p:spPr bwMode="auto">
            <a:xfrm>
              <a:off x="2913288" y="2362672"/>
              <a:ext cx="138518" cy="72203"/>
            </a:xfrm>
            <a:custGeom>
              <a:avLst/>
              <a:gdLst>
                <a:gd name="T0" fmla="*/ 3 w 31"/>
                <a:gd name="T1" fmla="*/ 2 h 16"/>
                <a:gd name="T2" fmla="*/ 2 w 31"/>
                <a:gd name="T3" fmla="*/ 2 h 16"/>
                <a:gd name="T4" fmla="*/ 0 w 31"/>
                <a:gd name="T5" fmla="*/ 5 h 16"/>
                <a:gd name="T6" fmla="*/ 0 w 31"/>
                <a:gd name="T7" fmla="*/ 11 h 16"/>
                <a:gd name="T8" fmla="*/ 2 w 31"/>
                <a:gd name="T9" fmla="*/ 14 h 16"/>
                <a:gd name="T10" fmla="*/ 3 w 31"/>
                <a:gd name="T11" fmla="*/ 14 h 16"/>
                <a:gd name="T12" fmla="*/ 6 w 31"/>
                <a:gd name="T13" fmla="*/ 16 h 16"/>
                <a:gd name="T14" fmla="*/ 28 w 31"/>
                <a:gd name="T15" fmla="*/ 16 h 16"/>
                <a:gd name="T16" fmla="*/ 31 w 31"/>
                <a:gd name="T17" fmla="*/ 12 h 16"/>
                <a:gd name="T18" fmla="*/ 31 w 31"/>
                <a:gd name="T19" fmla="*/ 4 h 16"/>
                <a:gd name="T20" fmla="*/ 28 w 31"/>
                <a:gd name="T21" fmla="*/ 0 h 16"/>
                <a:gd name="T22" fmla="*/ 6 w 31"/>
                <a:gd name="T23" fmla="*/ 0 h 16"/>
                <a:gd name="T24" fmla="*/ 3 w 31"/>
                <a:gd name="T25"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16">
                  <a:moveTo>
                    <a:pt x="3" y="2"/>
                  </a:moveTo>
                  <a:cubicBezTo>
                    <a:pt x="2" y="2"/>
                    <a:pt x="2" y="2"/>
                    <a:pt x="2" y="2"/>
                  </a:cubicBezTo>
                  <a:cubicBezTo>
                    <a:pt x="1" y="2"/>
                    <a:pt x="0" y="3"/>
                    <a:pt x="0" y="5"/>
                  </a:cubicBezTo>
                  <a:cubicBezTo>
                    <a:pt x="0" y="11"/>
                    <a:pt x="0" y="11"/>
                    <a:pt x="0" y="11"/>
                  </a:cubicBezTo>
                  <a:cubicBezTo>
                    <a:pt x="0" y="13"/>
                    <a:pt x="1" y="14"/>
                    <a:pt x="2" y="14"/>
                  </a:cubicBezTo>
                  <a:cubicBezTo>
                    <a:pt x="3" y="14"/>
                    <a:pt x="3" y="14"/>
                    <a:pt x="3" y="14"/>
                  </a:cubicBezTo>
                  <a:cubicBezTo>
                    <a:pt x="4" y="15"/>
                    <a:pt x="5" y="16"/>
                    <a:pt x="6" y="16"/>
                  </a:cubicBezTo>
                  <a:cubicBezTo>
                    <a:pt x="28" y="16"/>
                    <a:pt x="28" y="16"/>
                    <a:pt x="28" y="16"/>
                  </a:cubicBezTo>
                  <a:cubicBezTo>
                    <a:pt x="30" y="16"/>
                    <a:pt x="31" y="14"/>
                    <a:pt x="31" y="12"/>
                  </a:cubicBezTo>
                  <a:cubicBezTo>
                    <a:pt x="31" y="4"/>
                    <a:pt x="31" y="4"/>
                    <a:pt x="31" y="4"/>
                  </a:cubicBezTo>
                  <a:cubicBezTo>
                    <a:pt x="31" y="2"/>
                    <a:pt x="30" y="0"/>
                    <a:pt x="28" y="0"/>
                  </a:cubicBezTo>
                  <a:cubicBezTo>
                    <a:pt x="6" y="0"/>
                    <a:pt x="6" y="0"/>
                    <a:pt x="6" y="0"/>
                  </a:cubicBezTo>
                  <a:cubicBezTo>
                    <a:pt x="5" y="0"/>
                    <a:pt x="4"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60" name="Freeform 162"/>
            <p:cNvSpPr/>
            <p:nvPr/>
          </p:nvSpPr>
          <p:spPr bwMode="auto">
            <a:xfrm>
              <a:off x="2105595" y="1180122"/>
              <a:ext cx="66332" cy="144404"/>
            </a:xfrm>
            <a:custGeom>
              <a:avLst/>
              <a:gdLst>
                <a:gd name="T0" fmla="*/ 2 w 15"/>
                <a:gd name="T1" fmla="*/ 28 h 32"/>
                <a:gd name="T2" fmla="*/ 2 w 15"/>
                <a:gd name="T3" fmla="*/ 29 h 32"/>
                <a:gd name="T4" fmla="*/ 4 w 15"/>
                <a:gd name="T5" fmla="*/ 32 h 32"/>
                <a:gd name="T6" fmla="*/ 11 w 15"/>
                <a:gd name="T7" fmla="*/ 32 h 32"/>
                <a:gd name="T8" fmla="*/ 13 w 15"/>
                <a:gd name="T9" fmla="*/ 29 h 32"/>
                <a:gd name="T10" fmla="*/ 13 w 15"/>
                <a:gd name="T11" fmla="*/ 28 h 32"/>
                <a:gd name="T12" fmla="*/ 15 w 15"/>
                <a:gd name="T13" fmla="*/ 25 h 32"/>
                <a:gd name="T14" fmla="*/ 15 w 15"/>
                <a:gd name="T15" fmla="*/ 3 h 32"/>
                <a:gd name="T16" fmla="*/ 12 w 15"/>
                <a:gd name="T17" fmla="*/ 0 h 32"/>
                <a:gd name="T18" fmla="*/ 3 w 15"/>
                <a:gd name="T19" fmla="*/ 0 h 32"/>
                <a:gd name="T20" fmla="*/ 0 w 15"/>
                <a:gd name="T21" fmla="*/ 3 h 32"/>
                <a:gd name="T22" fmla="*/ 0 w 15"/>
                <a:gd name="T23" fmla="*/ 25 h 32"/>
                <a:gd name="T24" fmla="*/ 2 w 15"/>
                <a:gd name="T25"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2">
                  <a:moveTo>
                    <a:pt x="2" y="28"/>
                  </a:moveTo>
                  <a:cubicBezTo>
                    <a:pt x="2" y="29"/>
                    <a:pt x="2" y="29"/>
                    <a:pt x="2" y="29"/>
                  </a:cubicBezTo>
                  <a:cubicBezTo>
                    <a:pt x="2" y="31"/>
                    <a:pt x="3" y="32"/>
                    <a:pt x="4" y="32"/>
                  </a:cubicBezTo>
                  <a:cubicBezTo>
                    <a:pt x="11" y="32"/>
                    <a:pt x="11" y="32"/>
                    <a:pt x="11" y="32"/>
                  </a:cubicBezTo>
                  <a:cubicBezTo>
                    <a:pt x="12" y="32"/>
                    <a:pt x="13" y="31"/>
                    <a:pt x="13" y="29"/>
                  </a:cubicBezTo>
                  <a:cubicBezTo>
                    <a:pt x="13" y="28"/>
                    <a:pt x="13" y="28"/>
                    <a:pt x="13" y="28"/>
                  </a:cubicBezTo>
                  <a:cubicBezTo>
                    <a:pt x="14" y="27"/>
                    <a:pt x="15" y="26"/>
                    <a:pt x="15" y="25"/>
                  </a:cubicBezTo>
                  <a:cubicBezTo>
                    <a:pt x="15" y="3"/>
                    <a:pt x="15" y="3"/>
                    <a:pt x="15" y="3"/>
                  </a:cubicBezTo>
                  <a:cubicBezTo>
                    <a:pt x="15" y="1"/>
                    <a:pt x="13" y="0"/>
                    <a:pt x="12" y="0"/>
                  </a:cubicBezTo>
                  <a:cubicBezTo>
                    <a:pt x="3" y="0"/>
                    <a:pt x="3" y="0"/>
                    <a:pt x="3" y="0"/>
                  </a:cubicBezTo>
                  <a:cubicBezTo>
                    <a:pt x="1" y="0"/>
                    <a:pt x="0" y="1"/>
                    <a:pt x="0" y="3"/>
                  </a:cubicBezTo>
                  <a:cubicBezTo>
                    <a:pt x="0" y="25"/>
                    <a:pt x="0" y="25"/>
                    <a:pt x="0" y="25"/>
                  </a:cubicBezTo>
                  <a:cubicBezTo>
                    <a:pt x="0" y="26"/>
                    <a:pt x="1" y="27"/>
                    <a:pt x="2"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61" name="Freeform 163"/>
            <p:cNvSpPr/>
            <p:nvPr/>
          </p:nvSpPr>
          <p:spPr bwMode="auto">
            <a:xfrm>
              <a:off x="2127056" y="1265984"/>
              <a:ext cx="844761" cy="1145474"/>
            </a:xfrm>
            <a:custGeom>
              <a:avLst/>
              <a:gdLst>
                <a:gd name="T0" fmla="*/ 158 w 187"/>
                <a:gd name="T1" fmla="*/ 254 h 254"/>
                <a:gd name="T2" fmla="*/ 140 w 187"/>
                <a:gd name="T3" fmla="*/ 243 h 254"/>
                <a:gd name="T4" fmla="*/ 137 w 187"/>
                <a:gd name="T5" fmla="*/ 233 h 254"/>
                <a:gd name="T6" fmla="*/ 137 w 187"/>
                <a:gd name="T7" fmla="*/ 196 h 254"/>
                <a:gd name="T8" fmla="*/ 132 w 187"/>
                <a:gd name="T9" fmla="*/ 186 h 254"/>
                <a:gd name="T10" fmla="*/ 124 w 187"/>
                <a:gd name="T11" fmla="*/ 184 h 254"/>
                <a:gd name="T12" fmla="*/ 122 w 187"/>
                <a:gd name="T13" fmla="*/ 184 h 254"/>
                <a:gd name="T14" fmla="*/ 122 w 187"/>
                <a:gd name="T15" fmla="*/ 184 h 254"/>
                <a:gd name="T16" fmla="*/ 121 w 187"/>
                <a:gd name="T17" fmla="*/ 184 h 254"/>
                <a:gd name="T18" fmla="*/ 95 w 187"/>
                <a:gd name="T19" fmla="*/ 184 h 254"/>
                <a:gd name="T20" fmla="*/ 77 w 187"/>
                <a:gd name="T21" fmla="*/ 175 h 254"/>
                <a:gd name="T22" fmla="*/ 73 w 187"/>
                <a:gd name="T23" fmla="*/ 166 h 254"/>
                <a:gd name="T24" fmla="*/ 73 w 187"/>
                <a:gd name="T25" fmla="*/ 166 h 254"/>
                <a:gd name="T26" fmla="*/ 73 w 187"/>
                <a:gd name="T27" fmla="*/ 146 h 254"/>
                <a:gd name="T28" fmla="*/ 67 w 187"/>
                <a:gd name="T29" fmla="*/ 136 h 254"/>
                <a:gd name="T30" fmla="*/ 59 w 187"/>
                <a:gd name="T31" fmla="*/ 134 h 254"/>
                <a:gd name="T32" fmla="*/ 58 w 187"/>
                <a:gd name="T33" fmla="*/ 134 h 254"/>
                <a:gd name="T34" fmla="*/ 58 w 187"/>
                <a:gd name="T35" fmla="*/ 134 h 254"/>
                <a:gd name="T36" fmla="*/ 20 w 187"/>
                <a:gd name="T37" fmla="*/ 134 h 254"/>
                <a:gd name="T38" fmla="*/ 2 w 187"/>
                <a:gd name="T39" fmla="*/ 125 h 254"/>
                <a:gd name="T40" fmla="*/ 0 w 187"/>
                <a:gd name="T41" fmla="*/ 116 h 254"/>
                <a:gd name="T42" fmla="*/ 0 w 187"/>
                <a:gd name="T43" fmla="*/ 0 h 254"/>
                <a:gd name="T44" fmla="*/ 5 w 187"/>
                <a:gd name="T45" fmla="*/ 0 h 254"/>
                <a:gd name="T46" fmla="*/ 5 w 187"/>
                <a:gd name="T47" fmla="*/ 117 h 254"/>
                <a:gd name="T48" fmla="*/ 6 w 187"/>
                <a:gd name="T49" fmla="*/ 118 h 254"/>
                <a:gd name="T50" fmla="*/ 7 w 187"/>
                <a:gd name="T51" fmla="*/ 122 h 254"/>
                <a:gd name="T52" fmla="*/ 20 w 187"/>
                <a:gd name="T53" fmla="*/ 128 h 254"/>
                <a:gd name="T54" fmla="*/ 58 w 187"/>
                <a:gd name="T55" fmla="*/ 128 h 254"/>
                <a:gd name="T56" fmla="*/ 59 w 187"/>
                <a:gd name="T57" fmla="*/ 128 h 254"/>
                <a:gd name="T58" fmla="*/ 70 w 187"/>
                <a:gd name="T59" fmla="*/ 131 h 254"/>
                <a:gd name="T60" fmla="*/ 79 w 187"/>
                <a:gd name="T61" fmla="*/ 146 h 254"/>
                <a:gd name="T62" fmla="*/ 79 w 187"/>
                <a:gd name="T63" fmla="*/ 166 h 254"/>
                <a:gd name="T64" fmla="*/ 79 w 187"/>
                <a:gd name="T65" fmla="*/ 166 h 254"/>
                <a:gd name="T66" fmla="*/ 79 w 187"/>
                <a:gd name="T67" fmla="*/ 168 h 254"/>
                <a:gd name="T68" fmla="*/ 81 w 187"/>
                <a:gd name="T69" fmla="*/ 172 h 254"/>
                <a:gd name="T70" fmla="*/ 95 w 187"/>
                <a:gd name="T71" fmla="*/ 178 h 254"/>
                <a:gd name="T72" fmla="*/ 121 w 187"/>
                <a:gd name="T73" fmla="*/ 178 h 254"/>
                <a:gd name="T74" fmla="*/ 124 w 187"/>
                <a:gd name="T75" fmla="*/ 178 h 254"/>
                <a:gd name="T76" fmla="*/ 135 w 187"/>
                <a:gd name="T77" fmla="*/ 181 h 254"/>
                <a:gd name="T78" fmla="*/ 143 w 187"/>
                <a:gd name="T79" fmla="*/ 196 h 254"/>
                <a:gd name="T80" fmla="*/ 143 w 187"/>
                <a:gd name="T81" fmla="*/ 233 h 254"/>
                <a:gd name="T82" fmla="*/ 143 w 187"/>
                <a:gd name="T83" fmla="*/ 233 h 254"/>
                <a:gd name="T84" fmla="*/ 143 w 187"/>
                <a:gd name="T85" fmla="*/ 235 h 254"/>
                <a:gd name="T86" fmla="*/ 145 w 187"/>
                <a:gd name="T87" fmla="*/ 241 h 254"/>
                <a:gd name="T88" fmla="*/ 158 w 187"/>
                <a:gd name="T89" fmla="*/ 248 h 254"/>
                <a:gd name="T90" fmla="*/ 187 w 187"/>
                <a:gd name="T91" fmla="*/ 248 h 254"/>
                <a:gd name="T92" fmla="*/ 187 w 187"/>
                <a:gd name="T93" fmla="*/ 25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7" h="254">
                  <a:moveTo>
                    <a:pt x="187" y="254"/>
                  </a:moveTo>
                  <a:cubicBezTo>
                    <a:pt x="187" y="254"/>
                    <a:pt x="175" y="254"/>
                    <a:pt x="158" y="254"/>
                  </a:cubicBezTo>
                  <a:cubicBezTo>
                    <a:pt x="158" y="254"/>
                    <a:pt x="158" y="254"/>
                    <a:pt x="158" y="254"/>
                  </a:cubicBezTo>
                  <a:cubicBezTo>
                    <a:pt x="148" y="254"/>
                    <a:pt x="142" y="248"/>
                    <a:pt x="140" y="243"/>
                  </a:cubicBezTo>
                  <a:cubicBezTo>
                    <a:pt x="140" y="243"/>
                    <a:pt x="140" y="243"/>
                    <a:pt x="140" y="243"/>
                  </a:cubicBezTo>
                  <a:cubicBezTo>
                    <a:pt x="137" y="238"/>
                    <a:pt x="137" y="233"/>
                    <a:pt x="137" y="233"/>
                  </a:cubicBezTo>
                  <a:cubicBezTo>
                    <a:pt x="137" y="233"/>
                    <a:pt x="137" y="233"/>
                    <a:pt x="137" y="233"/>
                  </a:cubicBezTo>
                  <a:cubicBezTo>
                    <a:pt x="137" y="233"/>
                    <a:pt x="137" y="214"/>
                    <a:pt x="137" y="196"/>
                  </a:cubicBezTo>
                  <a:cubicBezTo>
                    <a:pt x="137" y="196"/>
                    <a:pt x="137" y="196"/>
                    <a:pt x="137" y="196"/>
                  </a:cubicBezTo>
                  <a:cubicBezTo>
                    <a:pt x="137" y="190"/>
                    <a:pt x="135" y="187"/>
                    <a:pt x="132" y="186"/>
                  </a:cubicBezTo>
                  <a:cubicBezTo>
                    <a:pt x="132" y="186"/>
                    <a:pt x="132" y="186"/>
                    <a:pt x="132" y="186"/>
                  </a:cubicBezTo>
                  <a:cubicBezTo>
                    <a:pt x="130" y="184"/>
                    <a:pt x="127" y="184"/>
                    <a:pt x="124" y="184"/>
                  </a:cubicBezTo>
                  <a:cubicBezTo>
                    <a:pt x="124" y="184"/>
                    <a:pt x="124" y="184"/>
                    <a:pt x="124" y="184"/>
                  </a:cubicBezTo>
                  <a:cubicBezTo>
                    <a:pt x="123" y="184"/>
                    <a:pt x="123" y="184"/>
                    <a:pt x="122" y="184"/>
                  </a:cubicBezTo>
                  <a:cubicBezTo>
                    <a:pt x="122" y="184"/>
                    <a:pt x="122" y="184"/>
                    <a:pt x="122" y="184"/>
                  </a:cubicBezTo>
                  <a:cubicBezTo>
                    <a:pt x="122" y="184"/>
                    <a:pt x="122" y="184"/>
                    <a:pt x="122" y="184"/>
                  </a:cubicBezTo>
                  <a:cubicBezTo>
                    <a:pt x="122" y="184"/>
                    <a:pt x="122" y="184"/>
                    <a:pt x="122" y="184"/>
                  </a:cubicBezTo>
                  <a:cubicBezTo>
                    <a:pt x="121" y="184"/>
                    <a:pt x="121" y="184"/>
                    <a:pt x="121" y="184"/>
                  </a:cubicBezTo>
                  <a:cubicBezTo>
                    <a:pt x="121" y="184"/>
                    <a:pt x="121" y="184"/>
                    <a:pt x="121" y="184"/>
                  </a:cubicBezTo>
                  <a:cubicBezTo>
                    <a:pt x="121" y="184"/>
                    <a:pt x="113" y="184"/>
                    <a:pt x="95" y="184"/>
                  </a:cubicBezTo>
                  <a:cubicBezTo>
                    <a:pt x="95" y="184"/>
                    <a:pt x="95" y="184"/>
                    <a:pt x="95" y="184"/>
                  </a:cubicBezTo>
                  <a:cubicBezTo>
                    <a:pt x="85" y="184"/>
                    <a:pt x="79" y="180"/>
                    <a:pt x="77" y="175"/>
                  </a:cubicBezTo>
                  <a:cubicBezTo>
                    <a:pt x="77" y="175"/>
                    <a:pt x="77" y="175"/>
                    <a:pt x="77" y="175"/>
                  </a:cubicBezTo>
                  <a:cubicBezTo>
                    <a:pt x="74" y="171"/>
                    <a:pt x="73" y="167"/>
                    <a:pt x="73" y="166"/>
                  </a:cubicBezTo>
                  <a:cubicBezTo>
                    <a:pt x="73" y="166"/>
                    <a:pt x="73" y="166"/>
                    <a:pt x="73" y="166"/>
                  </a:cubicBezTo>
                  <a:cubicBezTo>
                    <a:pt x="73" y="166"/>
                    <a:pt x="73" y="166"/>
                    <a:pt x="73" y="166"/>
                  </a:cubicBezTo>
                  <a:cubicBezTo>
                    <a:pt x="73" y="166"/>
                    <a:pt x="73" y="166"/>
                    <a:pt x="73" y="166"/>
                  </a:cubicBezTo>
                  <a:cubicBezTo>
                    <a:pt x="73" y="166"/>
                    <a:pt x="73" y="163"/>
                    <a:pt x="73" y="146"/>
                  </a:cubicBezTo>
                  <a:cubicBezTo>
                    <a:pt x="73" y="146"/>
                    <a:pt x="73" y="146"/>
                    <a:pt x="73" y="146"/>
                  </a:cubicBezTo>
                  <a:cubicBezTo>
                    <a:pt x="73" y="140"/>
                    <a:pt x="71" y="137"/>
                    <a:pt x="67" y="136"/>
                  </a:cubicBezTo>
                  <a:cubicBezTo>
                    <a:pt x="67" y="136"/>
                    <a:pt x="67" y="136"/>
                    <a:pt x="67" y="136"/>
                  </a:cubicBezTo>
                  <a:cubicBezTo>
                    <a:pt x="64" y="134"/>
                    <a:pt x="60" y="134"/>
                    <a:pt x="59" y="134"/>
                  </a:cubicBezTo>
                  <a:cubicBezTo>
                    <a:pt x="59" y="134"/>
                    <a:pt x="59" y="134"/>
                    <a:pt x="59" y="134"/>
                  </a:cubicBezTo>
                  <a:cubicBezTo>
                    <a:pt x="59" y="134"/>
                    <a:pt x="58" y="134"/>
                    <a:pt x="58" y="134"/>
                  </a:cubicBezTo>
                  <a:cubicBezTo>
                    <a:pt x="58" y="134"/>
                    <a:pt x="58" y="134"/>
                    <a:pt x="58" y="134"/>
                  </a:cubicBezTo>
                  <a:cubicBezTo>
                    <a:pt x="58" y="134"/>
                    <a:pt x="58" y="134"/>
                    <a:pt x="58" y="134"/>
                  </a:cubicBezTo>
                  <a:cubicBezTo>
                    <a:pt x="58" y="134"/>
                    <a:pt x="58" y="134"/>
                    <a:pt x="58" y="134"/>
                  </a:cubicBezTo>
                  <a:cubicBezTo>
                    <a:pt x="58" y="134"/>
                    <a:pt x="37" y="134"/>
                    <a:pt x="20" y="134"/>
                  </a:cubicBezTo>
                  <a:cubicBezTo>
                    <a:pt x="20" y="134"/>
                    <a:pt x="20" y="134"/>
                    <a:pt x="20" y="134"/>
                  </a:cubicBezTo>
                  <a:cubicBezTo>
                    <a:pt x="10" y="134"/>
                    <a:pt x="5" y="129"/>
                    <a:pt x="2" y="125"/>
                  </a:cubicBezTo>
                  <a:cubicBezTo>
                    <a:pt x="2" y="125"/>
                    <a:pt x="2" y="125"/>
                    <a:pt x="2" y="125"/>
                  </a:cubicBezTo>
                  <a:cubicBezTo>
                    <a:pt x="0" y="121"/>
                    <a:pt x="0" y="116"/>
                    <a:pt x="0" y="116"/>
                  </a:cubicBezTo>
                  <a:cubicBezTo>
                    <a:pt x="0" y="116"/>
                    <a:pt x="0" y="116"/>
                    <a:pt x="0" y="116"/>
                  </a:cubicBezTo>
                  <a:cubicBezTo>
                    <a:pt x="0" y="0"/>
                    <a:pt x="0" y="0"/>
                    <a:pt x="0" y="0"/>
                  </a:cubicBezTo>
                  <a:cubicBezTo>
                    <a:pt x="0" y="0"/>
                    <a:pt x="0" y="0"/>
                    <a:pt x="0" y="0"/>
                  </a:cubicBezTo>
                  <a:cubicBezTo>
                    <a:pt x="5" y="0"/>
                    <a:pt x="5" y="0"/>
                    <a:pt x="5" y="0"/>
                  </a:cubicBezTo>
                  <a:cubicBezTo>
                    <a:pt x="5" y="116"/>
                    <a:pt x="5" y="116"/>
                    <a:pt x="5" y="116"/>
                  </a:cubicBezTo>
                  <a:cubicBezTo>
                    <a:pt x="5" y="116"/>
                    <a:pt x="5" y="116"/>
                    <a:pt x="5" y="117"/>
                  </a:cubicBezTo>
                  <a:cubicBezTo>
                    <a:pt x="5" y="117"/>
                    <a:pt x="5" y="117"/>
                    <a:pt x="5" y="117"/>
                  </a:cubicBezTo>
                  <a:cubicBezTo>
                    <a:pt x="5" y="117"/>
                    <a:pt x="6" y="117"/>
                    <a:pt x="6" y="118"/>
                  </a:cubicBezTo>
                  <a:cubicBezTo>
                    <a:pt x="6" y="118"/>
                    <a:pt x="6" y="118"/>
                    <a:pt x="6" y="118"/>
                  </a:cubicBezTo>
                  <a:cubicBezTo>
                    <a:pt x="6" y="119"/>
                    <a:pt x="6" y="121"/>
                    <a:pt x="7" y="122"/>
                  </a:cubicBezTo>
                  <a:cubicBezTo>
                    <a:pt x="7" y="122"/>
                    <a:pt x="7" y="122"/>
                    <a:pt x="7" y="122"/>
                  </a:cubicBezTo>
                  <a:cubicBezTo>
                    <a:pt x="9" y="125"/>
                    <a:pt x="12" y="128"/>
                    <a:pt x="20" y="128"/>
                  </a:cubicBezTo>
                  <a:cubicBezTo>
                    <a:pt x="20" y="128"/>
                    <a:pt x="20" y="128"/>
                    <a:pt x="20" y="128"/>
                  </a:cubicBezTo>
                  <a:cubicBezTo>
                    <a:pt x="37" y="128"/>
                    <a:pt x="58" y="128"/>
                    <a:pt x="58" y="128"/>
                  </a:cubicBezTo>
                  <a:cubicBezTo>
                    <a:pt x="58" y="128"/>
                    <a:pt x="58" y="128"/>
                    <a:pt x="58" y="128"/>
                  </a:cubicBezTo>
                  <a:cubicBezTo>
                    <a:pt x="58" y="128"/>
                    <a:pt x="59" y="128"/>
                    <a:pt x="59" y="128"/>
                  </a:cubicBezTo>
                  <a:cubicBezTo>
                    <a:pt x="59" y="128"/>
                    <a:pt x="59" y="128"/>
                    <a:pt x="59" y="128"/>
                  </a:cubicBezTo>
                  <a:cubicBezTo>
                    <a:pt x="61" y="128"/>
                    <a:pt x="65" y="128"/>
                    <a:pt x="70" y="131"/>
                  </a:cubicBezTo>
                  <a:cubicBezTo>
                    <a:pt x="70" y="131"/>
                    <a:pt x="70" y="131"/>
                    <a:pt x="70" y="131"/>
                  </a:cubicBezTo>
                  <a:cubicBezTo>
                    <a:pt x="75" y="133"/>
                    <a:pt x="79" y="138"/>
                    <a:pt x="79" y="146"/>
                  </a:cubicBezTo>
                  <a:cubicBezTo>
                    <a:pt x="79" y="146"/>
                    <a:pt x="79" y="146"/>
                    <a:pt x="79" y="146"/>
                  </a:cubicBezTo>
                  <a:cubicBezTo>
                    <a:pt x="79" y="161"/>
                    <a:pt x="79" y="165"/>
                    <a:pt x="79" y="166"/>
                  </a:cubicBezTo>
                  <a:cubicBezTo>
                    <a:pt x="79" y="166"/>
                    <a:pt x="79" y="166"/>
                    <a:pt x="79" y="166"/>
                  </a:cubicBezTo>
                  <a:cubicBezTo>
                    <a:pt x="79" y="166"/>
                    <a:pt x="79" y="166"/>
                    <a:pt x="79" y="166"/>
                  </a:cubicBezTo>
                  <a:cubicBezTo>
                    <a:pt x="79" y="166"/>
                    <a:pt x="79" y="166"/>
                    <a:pt x="79" y="166"/>
                  </a:cubicBezTo>
                  <a:cubicBezTo>
                    <a:pt x="79" y="167"/>
                    <a:pt x="79" y="167"/>
                    <a:pt x="79" y="168"/>
                  </a:cubicBezTo>
                  <a:cubicBezTo>
                    <a:pt x="79" y="168"/>
                    <a:pt x="79" y="168"/>
                    <a:pt x="79" y="168"/>
                  </a:cubicBezTo>
                  <a:cubicBezTo>
                    <a:pt x="80" y="169"/>
                    <a:pt x="80" y="171"/>
                    <a:pt x="81" y="172"/>
                  </a:cubicBezTo>
                  <a:cubicBezTo>
                    <a:pt x="81" y="172"/>
                    <a:pt x="81" y="172"/>
                    <a:pt x="81" y="172"/>
                  </a:cubicBezTo>
                  <a:cubicBezTo>
                    <a:pt x="83" y="175"/>
                    <a:pt x="87" y="178"/>
                    <a:pt x="95" y="178"/>
                  </a:cubicBezTo>
                  <a:cubicBezTo>
                    <a:pt x="95" y="178"/>
                    <a:pt x="95" y="178"/>
                    <a:pt x="95" y="178"/>
                  </a:cubicBezTo>
                  <a:cubicBezTo>
                    <a:pt x="111" y="178"/>
                    <a:pt x="120" y="178"/>
                    <a:pt x="121" y="178"/>
                  </a:cubicBezTo>
                  <a:cubicBezTo>
                    <a:pt x="121" y="178"/>
                    <a:pt x="121" y="178"/>
                    <a:pt x="121" y="178"/>
                  </a:cubicBezTo>
                  <a:cubicBezTo>
                    <a:pt x="122" y="178"/>
                    <a:pt x="123" y="178"/>
                    <a:pt x="124" y="178"/>
                  </a:cubicBezTo>
                  <a:cubicBezTo>
                    <a:pt x="124" y="178"/>
                    <a:pt x="124" y="178"/>
                    <a:pt x="124" y="178"/>
                  </a:cubicBezTo>
                  <a:cubicBezTo>
                    <a:pt x="127" y="178"/>
                    <a:pt x="131" y="178"/>
                    <a:pt x="135" y="181"/>
                  </a:cubicBezTo>
                  <a:cubicBezTo>
                    <a:pt x="135" y="181"/>
                    <a:pt x="135" y="181"/>
                    <a:pt x="135" y="181"/>
                  </a:cubicBezTo>
                  <a:cubicBezTo>
                    <a:pt x="139" y="184"/>
                    <a:pt x="143" y="189"/>
                    <a:pt x="143" y="196"/>
                  </a:cubicBezTo>
                  <a:cubicBezTo>
                    <a:pt x="143" y="196"/>
                    <a:pt x="143" y="196"/>
                    <a:pt x="143" y="196"/>
                  </a:cubicBezTo>
                  <a:cubicBezTo>
                    <a:pt x="143" y="214"/>
                    <a:pt x="143" y="233"/>
                    <a:pt x="143" y="233"/>
                  </a:cubicBezTo>
                  <a:cubicBezTo>
                    <a:pt x="143" y="233"/>
                    <a:pt x="143" y="233"/>
                    <a:pt x="143" y="233"/>
                  </a:cubicBezTo>
                  <a:cubicBezTo>
                    <a:pt x="143" y="233"/>
                    <a:pt x="143" y="233"/>
                    <a:pt x="143" y="233"/>
                  </a:cubicBezTo>
                  <a:cubicBezTo>
                    <a:pt x="143" y="233"/>
                    <a:pt x="143" y="233"/>
                    <a:pt x="143" y="233"/>
                  </a:cubicBezTo>
                  <a:cubicBezTo>
                    <a:pt x="143" y="234"/>
                    <a:pt x="143" y="234"/>
                    <a:pt x="143" y="235"/>
                  </a:cubicBezTo>
                  <a:cubicBezTo>
                    <a:pt x="143" y="235"/>
                    <a:pt x="143" y="235"/>
                    <a:pt x="143" y="235"/>
                  </a:cubicBezTo>
                  <a:cubicBezTo>
                    <a:pt x="143" y="237"/>
                    <a:pt x="144" y="239"/>
                    <a:pt x="145" y="241"/>
                  </a:cubicBezTo>
                  <a:cubicBezTo>
                    <a:pt x="145" y="241"/>
                    <a:pt x="145" y="241"/>
                    <a:pt x="145" y="241"/>
                  </a:cubicBezTo>
                  <a:cubicBezTo>
                    <a:pt x="147" y="244"/>
                    <a:pt x="150" y="248"/>
                    <a:pt x="158" y="248"/>
                  </a:cubicBezTo>
                  <a:cubicBezTo>
                    <a:pt x="158" y="248"/>
                    <a:pt x="158" y="248"/>
                    <a:pt x="158" y="248"/>
                  </a:cubicBezTo>
                  <a:cubicBezTo>
                    <a:pt x="175" y="248"/>
                    <a:pt x="187" y="248"/>
                    <a:pt x="187" y="248"/>
                  </a:cubicBezTo>
                  <a:cubicBezTo>
                    <a:pt x="187" y="248"/>
                    <a:pt x="187" y="248"/>
                    <a:pt x="187" y="248"/>
                  </a:cubicBezTo>
                  <a:cubicBezTo>
                    <a:pt x="187" y="254"/>
                    <a:pt x="187" y="254"/>
                    <a:pt x="187" y="25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62" name="Freeform 164"/>
            <p:cNvSpPr>
              <a:spLocks noEditPoints="1"/>
            </p:cNvSpPr>
            <p:nvPr/>
          </p:nvSpPr>
          <p:spPr bwMode="auto">
            <a:xfrm>
              <a:off x="3168864" y="3750120"/>
              <a:ext cx="204849" cy="624449"/>
            </a:xfrm>
            <a:custGeom>
              <a:avLst/>
              <a:gdLst>
                <a:gd name="T0" fmla="*/ 44 w 45"/>
                <a:gd name="T1" fmla="*/ 73 h 138"/>
                <a:gd name="T2" fmla="*/ 43 w 45"/>
                <a:gd name="T3" fmla="*/ 134 h 138"/>
                <a:gd name="T4" fmla="*/ 41 w 45"/>
                <a:gd name="T5" fmla="*/ 136 h 138"/>
                <a:gd name="T6" fmla="*/ 21 w 45"/>
                <a:gd name="T7" fmla="*/ 138 h 138"/>
                <a:gd name="T8" fmla="*/ 2 w 45"/>
                <a:gd name="T9" fmla="*/ 136 h 138"/>
                <a:gd name="T10" fmla="*/ 0 w 45"/>
                <a:gd name="T11" fmla="*/ 134 h 138"/>
                <a:gd name="T12" fmla="*/ 0 w 45"/>
                <a:gd name="T13" fmla="*/ 109 h 138"/>
                <a:gd name="T14" fmla="*/ 0 w 45"/>
                <a:gd name="T15" fmla="*/ 97 h 138"/>
                <a:gd name="T16" fmla="*/ 1 w 45"/>
                <a:gd name="T17" fmla="*/ 73 h 138"/>
                <a:gd name="T18" fmla="*/ 2 w 45"/>
                <a:gd name="T19" fmla="*/ 71 h 138"/>
                <a:gd name="T20" fmla="*/ 22 w 45"/>
                <a:gd name="T21" fmla="*/ 69 h 138"/>
                <a:gd name="T22" fmla="*/ 42 w 45"/>
                <a:gd name="T23" fmla="*/ 71 h 138"/>
                <a:gd name="T24" fmla="*/ 44 w 45"/>
                <a:gd name="T25" fmla="*/ 73 h 138"/>
                <a:gd name="T26" fmla="*/ 45 w 45"/>
                <a:gd name="T27" fmla="*/ 4 h 138"/>
                <a:gd name="T28" fmla="*/ 44 w 45"/>
                <a:gd name="T29" fmla="*/ 65 h 138"/>
                <a:gd name="T30" fmla="*/ 42 w 45"/>
                <a:gd name="T31" fmla="*/ 67 h 138"/>
                <a:gd name="T32" fmla="*/ 22 w 45"/>
                <a:gd name="T33" fmla="*/ 69 h 138"/>
                <a:gd name="T34" fmla="*/ 3 w 45"/>
                <a:gd name="T35" fmla="*/ 67 h 138"/>
                <a:gd name="T36" fmla="*/ 1 w 45"/>
                <a:gd name="T37" fmla="*/ 65 h 138"/>
                <a:gd name="T38" fmla="*/ 1 w 45"/>
                <a:gd name="T39" fmla="*/ 40 h 138"/>
                <a:gd name="T40" fmla="*/ 1 w 45"/>
                <a:gd name="T41" fmla="*/ 28 h 138"/>
                <a:gd name="T42" fmla="*/ 1 w 45"/>
                <a:gd name="T43" fmla="*/ 4 h 138"/>
                <a:gd name="T44" fmla="*/ 3 w 45"/>
                <a:gd name="T45" fmla="*/ 2 h 138"/>
                <a:gd name="T46" fmla="*/ 23 w 45"/>
                <a:gd name="T47" fmla="*/ 0 h 138"/>
                <a:gd name="T48" fmla="*/ 43 w 45"/>
                <a:gd name="T49" fmla="*/ 2 h 138"/>
                <a:gd name="T50" fmla="*/ 45 w 45"/>
                <a:gd name="T51" fmla="*/ 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138">
                  <a:moveTo>
                    <a:pt x="44" y="73"/>
                  </a:moveTo>
                  <a:cubicBezTo>
                    <a:pt x="43" y="134"/>
                    <a:pt x="43" y="134"/>
                    <a:pt x="43" y="134"/>
                  </a:cubicBezTo>
                  <a:cubicBezTo>
                    <a:pt x="43" y="135"/>
                    <a:pt x="42" y="136"/>
                    <a:pt x="41" y="136"/>
                  </a:cubicBezTo>
                  <a:cubicBezTo>
                    <a:pt x="41" y="136"/>
                    <a:pt x="30" y="138"/>
                    <a:pt x="21" y="138"/>
                  </a:cubicBezTo>
                  <a:cubicBezTo>
                    <a:pt x="12" y="138"/>
                    <a:pt x="2" y="136"/>
                    <a:pt x="2" y="136"/>
                  </a:cubicBezTo>
                  <a:cubicBezTo>
                    <a:pt x="0" y="136"/>
                    <a:pt x="0" y="135"/>
                    <a:pt x="0" y="134"/>
                  </a:cubicBezTo>
                  <a:cubicBezTo>
                    <a:pt x="0" y="109"/>
                    <a:pt x="0" y="109"/>
                    <a:pt x="0" y="109"/>
                  </a:cubicBezTo>
                  <a:cubicBezTo>
                    <a:pt x="0" y="97"/>
                    <a:pt x="0" y="97"/>
                    <a:pt x="0" y="97"/>
                  </a:cubicBezTo>
                  <a:cubicBezTo>
                    <a:pt x="1" y="73"/>
                    <a:pt x="1" y="73"/>
                    <a:pt x="1" y="73"/>
                  </a:cubicBezTo>
                  <a:cubicBezTo>
                    <a:pt x="1" y="72"/>
                    <a:pt x="1" y="71"/>
                    <a:pt x="2" y="71"/>
                  </a:cubicBezTo>
                  <a:cubicBezTo>
                    <a:pt x="3" y="71"/>
                    <a:pt x="13" y="69"/>
                    <a:pt x="22" y="69"/>
                  </a:cubicBezTo>
                  <a:cubicBezTo>
                    <a:pt x="31" y="69"/>
                    <a:pt x="42" y="71"/>
                    <a:pt x="42" y="71"/>
                  </a:cubicBezTo>
                  <a:cubicBezTo>
                    <a:pt x="43" y="71"/>
                    <a:pt x="44" y="72"/>
                    <a:pt x="44" y="73"/>
                  </a:cubicBezTo>
                  <a:close/>
                  <a:moveTo>
                    <a:pt x="45" y="4"/>
                  </a:moveTo>
                  <a:cubicBezTo>
                    <a:pt x="44" y="65"/>
                    <a:pt x="44" y="65"/>
                    <a:pt x="44" y="65"/>
                  </a:cubicBezTo>
                  <a:cubicBezTo>
                    <a:pt x="44" y="66"/>
                    <a:pt x="43" y="67"/>
                    <a:pt x="42" y="67"/>
                  </a:cubicBezTo>
                  <a:cubicBezTo>
                    <a:pt x="42" y="67"/>
                    <a:pt x="31" y="69"/>
                    <a:pt x="22" y="69"/>
                  </a:cubicBezTo>
                  <a:cubicBezTo>
                    <a:pt x="13" y="69"/>
                    <a:pt x="3" y="67"/>
                    <a:pt x="3" y="67"/>
                  </a:cubicBezTo>
                  <a:cubicBezTo>
                    <a:pt x="1" y="67"/>
                    <a:pt x="1" y="66"/>
                    <a:pt x="1" y="65"/>
                  </a:cubicBezTo>
                  <a:cubicBezTo>
                    <a:pt x="1" y="40"/>
                    <a:pt x="1" y="40"/>
                    <a:pt x="1" y="40"/>
                  </a:cubicBezTo>
                  <a:cubicBezTo>
                    <a:pt x="1" y="28"/>
                    <a:pt x="1" y="28"/>
                    <a:pt x="1" y="28"/>
                  </a:cubicBezTo>
                  <a:cubicBezTo>
                    <a:pt x="1" y="4"/>
                    <a:pt x="1" y="4"/>
                    <a:pt x="1" y="4"/>
                  </a:cubicBezTo>
                  <a:cubicBezTo>
                    <a:pt x="2" y="3"/>
                    <a:pt x="2" y="2"/>
                    <a:pt x="3" y="2"/>
                  </a:cubicBezTo>
                  <a:cubicBezTo>
                    <a:pt x="4" y="2"/>
                    <a:pt x="14" y="0"/>
                    <a:pt x="23" y="0"/>
                  </a:cubicBezTo>
                  <a:cubicBezTo>
                    <a:pt x="32" y="0"/>
                    <a:pt x="43" y="2"/>
                    <a:pt x="43" y="2"/>
                  </a:cubicBezTo>
                  <a:cubicBezTo>
                    <a:pt x="44" y="2"/>
                    <a:pt x="45" y="3"/>
                    <a:pt x="45" y="4"/>
                  </a:cubicBezTo>
                  <a:close/>
                </a:path>
              </a:pathLst>
            </a:custGeom>
            <a:solidFill>
              <a:schemeClr val="accent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63" name="Rectangle 165"/>
            <p:cNvSpPr>
              <a:spLocks noChangeArrowheads="1"/>
            </p:cNvSpPr>
            <p:nvPr/>
          </p:nvSpPr>
          <p:spPr bwMode="auto">
            <a:xfrm>
              <a:off x="3301528" y="4210651"/>
              <a:ext cx="39019" cy="42931"/>
            </a:xfrm>
            <a:prstGeom prst="rect">
              <a:avLst/>
            </a:prstGeom>
            <a:solidFill>
              <a:schemeClr val="accent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64" name="Rectangle 166"/>
            <p:cNvSpPr>
              <a:spLocks noChangeArrowheads="1"/>
            </p:cNvSpPr>
            <p:nvPr/>
          </p:nvSpPr>
          <p:spPr bwMode="auto">
            <a:xfrm>
              <a:off x="3301528" y="4261388"/>
              <a:ext cx="39019" cy="40979"/>
            </a:xfrm>
            <a:prstGeom prst="rect">
              <a:avLst/>
            </a:prstGeom>
            <a:solidFill>
              <a:schemeClr val="accent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65" name="Rectangle 167"/>
            <p:cNvSpPr>
              <a:spLocks noChangeArrowheads="1"/>
            </p:cNvSpPr>
            <p:nvPr/>
          </p:nvSpPr>
          <p:spPr bwMode="auto">
            <a:xfrm>
              <a:off x="3196177" y="4109178"/>
              <a:ext cx="40969" cy="39028"/>
            </a:xfrm>
            <a:prstGeom prst="rect">
              <a:avLst/>
            </a:prstGeom>
            <a:solidFill>
              <a:schemeClr val="accent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66" name="Freeform 168"/>
            <p:cNvSpPr/>
            <p:nvPr/>
          </p:nvSpPr>
          <p:spPr bwMode="auto">
            <a:xfrm>
              <a:off x="3192275" y="4206748"/>
              <a:ext cx="44871" cy="46834"/>
            </a:xfrm>
            <a:custGeom>
              <a:avLst/>
              <a:gdLst>
                <a:gd name="T0" fmla="*/ 24 w 24"/>
                <a:gd name="T1" fmla="*/ 2 h 24"/>
                <a:gd name="T2" fmla="*/ 2 w 24"/>
                <a:gd name="T3" fmla="*/ 0 h 24"/>
                <a:gd name="T4" fmla="*/ 0 w 24"/>
                <a:gd name="T5" fmla="*/ 21 h 24"/>
                <a:gd name="T6" fmla="*/ 21 w 24"/>
                <a:gd name="T7" fmla="*/ 24 h 24"/>
                <a:gd name="T8" fmla="*/ 24 w 24"/>
                <a:gd name="T9" fmla="*/ 2 h 24"/>
              </a:gdLst>
              <a:ahLst/>
              <a:cxnLst>
                <a:cxn ang="0">
                  <a:pos x="T0" y="T1"/>
                </a:cxn>
                <a:cxn ang="0">
                  <a:pos x="T2" y="T3"/>
                </a:cxn>
                <a:cxn ang="0">
                  <a:pos x="T4" y="T5"/>
                </a:cxn>
                <a:cxn ang="0">
                  <a:pos x="T6" y="T7"/>
                </a:cxn>
                <a:cxn ang="0">
                  <a:pos x="T8" y="T9"/>
                </a:cxn>
              </a:cxnLst>
              <a:rect l="0" t="0" r="r" b="b"/>
              <a:pathLst>
                <a:path w="24" h="24">
                  <a:moveTo>
                    <a:pt x="24" y="2"/>
                  </a:moveTo>
                  <a:lnTo>
                    <a:pt x="2" y="0"/>
                  </a:lnTo>
                  <a:lnTo>
                    <a:pt x="0" y="21"/>
                  </a:lnTo>
                  <a:lnTo>
                    <a:pt x="21" y="24"/>
                  </a:lnTo>
                  <a:lnTo>
                    <a:pt x="24" y="2"/>
                  </a:lnTo>
                  <a:close/>
                </a:path>
              </a:pathLst>
            </a:custGeom>
            <a:solidFill>
              <a:schemeClr val="accent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67" name="Rectangle 169"/>
            <p:cNvSpPr>
              <a:spLocks noChangeArrowheads="1"/>
            </p:cNvSpPr>
            <p:nvPr/>
          </p:nvSpPr>
          <p:spPr bwMode="auto">
            <a:xfrm>
              <a:off x="3244950" y="4261388"/>
              <a:ext cx="42921" cy="40979"/>
            </a:xfrm>
            <a:prstGeom prst="rect">
              <a:avLst/>
            </a:prstGeom>
            <a:solidFill>
              <a:schemeClr val="accent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68" name="Rectangle 170"/>
            <p:cNvSpPr>
              <a:spLocks noChangeArrowheads="1"/>
            </p:cNvSpPr>
            <p:nvPr/>
          </p:nvSpPr>
          <p:spPr bwMode="auto">
            <a:xfrm>
              <a:off x="3196177" y="4157963"/>
              <a:ext cx="40969" cy="40980"/>
            </a:xfrm>
            <a:prstGeom prst="rect">
              <a:avLst/>
            </a:prstGeom>
            <a:solidFill>
              <a:schemeClr val="accent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69" name="Rectangle 171"/>
            <p:cNvSpPr>
              <a:spLocks noChangeArrowheads="1"/>
            </p:cNvSpPr>
            <p:nvPr/>
          </p:nvSpPr>
          <p:spPr bwMode="auto">
            <a:xfrm>
              <a:off x="3301528" y="4109178"/>
              <a:ext cx="39019" cy="39028"/>
            </a:xfrm>
            <a:prstGeom prst="rect">
              <a:avLst/>
            </a:prstGeom>
            <a:solidFill>
              <a:schemeClr val="accent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70" name="Rectangle 172"/>
            <p:cNvSpPr>
              <a:spLocks noChangeArrowheads="1"/>
            </p:cNvSpPr>
            <p:nvPr/>
          </p:nvSpPr>
          <p:spPr bwMode="auto">
            <a:xfrm>
              <a:off x="3192275" y="4261388"/>
              <a:ext cx="39019" cy="40979"/>
            </a:xfrm>
            <a:prstGeom prst="rect">
              <a:avLst/>
            </a:prstGeom>
            <a:solidFill>
              <a:schemeClr val="accent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71" name="Freeform 173"/>
            <p:cNvSpPr/>
            <p:nvPr/>
          </p:nvSpPr>
          <p:spPr bwMode="auto">
            <a:xfrm>
              <a:off x="3301528" y="4157963"/>
              <a:ext cx="39019" cy="42931"/>
            </a:xfrm>
            <a:custGeom>
              <a:avLst/>
              <a:gdLst>
                <a:gd name="T0" fmla="*/ 0 w 21"/>
                <a:gd name="T1" fmla="*/ 21 h 23"/>
                <a:gd name="T2" fmla="*/ 21 w 21"/>
                <a:gd name="T3" fmla="*/ 23 h 23"/>
                <a:gd name="T4" fmla="*/ 21 w 21"/>
                <a:gd name="T5" fmla="*/ 2 h 23"/>
                <a:gd name="T6" fmla="*/ 0 w 21"/>
                <a:gd name="T7" fmla="*/ 0 h 23"/>
                <a:gd name="T8" fmla="*/ 0 w 21"/>
                <a:gd name="T9" fmla="*/ 21 h 23"/>
              </a:gdLst>
              <a:ahLst/>
              <a:cxnLst>
                <a:cxn ang="0">
                  <a:pos x="T0" y="T1"/>
                </a:cxn>
                <a:cxn ang="0">
                  <a:pos x="T2" y="T3"/>
                </a:cxn>
                <a:cxn ang="0">
                  <a:pos x="T4" y="T5"/>
                </a:cxn>
                <a:cxn ang="0">
                  <a:pos x="T6" y="T7"/>
                </a:cxn>
                <a:cxn ang="0">
                  <a:pos x="T8" y="T9"/>
                </a:cxn>
              </a:cxnLst>
              <a:rect l="0" t="0" r="r" b="b"/>
              <a:pathLst>
                <a:path w="21" h="23">
                  <a:moveTo>
                    <a:pt x="0" y="21"/>
                  </a:moveTo>
                  <a:lnTo>
                    <a:pt x="21" y="23"/>
                  </a:lnTo>
                  <a:lnTo>
                    <a:pt x="21" y="2"/>
                  </a:lnTo>
                  <a:lnTo>
                    <a:pt x="0" y="0"/>
                  </a:lnTo>
                  <a:lnTo>
                    <a:pt x="0" y="21"/>
                  </a:lnTo>
                  <a:close/>
                </a:path>
              </a:pathLst>
            </a:custGeom>
            <a:solidFill>
              <a:schemeClr val="accent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72" name="Freeform 174"/>
            <p:cNvSpPr>
              <a:spLocks noEditPoints="1"/>
            </p:cNvSpPr>
            <p:nvPr/>
          </p:nvSpPr>
          <p:spPr bwMode="auto">
            <a:xfrm>
              <a:off x="3192275" y="3779391"/>
              <a:ext cx="161928" cy="257585"/>
            </a:xfrm>
            <a:custGeom>
              <a:avLst/>
              <a:gdLst>
                <a:gd name="T0" fmla="*/ 2 w 36"/>
                <a:gd name="T1" fmla="*/ 0 h 57"/>
                <a:gd name="T2" fmla="*/ 1 w 36"/>
                <a:gd name="T3" fmla="*/ 2 h 57"/>
                <a:gd name="T4" fmla="*/ 0 w 36"/>
                <a:gd name="T5" fmla="*/ 55 h 57"/>
                <a:gd name="T6" fmla="*/ 1 w 36"/>
                <a:gd name="T7" fmla="*/ 57 h 57"/>
                <a:gd name="T8" fmla="*/ 33 w 36"/>
                <a:gd name="T9" fmla="*/ 57 h 57"/>
                <a:gd name="T10" fmla="*/ 35 w 36"/>
                <a:gd name="T11" fmla="*/ 56 h 57"/>
                <a:gd name="T12" fmla="*/ 36 w 36"/>
                <a:gd name="T13" fmla="*/ 2 h 57"/>
                <a:gd name="T14" fmla="*/ 34 w 36"/>
                <a:gd name="T15" fmla="*/ 0 h 57"/>
                <a:gd name="T16" fmla="*/ 2 w 36"/>
                <a:gd name="T17" fmla="*/ 0 h 57"/>
                <a:gd name="T18" fmla="*/ 19 w 36"/>
                <a:gd name="T19" fmla="*/ 45 h 57"/>
                <a:gd name="T20" fmla="*/ 15 w 36"/>
                <a:gd name="T21" fmla="*/ 45 h 57"/>
                <a:gd name="T22" fmla="*/ 15 w 36"/>
                <a:gd name="T23" fmla="*/ 41 h 57"/>
                <a:gd name="T24" fmla="*/ 19 w 36"/>
                <a:gd name="T25" fmla="*/ 41 h 57"/>
                <a:gd name="T26" fmla="*/ 19 w 36"/>
                <a:gd name="T27" fmla="*/ 45 h 57"/>
                <a:gd name="T28" fmla="*/ 24 w 36"/>
                <a:gd name="T29" fmla="*/ 40 h 57"/>
                <a:gd name="T30" fmla="*/ 23 w 36"/>
                <a:gd name="T31" fmla="*/ 40 h 57"/>
                <a:gd name="T32" fmla="*/ 22 w 36"/>
                <a:gd name="T33" fmla="*/ 40 h 57"/>
                <a:gd name="T34" fmla="*/ 17 w 36"/>
                <a:gd name="T35" fmla="*/ 37 h 57"/>
                <a:gd name="T36" fmla="*/ 12 w 36"/>
                <a:gd name="T37" fmla="*/ 39 h 57"/>
                <a:gd name="T38" fmla="*/ 10 w 36"/>
                <a:gd name="T39" fmla="*/ 39 h 57"/>
                <a:gd name="T40" fmla="*/ 10 w 36"/>
                <a:gd name="T41" fmla="*/ 37 h 57"/>
                <a:gd name="T42" fmla="*/ 17 w 36"/>
                <a:gd name="T43" fmla="*/ 35 h 57"/>
                <a:gd name="T44" fmla="*/ 24 w 36"/>
                <a:gd name="T45" fmla="*/ 38 h 57"/>
                <a:gd name="T46" fmla="*/ 24 w 36"/>
                <a:gd name="T47" fmla="*/ 40 h 57"/>
                <a:gd name="T48" fmla="*/ 28 w 36"/>
                <a:gd name="T49" fmla="*/ 36 h 57"/>
                <a:gd name="T50" fmla="*/ 27 w 36"/>
                <a:gd name="T51" fmla="*/ 37 h 57"/>
                <a:gd name="T52" fmla="*/ 26 w 36"/>
                <a:gd name="T53" fmla="*/ 36 h 57"/>
                <a:gd name="T54" fmla="*/ 17 w 36"/>
                <a:gd name="T55" fmla="*/ 32 h 57"/>
                <a:gd name="T56" fmla="*/ 9 w 36"/>
                <a:gd name="T57" fmla="*/ 36 h 57"/>
                <a:gd name="T58" fmla="*/ 7 w 36"/>
                <a:gd name="T59" fmla="*/ 36 h 57"/>
                <a:gd name="T60" fmla="*/ 7 w 36"/>
                <a:gd name="T61" fmla="*/ 34 h 57"/>
                <a:gd name="T62" fmla="*/ 17 w 36"/>
                <a:gd name="T63" fmla="*/ 30 h 57"/>
                <a:gd name="T64" fmla="*/ 28 w 36"/>
                <a:gd name="T65" fmla="*/ 35 h 57"/>
                <a:gd name="T66" fmla="*/ 28 w 36"/>
                <a:gd name="T67" fmla="*/ 3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 h="57">
                  <a:moveTo>
                    <a:pt x="2" y="0"/>
                  </a:moveTo>
                  <a:cubicBezTo>
                    <a:pt x="1" y="0"/>
                    <a:pt x="1" y="1"/>
                    <a:pt x="1" y="2"/>
                  </a:cubicBezTo>
                  <a:cubicBezTo>
                    <a:pt x="0" y="55"/>
                    <a:pt x="0" y="55"/>
                    <a:pt x="0" y="55"/>
                  </a:cubicBezTo>
                  <a:cubicBezTo>
                    <a:pt x="0" y="56"/>
                    <a:pt x="0" y="57"/>
                    <a:pt x="1" y="57"/>
                  </a:cubicBezTo>
                  <a:cubicBezTo>
                    <a:pt x="33" y="57"/>
                    <a:pt x="33" y="57"/>
                    <a:pt x="33" y="57"/>
                  </a:cubicBezTo>
                  <a:cubicBezTo>
                    <a:pt x="34" y="57"/>
                    <a:pt x="35" y="56"/>
                    <a:pt x="35" y="56"/>
                  </a:cubicBezTo>
                  <a:cubicBezTo>
                    <a:pt x="36" y="2"/>
                    <a:pt x="36" y="2"/>
                    <a:pt x="36" y="2"/>
                  </a:cubicBezTo>
                  <a:cubicBezTo>
                    <a:pt x="36" y="1"/>
                    <a:pt x="35" y="0"/>
                    <a:pt x="34" y="0"/>
                  </a:cubicBezTo>
                  <a:lnTo>
                    <a:pt x="2" y="0"/>
                  </a:lnTo>
                  <a:close/>
                  <a:moveTo>
                    <a:pt x="19" y="45"/>
                  </a:moveTo>
                  <a:cubicBezTo>
                    <a:pt x="18" y="46"/>
                    <a:pt x="16" y="46"/>
                    <a:pt x="15" y="45"/>
                  </a:cubicBezTo>
                  <a:cubicBezTo>
                    <a:pt x="14" y="44"/>
                    <a:pt x="14" y="42"/>
                    <a:pt x="15" y="41"/>
                  </a:cubicBezTo>
                  <a:cubicBezTo>
                    <a:pt x="16" y="39"/>
                    <a:pt x="18" y="40"/>
                    <a:pt x="19" y="41"/>
                  </a:cubicBezTo>
                  <a:cubicBezTo>
                    <a:pt x="20" y="42"/>
                    <a:pt x="20" y="44"/>
                    <a:pt x="19" y="45"/>
                  </a:cubicBezTo>
                  <a:close/>
                  <a:moveTo>
                    <a:pt x="24" y="40"/>
                  </a:moveTo>
                  <a:cubicBezTo>
                    <a:pt x="24" y="40"/>
                    <a:pt x="24" y="40"/>
                    <a:pt x="23" y="40"/>
                  </a:cubicBezTo>
                  <a:cubicBezTo>
                    <a:pt x="23" y="40"/>
                    <a:pt x="23" y="40"/>
                    <a:pt x="22" y="40"/>
                  </a:cubicBezTo>
                  <a:cubicBezTo>
                    <a:pt x="21" y="38"/>
                    <a:pt x="19" y="37"/>
                    <a:pt x="17" y="37"/>
                  </a:cubicBezTo>
                  <a:cubicBezTo>
                    <a:pt x="15" y="37"/>
                    <a:pt x="13" y="38"/>
                    <a:pt x="12" y="39"/>
                  </a:cubicBezTo>
                  <a:cubicBezTo>
                    <a:pt x="11" y="40"/>
                    <a:pt x="10" y="40"/>
                    <a:pt x="10" y="39"/>
                  </a:cubicBezTo>
                  <a:cubicBezTo>
                    <a:pt x="9" y="39"/>
                    <a:pt x="10" y="38"/>
                    <a:pt x="10" y="37"/>
                  </a:cubicBezTo>
                  <a:cubicBezTo>
                    <a:pt x="12" y="35"/>
                    <a:pt x="15" y="35"/>
                    <a:pt x="17" y="35"/>
                  </a:cubicBezTo>
                  <a:cubicBezTo>
                    <a:pt x="20" y="35"/>
                    <a:pt x="22" y="36"/>
                    <a:pt x="24" y="38"/>
                  </a:cubicBezTo>
                  <a:cubicBezTo>
                    <a:pt x="25" y="38"/>
                    <a:pt x="25" y="39"/>
                    <a:pt x="24" y="40"/>
                  </a:cubicBezTo>
                  <a:close/>
                  <a:moveTo>
                    <a:pt x="28" y="36"/>
                  </a:moveTo>
                  <a:cubicBezTo>
                    <a:pt x="28" y="37"/>
                    <a:pt x="27" y="37"/>
                    <a:pt x="27" y="37"/>
                  </a:cubicBezTo>
                  <a:cubicBezTo>
                    <a:pt x="27" y="37"/>
                    <a:pt x="26" y="37"/>
                    <a:pt x="26" y="36"/>
                  </a:cubicBezTo>
                  <a:cubicBezTo>
                    <a:pt x="24" y="34"/>
                    <a:pt x="20" y="32"/>
                    <a:pt x="17" y="32"/>
                  </a:cubicBezTo>
                  <a:cubicBezTo>
                    <a:pt x="14" y="32"/>
                    <a:pt x="11" y="33"/>
                    <a:pt x="9" y="36"/>
                  </a:cubicBezTo>
                  <a:cubicBezTo>
                    <a:pt x="8" y="36"/>
                    <a:pt x="7" y="36"/>
                    <a:pt x="7" y="36"/>
                  </a:cubicBezTo>
                  <a:cubicBezTo>
                    <a:pt x="6" y="35"/>
                    <a:pt x="6" y="34"/>
                    <a:pt x="7" y="34"/>
                  </a:cubicBezTo>
                  <a:cubicBezTo>
                    <a:pt x="10" y="31"/>
                    <a:pt x="13" y="30"/>
                    <a:pt x="17" y="30"/>
                  </a:cubicBezTo>
                  <a:cubicBezTo>
                    <a:pt x="21" y="30"/>
                    <a:pt x="25" y="31"/>
                    <a:pt x="28" y="35"/>
                  </a:cubicBezTo>
                  <a:cubicBezTo>
                    <a:pt x="28" y="35"/>
                    <a:pt x="28" y="36"/>
                    <a:pt x="28" y="36"/>
                  </a:cubicBezTo>
                  <a:close/>
                </a:path>
              </a:pathLst>
            </a:custGeom>
            <a:solidFill>
              <a:schemeClr val="accent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73" name="Freeform 175"/>
            <p:cNvSpPr/>
            <p:nvPr/>
          </p:nvSpPr>
          <p:spPr bwMode="auto">
            <a:xfrm>
              <a:off x="3237146" y="4044781"/>
              <a:ext cx="66332" cy="7806"/>
            </a:xfrm>
            <a:custGeom>
              <a:avLst/>
              <a:gdLst>
                <a:gd name="T0" fmla="*/ 0 w 35"/>
                <a:gd name="T1" fmla="*/ 3 h 5"/>
                <a:gd name="T2" fmla="*/ 35 w 35"/>
                <a:gd name="T3" fmla="*/ 5 h 5"/>
                <a:gd name="T4" fmla="*/ 35 w 35"/>
                <a:gd name="T5" fmla="*/ 0 h 5"/>
                <a:gd name="T6" fmla="*/ 0 w 35"/>
                <a:gd name="T7" fmla="*/ 0 h 5"/>
                <a:gd name="T8" fmla="*/ 0 w 35"/>
                <a:gd name="T9" fmla="*/ 3 h 5"/>
              </a:gdLst>
              <a:ahLst/>
              <a:cxnLst>
                <a:cxn ang="0">
                  <a:pos x="T0" y="T1"/>
                </a:cxn>
                <a:cxn ang="0">
                  <a:pos x="T2" y="T3"/>
                </a:cxn>
                <a:cxn ang="0">
                  <a:pos x="T4" y="T5"/>
                </a:cxn>
                <a:cxn ang="0">
                  <a:pos x="T6" y="T7"/>
                </a:cxn>
                <a:cxn ang="0">
                  <a:pos x="T8" y="T9"/>
                </a:cxn>
              </a:cxnLst>
              <a:rect l="0" t="0" r="r" b="b"/>
              <a:pathLst>
                <a:path w="35" h="5">
                  <a:moveTo>
                    <a:pt x="0" y="3"/>
                  </a:moveTo>
                  <a:lnTo>
                    <a:pt x="35" y="5"/>
                  </a:lnTo>
                  <a:lnTo>
                    <a:pt x="35" y="0"/>
                  </a:lnTo>
                  <a:lnTo>
                    <a:pt x="0" y="0"/>
                  </a:lnTo>
                  <a:lnTo>
                    <a:pt x="0" y="3"/>
                  </a:lnTo>
                  <a:close/>
                </a:path>
              </a:pathLst>
            </a:custGeom>
            <a:solidFill>
              <a:schemeClr val="accent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74" name="Rectangle 176"/>
            <p:cNvSpPr>
              <a:spLocks noChangeArrowheads="1"/>
            </p:cNvSpPr>
            <p:nvPr/>
          </p:nvSpPr>
          <p:spPr bwMode="auto">
            <a:xfrm>
              <a:off x="3250803" y="4109178"/>
              <a:ext cx="40969" cy="39028"/>
            </a:xfrm>
            <a:prstGeom prst="rect">
              <a:avLst/>
            </a:prstGeom>
            <a:solidFill>
              <a:schemeClr val="accent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75" name="Freeform 177"/>
            <p:cNvSpPr/>
            <p:nvPr/>
          </p:nvSpPr>
          <p:spPr bwMode="auto">
            <a:xfrm>
              <a:off x="3244950" y="4210651"/>
              <a:ext cx="42921" cy="42931"/>
            </a:xfrm>
            <a:custGeom>
              <a:avLst/>
              <a:gdLst>
                <a:gd name="T0" fmla="*/ 0 w 22"/>
                <a:gd name="T1" fmla="*/ 22 h 22"/>
                <a:gd name="T2" fmla="*/ 22 w 22"/>
                <a:gd name="T3" fmla="*/ 22 h 22"/>
                <a:gd name="T4" fmla="*/ 22 w 22"/>
                <a:gd name="T5" fmla="*/ 0 h 22"/>
                <a:gd name="T6" fmla="*/ 3 w 22"/>
                <a:gd name="T7" fmla="*/ 0 h 22"/>
                <a:gd name="T8" fmla="*/ 0 w 22"/>
                <a:gd name="T9" fmla="*/ 22 h 22"/>
              </a:gdLst>
              <a:ahLst/>
              <a:cxnLst>
                <a:cxn ang="0">
                  <a:pos x="T0" y="T1"/>
                </a:cxn>
                <a:cxn ang="0">
                  <a:pos x="T2" y="T3"/>
                </a:cxn>
                <a:cxn ang="0">
                  <a:pos x="T4" y="T5"/>
                </a:cxn>
                <a:cxn ang="0">
                  <a:pos x="T6" y="T7"/>
                </a:cxn>
                <a:cxn ang="0">
                  <a:pos x="T8" y="T9"/>
                </a:cxn>
              </a:cxnLst>
              <a:rect l="0" t="0" r="r" b="b"/>
              <a:pathLst>
                <a:path w="22" h="22">
                  <a:moveTo>
                    <a:pt x="0" y="22"/>
                  </a:moveTo>
                  <a:lnTo>
                    <a:pt x="22" y="22"/>
                  </a:lnTo>
                  <a:lnTo>
                    <a:pt x="22" y="0"/>
                  </a:lnTo>
                  <a:lnTo>
                    <a:pt x="3" y="0"/>
                  </a:lnTo>
                  <a:lnTo>
                    <a:pt x="0" y="22"/>
                  </a:lnTo>
                  <a:close/>
                </a:path>
              </a:pathLst>
            </a:custGeom>
            <a:solidFill>
              <a:schemeClr val="accent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76" name="Rectangle 178"/>
            <p:cNvSpPr>
              <a:spLocks noChangeArrowheads="1"/>
            </p:cNvSpPr>
            <p:nvPr/>
          </p:nvSpPr>
          <p:spPr bwMode="auto">
            <a:xfrm>
              <a:off x="3250803" y="4157963"/>
              <a:ext cx="40969" cy="40980"/>
            </a:xfrm>
            <a:prstGeom prst="rect">
              <a:avLst/>
            </a:prstGeom>
            <a:solidFill>
              <a:schemeClr val="accent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77" name="Freeform 179"/>
            <p:cNvSpPr>
              <a:spLocks noEditPoints="1"/>
            </p:cNvSpPr>
            <p:nvPr/>
          </p:nvSpPr>
          <p:spPr bwMode="auto">
            <a:xfrm>
              <a:off x="3172765" y="3750120"/>
              <a:ext cx="200947" cy="312224"/>
            </a:xfrm>
            <a:custGeom>
              <a:avLst/>
              <a:gdLst>
                <a:gd name="T0" fmla="*/ 22 w 44"/>
                <a:gd name="T1" fmla="*/ 0 h 69"/>
                <a:gd name="T2" fmla="*/ 2 w 44"/>
                <a:gd name="T3" fmla="*/ 2 h 69"/>
                <a:gd name="T4" fmla="*/ 0 w 44"/>
                <a:gd name="T5" fmla="*/ 4 h 69"/>
                <a:gd name="T6" fmla="*/ 0 w 44"/>
                <a:gd name="T7" fmla="*/ 28 h 69"/>
                <a:gd name="T8" fmla="*/ 0 w 44"/>
                <a:gd name="T9" fmla="*/ 40 h 69"/>
                <a:gd name="T10" fmla="*/ 0 w 44"/>
                <a:gd name="T11" fmla="*/ 65 h 69"/>
                <a:gd name="T12" fmla="*/ 2 w 44"/>
                <a:gd name="T13" fmla="*/ 67 h 69"/>
                <a:gd name="T14" fmla="*/ 21 w 44"/>
                <a:gd name="T15" fmla="*/ 69 h 69"/>
                <a:gd name="T16" fmla="*/ 41 w 44"/>
                <a:gd name="T17" fmla="*/ 67 h 69"/>
                <a:gd name="T18" fmla="*/ 43 w 44"/>
                <a:gd name="T19" fmla="*/ 65 h 69"/>
                <a:gd name="T20" fmla="*/ 44 w 44"/>
                <a:gd name="T21" fmla="*/ 4 h 69"/>
                <a:gd name="T22" fmla="*/ 42 w 44"/>
                <a:gd name="T23" fmla="*/ 2 h 69"/>
                <a:gd name="T24" fmla="*/ 22 w 44"/>
                <a:gd name="T25" fmla="*/ 0 h 69"/>
                <a:gd name="T26" fmla="*/ 29 w 44"/>
                <a:gd name="T27" fmla="*/ 67 h 69"/>
                <a:gd name="T28" fmla="*/ 14 w 44"/>
                <a:gd name="T29" fmla="*/ 66 h 69"/>
                <a:gd name="T30" fmla="*/ 14 w 44"/>
                <a:gd name="T31" fmla="*/ 65 h 69"/>
                <a:gd name="T32" fmla="*/ 29 w 44"/>
                <a:gd name="T33" fmla="*/ 65 h 69"/>
                <a:gd name="T34" fmla="*/ 29 w 44"/>
                <a:gd name="T35" fmla="*/ 67 h 69"/>
                <a:gd name="T36" fmla="*/ 40 w 44"/>
                <a:gd name="T37" fmla="*/ 8 h 69"/>
                <a:gd name="T38" fmla="*/ 39 w 44"/>
                <a:gd name="T39" fmla="*/ 62 h 69"/>
                <a:gd name="T40" fmla="*/ 37 w 44"/>
                <a:gd name="T41" fmla="*/ 63 h 69"/>
                <a:gd name="T42" fmla="*/ 5 w 44"/>
                <a:gd name="T43" fmla="*/ 63 h 69"/>
                <a:gd name="T44" fmla="*/ 4 w 44"/>
                <a:gd name="T45" fmla="*/ 61 h 69"/>
                <a:gd name="T46" fmla="*/ 5 w 44"/>
                <a:gd name="T47" fmla="*/ 8 h 69"/>
                <a:gd name="T48" fmla="*/ 6 w 44"/>
                <a:gd name="T49" fmla="*/ 6 h 69"/>
                <a:gd name="T50" fmla="*/ 38 w 44"/>
                <a:gd name="T51" fmla="*/ 6 h 69"/>
                <a:gd name="T52" fmla="*/ 40 w 44"/>
                <a:gd name="T53" fmla="*/ 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69">
                  <a:moveTo>
                    <a:pt x="22" y="0"/>
                  </a:moveTo>
                  <a:cubicBezTo>
                    <a:pt x="13" y="0"/>
                    <a:pt x="3" y="2"/>
                    <a:pt x="2" y="2"/>
                  </a:cubicBezTo>
                  <a:cubicBezTo>
                    <a:pt x="1" y="2"/>
                    <a:pt x="1" y="3"/>
                    <a:pt x="0" y="4"/>
                  </a:cubicBezTo>
                  <a:cubicBezTo>
                    <a:pt x="0" y="28"/>
                    <a:pt x="0" y="28"/>
                    <a:pt x="0" y="28"/>
                  </a:cubicBezTo>
                  <a:cubicBezTo>
                    <a:pt x="0" y="40"/>
                    <a:pt x="0" y="40"/>
                    <a:pt x="0" y="40"/>
                  </a:cubicBezTo>
                  <a:cubicBezTo>
                    <a:pt x="0" y="65"/>
                    <a:pt x="0" y="65"/>
                    <a:pt x="0" y="65"/>
                  </a:cubicBezTo>
                  <a:cubicBezTo>
                    <a:pt x="0" y="66"/>
                    <a:pt x="0" y="67"/>
                    <a:pt x="2" y="67"/>
                  </a:cubicBezTo>
                  <a:cubicBezTo>
                    <a:pt x="2" y="67"/>
                    <a:pt x="12" y="69"/>
                    <a:pt x="21" y="69"/>
                  </a:cubicBezTo>
                  <a:cubicBezTo>
                    <a:pt x="30" y="69"/>
                    <a:pt x="41" y="67"/>
                    <a:pt x="41" y="67"/>
                  </a:cubicBezTo>
                  <a:cubicBezTo>
                    <a:pt x="42" y="67"/>
                    <a:pt x="43" y="66"/>
                    <a:pt x="43" y="65"/>
                  </a:cubicBezTo>
                  <a:cubicBezTo>
                    <a:pt x="44" y="4"/>
                    <a:pt x="44" y="4"/>
                    <a:pt x="44" y="4"/>
                  </a:cubicBezTo>
                  <a:cubicBezTo>
                    <a:pt x="44" y="3"/>
                    <a:pt x="43" y="2"/>
                    <a:pt x="42" y="2"/>
                  </a:cubicBezTo>
                  <a:cubicBezTo>
                    <a:pt x="42" y="2"/>
                    <a:pt x="31" y="0"/>
                    <a:pt x="22" y="0"/>
                  </a:cubicBezTo>
                  <a:close/>
                  <a:moveTo>
                    <a:pt x="29" y="67"/>
                  </a:moveTo>
                  <a:cubicBezTo>
                    <a:pt x="14" y="66"/>
                    <a:pt x="14" y="66"/>
                    <a:pt x="14" y="66"/>
                  </a:cubicBezTo>
                  <a:cubicBezTo>
                    <a:pt x="14" y="65"/>
                    <a:pt x="14" y="65"/>
                    <a:pt x="14" y="65"/>
                  </a:cubicBezTo>
                  <a:cubicBezTo>
                    <a:pt x="29" y="65"/>
                    <a:pt x="29" y="65"/>
                    <a:pt x="29" y="65"/>
                  </a:cubicBezTo>
                  <a:lnTo>
                    <a:pt x="29" y="67"/>
                  </a:lnTo>
                  <a:close/>
                  <a:moveTo>
                    <a:pt x="40" y="8"/>
                  </a:moveTo>
                  <a:cubicBezTo>
                    <a:pt x="39" y="62"/>
                    <a:pt x="39" y="62"/>
                    <a:pt x="39" y="62"/>
                  </a:cubicBezTo>
                  <a:cubicBezTo>
                    <a:pt x="39" y="62"/>
                    <a:pt x="38" y="63"/>
                    <a:pt x="37" y="63"/>
                  </a:cubicBezTo>
                  <a:cubicBezTo>
                    <a:pt x="5" y="63"/>
                    <a:pt x="5" y="63"/>
                    <a:pt x="5" y="63"/>
                  </a:cubicBezTo>
                  <a:cubicBezTo>
                    <a:pt x="4" y="63"/>
                    <a:pt x="4" y="62"/>
                    <a:pt x="4" y="61"/>
                  </a:cubicBezTo>
                  <a:cubicBezTo>
                    <a:pt x="5" y="8"/>
                    <a:pt x="5" y="8"/>
                    <a:pt x="5" y="8"/>
                  </a:cubicBezTo>
                  <a:cubicBezTo>
                    <a:pt x="5" y="7"/>
                    <a:pt x="5" y="6"/>
                    <a:pt x="6" y="6"/>
                  </a:cubicBezTo>
                  <a:cubicBezTo>
                    <a:pt x="38" y="6"/>
                    <a:pt x="38" y="6"/>
                    <a:pt x="38" y="6"/>
                  </a:cubicBezTo>
                  <a:cubicBezTo>
                    <a:pt x="39" y="6"/>
                    <a:pt x="40" y="7"/>
                    <a:pt x="40" y="8"/>
                  </a:cubicBezTo>
                  <a:close/>
                </a:path>
              </a:pathLst>
            </a:custGeom>
            <a:solidFill>
              <a:schemeClr val="accent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78" name="Freeform 180"/>
            <p:cNvSpPr>
              <a:spLocks noEditPoints="1"/>
            </p:cNvSpPr>
            <p:nvPr/>
          </p:nvSpPr>
          <p:spPr bwMode="auto">
            <a:xfrm>
              <a:off x="3168864" y="4062345"/>
              <a:ext cx="198997" cy="312224"/>
            </a:xfrm>
            <a:custGeom>
              <a:avLst/>
              <a:gdLst>
                <a:gd name="T0" fmla="*/ 2 w 44"/>
                <a:gd name="T1" fmla="*/ 2 h 69"/>
                <a:gd name="T2" fmla="*/ 0 w 44"/>
                <a:gd name="T3" fmla="*/ 28 h 69"/>
                <a:gd name="T4" fmla="*/ 0 w 44"/>
                <a:gd name="T5" fmla="*/ 65 h 69"/>
                <a:gd name="T6" fmla="*/ 21 w 44"/>
                <a:gd name="T7" fmla="*/ 69 h 69"/>
                <a:gd name="T8" fmla="*/ 43 w 44"/>
                <a:gd name="T9" fmla="*/ 65 h 69"/>
                <a:gd name="T10" fmla="*/ 42 w 44"/>
                <a:gd name="T11" fmla="*/ 2 h 69"/>
                <a:gd name="T12" fmla="*/ 27 w 44"/>
                <a:gd name="T13" fmla="*/ 10 h 69"/>
                <a:gd name="T14" fmla="*/ 18 w 44"/>
                <a:gd name="T15" fmla="*/ 19 h 69"/>
                <a:gd name="T16" fmla="*/ 27 w 44"/>
                <a:gd name="T17" fmla="*/ 10 h 69"/>
                <a:gd name="T18" fmla="*/ 18 w 44"/>
                <a:gd name="T19" fmla="*/ 21 h 69"/>
                <a:gd name="T20" fmla="*/ 27 w 44"/>
                <a:gd name="T21" fmla="*/ 30 h 69"/>
                <a:gd name="T22" fmla="*/ 26 w 44"/>
                <a:gd name="T23" fmla="*/ 33 h 69"/>
                <a:gd name="T24" fmla="*/ 17 w 44"/>
                <a:gd name="T25" fmla="*/ 42 h 69"/>
                <a:gd name="T26" fmla="*/ 26 w 44"/>
                <a:gd name="T27" fmla="*/ 33 h 69"/>
                <a:gd name="T28" fmla="*/ 15 w 44"/>
                <a:gd name="T29" fmla="*/ 10 h 69"/>
                <a:gd name="T30" fmla="*/ 6 w 44"/>
                <a:gd name="T31" fmla="*/ 19 h 69"/>
                <a:gd name="T32" fmla="*/ 6 w 44"/>
                <a:gd name="T33" fmla="*/ 21 h 69"/>
                <a:gd name="T34" fmla="*/ 15 w 44"/>
                <a:gd name="T35" fmla="*/ 30 h 69"/>
                <a:gd name="T36" fmla="*/ 6 w 44"/>
                <a:gd name="T37" fmla="*/ 21 h 69"/>
                <a:gd name="T38" fmla="*/ 15 w 44"/>
                <a:gd name="T39" fmla="*/ 33 h 69"/>
                <a:gd name="T40" fmla="*/ 5 w 44"/>
                <a:gd name="T41" fmla="*/ 41 h 69"/>
                <a:gd name="T42" fmla="*/ 5 w 44"/>
                <a:gd name="T43" fmla="*/ 53 h 69"/>
                <a:gd name="T44" fmla="*/ 14 w 44"/>
                <a:gd name="T45" fmla="*/ 44 h 69"/>
                <a:gd name="T46" fmla="*/ 5 w 44"/>
                <a:gd name="T47" fmla="*/ 53 h 69"/>
                <a:gd name="T48" fmla="*/ 17 w 44"/>
                <a:gd name="T49" fmla="*/ 44 h 69"/>
                <a:gd name="T50" fmla="*/ 26 w 44"/>
                <a:gd name="T51" fmla="*/ 53 h 69"/>
                <a:gd name="T52" fmla="*/ 38 w 44"/>
                <a:gd name="T53" fmla="*/ 53 h 69"/>
                <a:gd name="T54" fmla="*/ 29 w 44"/>
                <a:gd name="T55" fmla="*/ 44 h 69"/>
                <a:gd name="T56" fmla="*/ 38 w 44"/>
                <a:gd name="T57" fmla="*/ 53 h 69"/>
                <a:gd name="T58" fmla="*/ 29 w 44"/>
                <a:gd name="T59" fmla="*/ 42 h 69"/>
                <a:gd name="T60" fmla="*/ 38 w 44"/>
                <a:gd name="T61" fmla="*/ 33 h 69"/>
                <a:gd name="T62" fmla="*/ 38 w 44"/>
                <a:gd name="T63" fmla="*/ 31 h 69"/>
                <a:gd name="T64" fmla="*/ 29 w 44"/>
                <a:gd name="T65" fmla="*/ 21 h 69"/>
                <a:gd name="T66" fmla="*/ 38 w 44"/>
                <a:gd name="T67" fmla="*/ 31 h 69"/>
                <a:gd name="T68" fmla="*/ 29 w 44"/>
                <a:gd name="T69" fmla="*/ 19 h 69"/>
                <a:gd name="T70" fmla="*/ 38 w 44"/>
                <a:gd name="T71" fmla="*/ 1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69">
                  <a:moveTo>
                    <a:pt x="22" y="0"/>
                  </a:moveTo>
                  <a:cubicBezTo>
                    <a:pt x="13" y="0"/>
                    <a:pt x="3" y="2"/>
                    <a:pt x="2" y="2"/>
                  </a:cubicBezTo>
                  <a:cubicBezTo>
                    <a:pt x="1" y="2"/>
                    <a:pt x="1" y="3"/>
                    <a:pt x="1" y="4"/>
                  </a:cubicBezTo>
                  <a:cubicBezTo>
                    <a:pt x="0" y="28"/>
                    <a:pt x="0" y="28"/>
                    <a:pt x="0" y="28"/>
                  </a:cubicBezTo>
                  <a:cubicBezTo>
                    <a:pt x="0" y="40"/>
                    <a:pt x="0" y="40"/>
                    <a:pt x="0" y="40"/>
                  </a:cubicBezTo>
                  <a:cubicBezTo>
                    <a:pt x="0" y="65"/>
                    <a:pt x="0" y="65"/>
                    <a:pt x="0" y="65"/>
                  </a:cubicBezTo>
                  <a:cubicBezTo>
                    <a:pt x="0" y="66"/>
                    <a:pt x="0" y="67"/>
                    <a:pt x="2" y="67"/>
                  </a:cubicBezTo>
                  <a:cubicBezTo>
                    <a:pt x="2" y="67"/>
                    <a:pt x="12" y="69"/>
                    <a:pt x="21" y="69"/>
                  </a:cubicBezTo>
                  <a:cubicBezTo>
                    <a:pt x="30" y="69"/>
                    <a:pt x="41" y="67"/>
                    <a:pt x="41" y="67"/>
                  </a:cubicBezTo>
                  <a:cubicBezTo>
                    <a:pt x="42" y="67"/>
                    <a:pt x="43" y="66"/>
                    <a:pt x="43" y="65"/>
                  </a:cubicBezTo>
                  <a:cubicBezTo>
                    <a:pt x="44" y="4"/>
                    <a:pt x="44" y="4"/>
                    <a:pt x="44" y="4"/>
                  </a:cubicBezTo>
                  <a:cubicBezTo>
                    <a:pt x="44" y="3"/>
                    <a:pt x="43" y="2"/>
                    <a:pt x="42" y="2"/>
                  </a:cubicBezTo>
                  <a:cubicBezTo>
                    <a:pt x="42" y="2"/>
                    <a:pt x="31" y="0"/>
                    <a:pt x="22" y="0"/>
                  </a:cubicBezTo>
                  <a:close/>
                  <a:moveTo>
                    <a:pt x="27" y="10"/>
                  </a:moveTo>
                  <a:cubicBezTo>
                    <a:pt x="27" y="19"/>
                    <a:pt x="27" y="19"/>
                    <a:pt x="27" y="19"/>
                  </a:cubicBezTo>
                  <a:cubicBezTo>
                    <a:pt x="18" y="19"/>
                    <a:pt x="18" y="19"/>
                    <a:pt x="18" y="19"/>
                  </a:cubicBezTo>
                  <a:cubicBezTo>
                    <a:pt x="18" y="10"/>
                    <a:pt x="18" y="10"/>
                    <a:pt x="18" y="10"/>
                  </a:cubicBezTo>
                  <a:lnTo>
                    <a:pt x="27" y="10"/>
                  </a:lnTo>
                  <a:close/>
                  <a:moveTo>
                    <a:pt x="18" y="30"/>
                  </a:moveTo>
                  <a:cubicBezTo>
                    <a:pt x="18" y="21"/>
                    <a:pt x="18" y="21"/>
                    <a:pt x="18" y="21"/>
                  </a:cubicBezTo>
                  <a:cubicBezTo>
                    <a:pt x="27" y="21"/>
                    <a:pt x="27" y="21"/>
                    <a:pt x="27" y="21"/>
                  </a:cubicBezTo>
                  <a:cubicBezTo>
                    <a:pt x="27" y="30"/>
                    <a:pt x="27" y="30"/>
                    <a:pt x="27" y="30"/>
                  </a:cubicBezTo>
                  <a:lnTo>
                    <a:pt x="18" y="30"/>
                  </a:lnTo>
                  <a:close/>
                  <a:moveTo>
                    <a:pt x="26" y="33"/>
                  </a:moveTo>
                  <a:cubicBezTo>
                    <a:pt x="26" y="42"/>
                    <a:pt x="26" y="42"/>
                    <a:pt x="26" y="42"/>
                  </a:cubicBezTo>
                  <a:cubicBezTo>
                    <a:pt x="17" y="42"/>
                    <a:pt x="17" y="42"/>
                    <a:pt x="17" y="42"/>
                  </a:cubicBezTo>
                  <a:cubicBezTo>
                    <a:pt x="18" y="33"/>
                    <a:pt x="18" y="33"/>
                    <a:pt x="18" y="33"/>
                  </a:cubicBezTo>
                  <a:lnTo>
                    <a:pt x="26" y="33"/>
                  </a:lnTo>
                  <a:close/>
                  <a:moveTo>
                    <a:pt x="6" y="10"/>
                  </a:moveTo>
                  <a:cubicBezTo>
                    <a:pt x="15" y="10"/>
                    <a:pt x="15" y="10"/>
                    <a:pt x="15" y="10"/>
                  </a:cubicBezTo>
                  <a:cubicBezTo>
                    <a:pt x="15" y="19"/>
                    <a:pt x="15" y="19"/>
                    <a:pt x="15" y="19"/>
                  </a:cubicBezTo>
                  <a:cubicBezTo>
                    <a:pt x="6" y="19"/>
                    <a:pt x="6" y="19"/>
                    <a:pt x="6" y="19"/>
                  </a:cubicBezTo>
                  <a:lnTo>
                    <a:pt x="6" y="10"/>
                  </a:lnTo>
                  <a:close/>
                  <a:moveTo>
                    <a:pt x="6" y="21"/>
                  </a:moveTo>
                  <a:cubicBezTo>
                    <a:pt x="15" y="21"/>
                    <a:pt x="15" y="21"/>
                    <a:pt x="15" y="21"/>
                  </a:cubicBezTo>
                  <a:cubicBezTo>
                    <a:pt x="15" y="30"/>
                    <a:pt x="15" y="30"/>
                    <a:pt x="15" y="30"/>
                  </a:cubicBezTo>
                  <a:cubicBezTo>
                    <a:pt x="6" y="30"/>
                    <a:pt x="6" y="30"/>
                    <a:pt x="6" y="30"/>
                  </a:cubicBezTo>
                  <a:lnTo>
                    <a:pt x="6" y="21"/>
                  </a:lnTo>
                  <a:close/>
                  <a:moveTo>
                    <a:pt x="6" y="32"/>
                  </a:moveTo>
                  <a:cubicBezTo>
                    <a:pt x="15" y="33"/>
                    <a:pt x="15" y="33"/>
                    <a:pt x="15" y="33"/>
                  </a:cubicBezTo>
                  <a:cubicBezTo>
                    <a:pt x="14" y="42"/>
                    <a:pt x="14" y="42"/>
                    <a:pt x="14" y="42"/>
                  </a:cubicBezTo>
                  <a:cubicBezTo>
                    <a:pt x="5" y="41"/>
                    <a:pt x="5" y="41"/>
                    <a:pt x="5" y="41"/>
                  </a:cubicBezTo>
                  <a:lnTo>
                    <a:pt x="6" y="32"/>
                  </a:lnTo>
                  <a:close/>
                  <a:moveTo>
                    <a:pt x="5" y="53"/>
                  </a:moveTo>
                  <a:cubicBezTo>
                    <a:pt x="5" y="44"/>
                    <a:pt x="5" y="44"/>
                    <a:pt x="5" y="44"/>
                  </a:cubicBezTo>
                  <a:cubicBezTo>
                    <a:pt x="14" y="44"/>
                    <a:pt x="14" y="44"/>
                    <a:pt x="14" y="44"/>
                  </a:cubicBezTo>
                  <a:cubicBezTo>
                    <a:pt x="14" y="53"/>
                    <a:pt x="14" y="53"/>
                    <a:pt x="14" y="53"/>
                  </a:cubicBezTo>
                  <a:lnTo>
                    <a:pt x="5" y="53"/>
                  </a:lnTo>
                  <a:close/>
                  <a:moveTo>
                    <a:pt x="17" y="53"/>
                  </a:moveTo>
                  <a:cubicBezTo>
                    <a:pt x="17" y="44"/>
                    <a:pt x="17" y="44"/>
                    <a:pt x="17" y="44"/>
                  </a:cubicBezTo>
                  <a:cubicBezTo>
                    <a:pt x="26" y="44"/>
                    <a:pt x="26" y="44"/>
                    <a:pt x="26" y="44"/>
                  </a:cubicBezTo>
                  <a:cubicBezTo>
                    <a:pt x="26" y="53"/>
                    <a:pt x="26" y="53"/>
                    <a:pt x="26" y="53"/>
                  </a:cubicBezTo>
                  <a:lnTo>
                    <a:pt x="17" y="53"/>
                  </a:lnTo>
                  <a:close/>
                  <a:moveTo>
                    <a:pt x="38" y="53"/>
                  </a:moveTo>
                  <a:cubicBezTo>
                    <a:pt x="29" y="53"/>
                    <a:pt x="29" y="53"/>
                    <a:pt x="29" y="53"/>
                  </a:cubicBezTo>
                  <a:cubicBezTo>
                    <a:pt x="29" y="44"/>
                    <a:pt x="29" y="44"/>
                    <a:pt x="29" y="44"/>
                  </a:cubicBezTo>
                  <a:cubicBezTo>
                    <a:pt x="38" y="44"/>
                    <a:pt x="38" y="44"/>
                    <a:pt x="38" y="44"/>
                  </a:cubicBezTo>
                  <a:lnTo>
                    <a:pt x="38" y="53"/>
                  </a:lnTo>
                  <a:close/>
                  <a:moveTo>
                    <a:pt x="38" y="42"/>
                  </a:moveTo>
                  <a:cubicBezTo>
                    <a:pt x="29" y="42"/>
                    <a:pt x="29" y="42"/>
                    <a:pt x="29" y="42"/>
                  </a:cubicBezTo>
                  <a:cubicBezTo>
                    <a:pt x="29" y="33"/>
                    <a:pt x="29" y="33"/>
                    <a:pt x="29" y="33"/>
                  </a:cubicBezTo>
                  <a:cubicBezTo>
                    <a:pt x="38" y="33"/>
                    <a:pt x="38" y="33"/>
                    <a:pt x="38" y="33"/>
                  </a:cubicBezTo>
                  <a:lnTo>
                    <a:pt x="38" y="42"/>
                  </a:lnTo>
                  <a:close/>
                  <a:moveTo>
                    <a:pt x="38" y="31"/>
                  </a:moveTo>
                  <a:cubicBezTo>
                    <a:pt x="29" y="30"/>
                    <a:pt x="29" y="30"/>
                    <a:pt x="29" y="30"/>
                  </a:cubicBezTo>
                  <a:cubicBezTo>
                    <a:pt x="29" y="21"/>
                    <a:pt x="29" y="21"/>
                    <a:pt x="29" y="21"/>
                  </a:cubicBezTo>
                  <a:cubicBezTo>
                    <a:pt x="38" y="22"/>
                    <a:pt x="38" y="22"/>
                    <a:pt x="38" y="22"/>
                  </a:cubicBezTo>
                  <a:lnTo>
                    <a:pt x="38" y="31"/>
                  </a:lnTo>
                  <a:close/>
                  <a:moveTo>
                    <a:pt x="38" y="19"/>
                  </a:moveTo>
                  <a:cubicBezTo>
                    <a:pt x="29" y="19"/>
                    <a:pt x="29" y="19"/>
                    <a:pt x="29" y="19"/>
                  </a:cubicBezTo>
                  <a:cubicBezTo>
                    <a:pt x="29" y="10"/>
                    <a:pt x="29" y="10"/>
                    <a:pt x="29" y="10"/>
                  </a:cubicBezTo>
                  <a:cubicBezTo>
                    <a:pt x="38" y="10"/>
                    <a:pt x="38" y="10"/>
                    <a:pt x="38" y="10"/>
                  </a:cubicBezTo>
                  <a:lnTo>
                    <a:pt x="38" y="19"/>
                  </a:lnTo>
                  <a:close/>
                </a:path>
              </a:pathLst>
            </a:custGeom>
            <a:solidFill>
              <a:schemeClr val="accent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79" name="Freeform 181"/>
            <p:cNvSpPr/>
            <p:nvPr/>
          </p:nvSpPr>
          <p:spPr bwMode="auto">
            <a:xfrm>
              <a:off x="3219588" y="3914038"/>
              <a:ext cx="97548" cy="31222"/>
            </a:xfrm>
            <a:custGeom>
              <a:avLst/>
              <a:gdLst>
                <a:gd name="T0" fmla="*/ 11 w 22"/>
                <a:gd name="T1" fmla="*/ 0 h 7"/>
                <a:gd name="T2" fmla="*/ 1 w 22"/>
                <a:gd name="T3" fmla="*/ 4 h 7"/>
                <a:gd name="T4" fmla="*/ 1 w 22"/>
                <a:gd name="T5" fmla="*/ 6 h 7"/>
                <a:gd name="T6" fmla="*/ 3 w 22"/>
                <a:gd name="T7" fmla="*/ 6 h 7"/>
                <a:gd name="T8" fmla="*/ 11 w 22"/>
                <a:gd name="T9" fmla="*/ 2 h 7"/>
                <a:gd name="T10" fmla="*/ 20 w 22"/>
                <a:gd name="T11" fmla="*/ 6 h 7"/>
                <a:gd name="T12" fmla="*/ 21 w 22"/>
                <a:gd name="T13" fmla="*/ 7 h 7"/>
                <a:gd name="T14" fmla="*/ 22 w 22"/>
                <a:gd name="T15" fmla="*/ 6 h 7"/>
                <a:gd name="T16" fmla="*/ 22 w 22"/>
                <a:gd name="T17" fmla="*/ 5 h 7"/>
                <a:gd name="T18" fmla="*/ 11 w 22"/>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7">
                  <a:moveTo>
                    <a:pt x="11" y="0"/>
                  </a:moveTo>
                  <a:cubicBezTo>
                    <a:pt x="7" y="0"/>
                    <a:pt x="4" y="1"/>
                    <a:pt x="1" y="4"/>
                  </a:cubicBezTo>
                  <a:cubicBezTo>
                    <a:pt x="0" y="4"/>
                    <a:pt x="0" y="5"/>
                    <a:pt x="1" y="6"/>
                  </a:cubicBezTo>
                  <a:cubicBezTo>
                    <a:pt x="1" y="6"/>
                    <a:pt x="2" y="6"/>
                    <a:pt x="3" y="6"/>
                  </a:cubicBezTo>
                  <a:cubicBezTo>
                    <a:pt x="5" y="3"/>
                    <a:pt x="8" y="2"/>
                    <a:pt x="11" y="2"/>
                  </a:cubicBezTo>
                  <a:cubicBezTo>
                    <a:pt x="14" y="2"/>
                    <a:pt x="18" y="4"/>
                    <a:pt x="20" y="6"/>
                  </a:cubicBezTo>
                  <a:cubicBezTo>
                    <a:pt x="20" y="7"/>
                    <a:pt x="21" y="7"/>
                    <a:pt x="21" y="7"/>
                  </a:cubicBezTo>
                  <a:cubicBezTo>
                    <a:pt x="21" y="7"/>
                    <a:pt x="22" y="7"/>
                    <a:pt x="22" y="6"/>
                  </a:cubicBezTo>
                  <a:cubicBezTo>
                    <a:pt x="22" y="6"/>
                    <a:pt x="22" y="5"/>
                    <a:pt x="22" y="5"/>
                  </a:cubicBezTo>
                  <a:cubicBezTo>
                    <a:pt x="19" y="1"/>
                    <a:pt x="15" y="0"/>
                    <a:pt x="11" y="0"/>
                  </a:cubicBezTo>
                  <a:close/>
                </a:path>
              </a:pathLst>
            </a:custGeom>
            <a:solidFill>
              <a:schemeClr val="accent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80" name="Freeform 182"/>
            <p:cNvSpPr/>
            <p:nvPr/>
          </p:nvSpPr>
          <p:spPr bwMode="auto">
            <a:xfrm>
              <a:off x="3231294" y="3937455"/>
              <a:ext cx="72185" cy="21465"/>
            </a:xfrm>
            <a:custGeom>
              <a:avLst/>
              <a:gdLst>
                <a:gd name="T0" fmla="*/ 8 w 16"/>
                <a:gd name="T1" fmla="*/ 0 h 5"/>
                <a:gd name="T2" fmla="*/ 1 w 16"/>
                <a:gd name="T3" fmla="*/ 2 h 5"/>
                <a:gd name="T4" fmla="*/ 1 w 16"/>
                <a:gd name="T5" fmla="*/ 4 h 5"/>
                <a:gd name="T6" fmla="*/ 3 w 16"/>
                <a:gd name="T7" fmla="*/ 4 h 5"/>
                <a:gd name="T8" fmla="*/ 8 w 16"/>
                <a:gd name="T9" fmla="*/ 2 h 5"/>
                <a:gd name="T10" fmla="*/ 13 w 16"/>
                <a:gd name="T11" fmla="*/ 5 h 5"/>
                <a:gd name="T12" fmla="*/ 14 w 16"/>
                <a:gd name="T13" fmla="*/ 5 h 5"/>
                <a:gd name="T14" fmla="*/ 15 w 16"/>
                <a:gd name="T15" fmla="*/ 5 h 5"/>
                <a:gd name="T16" fmla="*/ 15 w 16"/>
                <a:gd name="T17" fmla="*/ 3 h 5"/>
                <a:gd name="T18" fmla="*/ 8 w 16"/>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5">
                  <a:moveTo>
                    <a:pt x="8" y="0"/>
                  </a:moveTo>
                  <a:cubicBezTo>
                    <a:pt x="6" y="0"/>
                    <a:pt x="3" y="0"/>
                    <a:pt x="1" y="2"/>
                  </a:cubicBezTo>
                  <a:cubicBezTo>
                    <a:pt x="1" y="3"/>
                    <a:pt x="0" y="4"/>
                    <a:pt x="1" y="4"/>
                  </a:cubicBezTo>
                  <a:cubicBezTo>
                    <a:pt x="1" y="5"/>
                    <a:pt x="2" y="5"/>
                    <a:pt x="3" y="4"/>
                  </a:cubicBezTo>
                  <a:cubicBezTo>
                    <a:pt x="4" y="3"/>
                    <a:pt x="6" y="2"/>
                    <a:pt x="8" y="2"/>
                  </a:cubicBezTo>
                  <a:cubicBezTo>
                    <a:pt x="10" y="2"/>
                    <a:pt x="12" y="3"/>
                    <a:pt x="13" y="5"/>
                  </a:cubicBezTo>
                  <a:cubicBezTo>
                    <a:pt x="14" y="5"/>
                    <a:pt x="14" y="5"/>
                    <a:pt x="14" y="5"/>
                  </a:cubicBezTo>
                  <a:cubicBezTo>
                    <a:pt x="15" y="5"/>
                    <a:pt x="15" y="5"/>
                    <a:pt x="15" y="5"/>
                  </a:cubicBezTo>
                  <a:cubicBezTo>
                    <a:pt x="16" y="4"/>
                    <a:pt x="16" y="3"/>
                    <a:pt x="15" y="3"/>
                  </a:cubicBezTo>
                  <a:cubicBezTo>
                    <a:pt x="13" y="1"/>
                    <a:pt x="11" y="0"/>
                    <a:pt x="8" y="0"/>
                  </a:cubicBezTo>
                  <a:close/>
                </a:path>
              </a:pathLst>
            </a:custGeom>
            <a:solidFill>
              <a:schemeClr val="accent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81" name="Freeform 183"/>
            <p:cNvSpPr/>
            <p:nvPr/>
          </p:nvSpPr>
          <p:spPr bwMode="auto">
            <a:xfrm>
              <a:off x="3254705" y="3955017"/>
              <a:ext cx="27313" cy="31222"/>
            </a:xfrm>
            <a:custGeom>
              <a:avLst/>
              <a:gdLst>
                <a:gd name="T0" fmla="*/ 1 w 6"/>
                <a:gd name="T1" fmla="*/ 2 h 7"/>
                <a:gd name="T2" fmla="*/ 1 w 6"/>
                <a:gd name="T3" fmla="*/ 6 h 7"/>
                <a:gd name="T4" fmla="*/ 5 w 6"/>
                <a:gd name="T5" fmla="*/ 6 h 7"/>
                <a:gd name="T6" fmla="*/ 5 w 6"/>
                <a:gd name="T7" fmla="*/ 2 h 7"/>
                <a:gd name="T8" fmla="*/ 1 w 6"/>
                <a:gd name="T9" fmla="*/ 2 h 7"/>
              </a:gdLst>
              <a:ahLst/>
              <a:cxnLst>
                <a:cxn ang="0">
                  <a:pos x="T0" y="T1"/>
                </a:cxn>
                <a:cxn ang="0">
                  <a:pos x="T2" y="T3"/>
                </a:cxn>
                <a:cxn ang="0">
                  <a:pos x="T4" y="T5"/>
                </a:cxn>
                <a:cxn ang="0">
                  <a:pos x="T6" y="T7"/>
                </a:cxn>
                <a:cxn ang="0">
                  <a:pos x="T8" y="T9"/>
                </a:cxn>
              </a:cxnLst>
              <a:rect l="0" t="0" r="r" b="b"/>
              <a:pathLst>
                <a:path w="6" h="7">
                  <a:moveTo>
                    <a:pt x="1" y="2"/>
                  </a:moveTo>
                  <a:cubicBezTo>
                    <a:pt x="0" y="3"/>
                    <a:pt x="0" y="5"/>
                    <a:pt x="1" y="6"/>
                  </a:cubicBezTo>
                  <a:cubicBezTo>
                    <a:pt x="2" y="7"/>
                    <a:pt x="4" y="7"/>
                    <a:pt x="5" y="6"/>
                  </a:cubicBezTo>
                  <a:cubicBezTo>
                    <a:pt x="6" y="5"/>
                    <a:pt x="6" y="3"/>
                    <a:pt x="5" y="2"/>
                  </a:cubicBezTo>
                  <a:cubicBezTo>
                    <a:pt x="4" y="1"/>
                    <a:pt x="2" y="0"/>
                    <a:pt x="1" y="2"/>
                  </a:cubicBezTo>
                  <a:close/>
                </a:path>
              </a:pathLst>
            </a:custGeom>
            <a:solidFill>
              <a:schemeClr val="accent1"/>
            </a:solidFill>
            <a:ln>
              <a:noFill/>
            </a:ln>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82" name="Freeform 184"/>
            <p:cNvSpPr>
              <a:spLocks noEditPoints="1"/>
            </p:cNvSpPr>
            <p:nvPr/>
          </p:nvSpPr>
          <p:spPr bwMode="auto">
            <a:xfrm>
              <a:off x="2398237" y="1117677"/>
              <a:ext cx="152174" cy="152209"/>
            </a:xfrm>
            <a:custGeom>
              <a:avLst/>
              <a:gdLst>
                <a:gd name="T0" fmla="*/ 10 w 34"/>
                <a:gd name="T1" fmla="*/ 23 h 34"/>
                <a:gd name="T2" fmla="*/ 17 w 34"/>
                <a:gd name="T3" fmla="*/ 11 h 34"/>
                <a:gd name="T4" fmla="*/ 23 w 34"/>
                <a:gd name="T5" fmla="*/ 14 h 34"/>
                <a:gd name="T6" fmla="*/ 18 w 34"/>
                <a:gd name="T7" fmla="*/ 0 h 34"/>
                <a:gd name="T8" fmla="*/ 1 w 34"/>
                <a:gd name="T9" fmla="*/ 3 h 34"/>
                <a:gd name="T10" fmla="*/ 6 w 34"/>
                <a:gd name="T11" fmla="*/ 6 h 34"/>
                <a:gd name="T12" fmla="*/ 2 w 34"/>
                <a:gd name="T13" fmla="*/ 12 h 34"/>
                <a:gd name="T14" fmla="*/ 3 w 34"/>
                <a:gd name="T15" fmla="*/ 19 h 34"/>
                <a:gd name="T16" fmla="*/ 12 w 34"/>
                <a:gd name="T17" fmla="*/ 32 h 34"/>
                <a:gd name="T18" fmla="*/ 10 w 34"/>
                <a:gd name="T19" fmla="*/ 23 h 34"/>
                <a:gd name="T20" fmla="*/ 32 w 34"/>
                <a:gd name="T21" fmla="*/ 20 h 34"/>
                <a:gd name="T22" fmla="*/ 13 w 34"/>
                <a:gd name="T23" fmla="*/ 21 h 34"/>
                <a:gd name="T24" fmla="*/ 12 w 34"/>
                <a:gd name="T25" fmla="*/ 27 h 34"/>
                <a:gd name="T26" fmla="*/ 14 w 34"/>
                <a:gd name="T27" fmla="*/ 32 h 34"/>
                <a:gd name="T28" fmla="*/ 18 w 34"/>
                <a:gd name="T29" fmla="*/ 34 h 34"/>
                <a:gd name="T30" fmla="*/ 34 w 34"/>
                <a:gd name="T31" fmla="*/ 33 h 34"/>
                <a:gd name="T32" fmla="*/ 32 w 34"/>
                <a:gd name="T33"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4">
                  <a:moveTo>
                    <a:pt x="10" y="23"/>
                  </a:moveTo>
                  <a:cubicBezTo>
                    <a:pt x="10" y="20"/>
                    <a:pt x="15" y="14"/>
                    <a:pt x="17" y="11"/>
                  </a:cubicBezTo>
                  <a:cubicBezTo>
                    <a:pt x="23" y="14"/>
                    <a:pt x="23" y="14"/>
                    <a:pt x="23" y="14"/>
                  </a:cubicBezTo>
                  <a:cubicBezTo>
                    <a:pt x="18" y="0"/>
                    <a:pt x="18" y="0"/>
                    <a:pt x="18" y="0"/>
                  </a:cubicBezTo>
                  <a:cubicBezTo>
                    <a:pt x="1" y="3"/>
                    <a:pt x="1" y="3"/>
                    <a:pt x="1" y="3"/>
                  </a:cubicBezTo>
                  <a:cubicBezTo>
                    <a:pt x="6" y="6"/>
                    <a:pt x="6" y="6"/>
                    <a:pt x="6" y="6"/>
                  </a:cubicBezTo>
                  <a:cubicBezTo>
                    <a:pt x="5" y="7"/>
                    <a:pt x="3" y="10"/>
                    <a:pt x="2" y="12"/>
                  </a:cubicBezTo>
                  <a:cubicBezTo>
                    <a:pt x="0" y="15"/>
                    <a:pt x="2" y="16"/>
                    <a:pt x="3" y="19"/>
                  </a:cubicBezTo>
                  <a:cubicBezTo>
                    <a:pt x="5" y="22"/>
                    <a:pt x="12" y="32"/>
                    <a:pt x="12" y="32"/>
                  </a:cubicBezTo>
                  <a:cubicBezTo>
                    <a:pt x="12" y="32"/>
                    <a:pt x="10" y="26"/>
                    <a:pt x="10" y="23"/>
                  </a:cubicBezTo>
                  <a:close/>
                  <a:moveTo>
                    <a:pt x="32" y="20"/>
                  </a:moveTo>
                  <a:cubicBezTo>
                    <a:pt x="13" y="21"/>
                    <a:pt x="13" y="21"/>
                    <a:pt x="13" y="21"/>
                  </a:cubicBezTo>
                  <a:cubicBezTo>
                    <a:pt x="13" y="21"/>
                    <a:pt x="11" y="22"/>
                    <a:pt x="12" y="27"/>
                  </a:cubicBezTo>
                  <a:cubicBezTo>
                    <a:pt x="13" y="31"/>
                    <a:pt x="14" y="32"/>
                    <a:pt x="14" y="32"/>
                  </a:cubicBezTo>
                  <a:cubicBezTo>
                    <a:pt x="14" y="32"/>
                    <a:pt x="15" y="34"/>
                    <a:pt x="18" y="34"/>
                  </a:cubicBezTo>
                  <a:cubicBezTo>
                    <a:pt x="21" y="34"/>
                    <a:pt x="34" y="33"/>
                    <a:pt x="34" y="33"/>
                  </a:cubicBezTo>
                  <a:lnTo>
                    <a:pt x="32"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83" name="Freeform 185"/>
            <p:cNvSpPr>
              <a:spLocks noEditPoints="1"/>
            </p:cNvSpPr>
            <p:nvPr/>
          </p:nvSpPr>
          <p:spPr bwMode="auto">
            <a:xfrm>
              <a:off x="2454815" y="1004496"/>
              <a:ext cx="191193" cy="107328"/>
            </a:xfrm>
            <a:custGeom>
              <a:avLst/>
              <a:gdLst>
                <a:gd name="T0" fmla="*/ 21 w 42"/>
                <a:gd name="T1" fmla="*/ 4 h 24"/>
                <a:gd name="T2" fmla="*/ 27 w 42"/>
                <a:gd name="T3" fmla="*/ 16 h 24"/>
                <a:gd name="T4" fmla="*/ 21 w 42"/>
                <a:gd name="T5" fmla="*/ 19 h 24"/>
                <a:gd name="T6" fmla="*/ 38 w 42"/>
                <a:gd name="T7" fmla="*/ 21 h 24"/>
                <a:gd name="T8" fmla="*/ 42 w 42"/>
                <a:gd name="T9" fmla="*/ 8 h 24"/>
                <a:gd name="T10" fmla="*/ 37 w 42"/>
                <a:gd name="T11" fmla="*/ 10 h 24"/>
                <a:gd name="T12" fmla="*/ 34 w 42"/>
                <a:gd name="T13" fmla="*/ 4 h 24"/>
                <a:gd name="T14" fmla="*/ 27 w 42"/>
                <a:gd name="T15" fmla="*/ 0 h 24"/>
                <a:gd name="T16" fmla="*/ 12 w 42"/>
                <a:gd name="T17" fmla="*/ 0 h 24"/>
                <a:gd name="T18" fmla="*/ 21 w 42"/>
                <a:gd name="T19" fmla="*/ 4 h 24"/>
                <a:gd name="T20" fmla="*/ 11 w 42"/>
                <a:gd name="T21" fmla="*/ 24 h 24"/>
                <a:gd name="T22" fmla="*/ 21 w 42"/>
                <a:gd name="T23" fmla="*/ 7 h 24"/>
                <a:gd name="T24" fmla="*/ 16 w 42"/>
                <a:gd name="T25" fmla="*/ 3 h 24"/>
                <a:gd name="T26" fmla="*/ 11 w 42"/>
                <a:gd name="T27" fmla="*/ 2 h 24"/>
                <a:gd name="T28" fmla="*/ 7 w 42"/>
                <a:gd name="T29" fmla="*/ 4 h 24"/>
                <a:gd name="T30" fmla="*/ 0 w 42"/>
                <a:gd name="T31" fmla="*/ 18 h 24"/>
                <a:gd name="T32" fmla="*/ 11 w 42"/>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24">
                  <a:moveTo>
                    <a:pt x="21" y="4"/>
                  </a:moveTo>
                  <a:cubicBezTo>
                    <a:pt x="23" y="6"/>
                    <a:pt x="26" y="13"/>
                    <a:pt x="27" y="16"/>
                  </a:cubicBezTo>
                  <a:cubicBezTo>
                    <a:pt x="21" y="19"/>
                    <a:pt x="21" y="19"/>
                    <a:pt x="21" y="19"/>
                  </a:cubicBezTo>
                  <a:cubicBezTo>
                    <a:pt x="38" y="21"/>
                    <a:pt x="38" y="21"/>
                    <a:pt x="38" y="21"/>
                  </a:cubicBezTo>
                  <a:cubicBezTo>
                    <a:pt x="42" y="8"/>
                    <a:pt x="42" y="8"/>
                    <a:pt x="42" y="8"/>
                  </a:cubicBezTo>
                  <a:cubicBezTo>
                    <a:pt x="37" y="10"/>
                    <a:pt x="37" y="10"/>
                    <a:pt x="37" y="10"/>
                  </a:cubicBezTo>
                  <a:cubicBezTo>
                    <a:pt x="37" y="8"/>
                    <a:pt x="36" y="5"/>
                    <a:pt x="34" y="4"/>
                  </a:cubicBezTo>
                  <a:cubicBezTo>
                    <a:pt x="33" y="1"/>
                    <a:pt x="31" y="1"/>
                    <a:pt x="27" y="0"/>
                  </a:cubicBezTo>
                  <a:cubicBezTo>
                    <a:pt x="24" y="0"/>
                    <a:pt x="12" y="0"/>
                    <a:pt x="12" y="0"/>
                  </a:cubicBezTo>
                  <a:cubicBezTo>
                    <a:pt x="12" y="0"/>
                    <a:pt x="18" y="2"/>
                    <a:pt x="21" y="4"/>
                  </a:cubicBezTo>
                  <a:close/>
                  <a:moveTo>
                    <a:pt x="11" y="24"/>
                  </a:moveTo>
                  <a:cubicBezTo>
                    <a:pt x="21" y="7"/>
                    <a:pt x="21" y="7"/>
                    <a:pt x="21" y="7"/>
                  </a:cubicBezTo>
                  <a:cubicBezTo>
                    <a:pt x="21" y="7"/>
                    <a:pt x="21" y="6"/>
                    <a:pt x="16" y="3"/>
                  </a:cubicBezTo>
                  <a:cubicBezTo>
                    <a:pt x="13" y="2"/>
                    <a:pt x="11" y="2"/>
                    <a:pt x="11" y="2"/>
                  </a:cubicBezTo>
                  <a:cubicBezTo>
                    <a:pt x="11" y="2"/>
                    <a:pt x="9" y="2"/>
                    <a:pt x="7" y="4"/>
                  </a:cubicBezTo>
                  <a:cubicBezTo>
                    <a:pt x="6" y="6"/>
                    <a:pt x="0" y="18"/>
                    <a:pt x="0" y="18"/>
                  </a:cubicBezTo>
                  <a:lnTo>
                    <a:pt x="11"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sp>
          <p:nvSpPr>
            <p:cNvPr id="184" name="Freeform 186"/>
            <p:cNvSpPr>
              <a:spLocks noEditPoints="1"/>
            </p:cNvSpPr>
            <p:nvPr/>
          </p:nvSpPr>
          <p:spPr bwMode="auto">
            <a:xfrm>
              <a:off x="2564069" y="1090357"/>
              <a:ext cx="140468" cy="195140"/>
            </a:xfrm>
            <a:custGeom>
              <a:avLst/>
              <a:gdLst>
                <a:gd name="T0" fmla="*/ 24 w 31"/>
                <a:gd name="T1" fmla="*/ 25 h 43"/>
                <a:gd name="T2" fmla="*/ 11 w 31"/>
                <a:gd name="T3" fmla="*/ 25 h 43"/>
                <a:gd name="T4" fmla="*/ 10 w 31"/>
                <a:gd name="T5" fmla="*/ 19 h 43"/>
                <a:gd name="T6" fmla="*/ 0 w 31"/>
                <a:gd name="T7" fmla="*/ 32 h 43"/>
                <a:gd name="T8" fmla="*/ 13 w 31"/>
                <a:gd name="T9" fmla="*/ 43 h 43"/>
                <a:gd name="T10" fmla="*/ 12 w 31"/>
                <a:gd name="T11" fmla="*/ 38 h 43"/>
                <a:gd name="T12" fmla="*/ 20 w 31"/>
                <a:gd name="T13" fmla="*/ 38 h 43"/>
                <a:gd name="T14" fmla="*/ 25 w 31"/>
                <a:gd name="T15" fmla="*/ 33 h 43"/>
                <a:gd name="T16" fmla="*/ 31 w 31"/>
                <a:gd name="T17" fmla="*/ 19 h 43"/>
                <a:gd name="T18" fmla="*/ 24 w 31"/>
                <a:gd name="T19" fmla="*/ 25 h 43"/>
                <a:gd name="T20" fmla="*/ 10 w 31"/>
                <a:gd name="T21" fmla="*/ 8 h 43"/>
                <a:gd name="T22" fmla="*/ 21 w 31"/>
                <a:gd name="T23" fmla="*/ 24 h 43"/>
                <a:gd name="T24" fmla="*/ 27 w 31"/>
                <a:gd name="T25" fmla="*/ 21 h 43"/>
                <a:gd name="T26" fmla="*/ 30 w 31"/>
                <a:gd name="T27" fmla="*/ 17 h 43"/>
                <a:gd name="T28" fmla="*/ 29 w 31"/>
                <a:gd name="T29" fmla="*/ 13 h 43"/>
                <a:gd name="T30" fmla="*/ 19 w 31"/>
                <a:gd name="T31" fmla="*/ 0 h 43"/>
                <a:gd name="T32" fmla="*/ 10 w 31"/>
                <a:gd name="T33"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3">
                  <a:moveTo>
                    <a:pt x="24" y="25"/>
                  </a:moveTo>
                  <a:cubicBezTo>
                    <a:pt x="22" y="26"/>
                    <a:pt x="15" y="26"/>
                    <a:pt x="11" y="25"/>
                  </a:cubicBezTo>
                  <a:cubicBezTo>
                    <a:pt x="10" y="19"/>
                    <a:pt x="10" y="19"/>
                    <a:pt x="10" y="19"/>
                  </a:cubicBezTo>
                  <a:cubicBezTo>
                    <a:pt x="0" y="32"/>
                    <a:pt x="0" y="32"/>
                    <a:pt x="0" y="32"/>
                  </a:cubicBezTo>
                  <a:cubicBezTo>
                    <a:pt x="13" y="43"/>
                    <a:pt x="13" y="43"/>
                    <a:pt x="13" y="43"/>
                  </a:cubicBezTo>
                  <a:cubicBezTo>
                    <a:pt x="12" y="38"/>
                    <a:pt x="12" y="38"/>
                    <a:pt x="12" y="38"/>
                  </a:cubicBezTo>
                  <a:cubicBezTo>
                    <a:pt x="15" y="38"/>
                    <a:pt x="18" y="38"/>
                    <a:pt x="20" y="38"/>
                  </a:cubicBezTo>
                  <a:cubicBezTo>
                    <a:pt x="23" y="37"/>
                    <a:pt x="24" y="35"/>
                    <a:pt x="25" y="33"/>
                  </a:cubicBezTo>
                  <a:cubicBezTo>
                    <a:pt x="27" y="30"/>
                    <a:pt x="31" y="19"/>
                    <a:pt x="31" y="19"/>
                  </a:cubicBezTo>
                  <a:cubicBezTo>
                    <a:pt x="31" y="19"/>
                    <a:pt x="28" y="23"/>
                    <a:pt x="24" y="25"/>
                  </a:cubicBezTo>
                  <a:close/>
                  <a:moveTo>
                    <a:pt x="10" y="8"/>
                  </a:moveTo>
                  <a:cubicBezTo>
                    <a:pt x="21" y="24"/>
                    <a:pt x="21" y="24"/>
                    <a:pt x="21" y="24"/>
                  </a:cubicBezTo>
                  <a:cubicBezTo>
                    <a:pt x="21" y="24"/>
                    <a:pt x="23" y="25"/>
                    <a:pt x="27" y="21"/>
                  </a:cubicBezTo>
                  <a:cubicBezTo>
                    <a:pt x="29" y="19"/>
                    <a:pt x="30" y="17"/>
                    <a:pt x="30" y="17"/>
                  </a:cubicBezTo>
                  <a:cubicBezTo>
                    <a:pt x="30" y="17"/>
                    <a:pt x="31" y="16"/>
                    <a:pt x="29" y="13"/>
                  </a:cubicBezTo>
                  <a:cubicBezTo>
                    <a:pt x="28" y="11"/>
                    <a:pt x="19" y="0"/>
                    <a:pt x="19" y="0"/>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zh-CN" altLang="en-US" sz="1350">
                <a:latin typeface="+mn-lt"/>
                <a:ea typeface="+mn-ea"/>
              </a:endParaRPr>
            </a:p>
          </p:txBody>
        </p:sp>
      </p:grpSp>
      <p:grpSp>
        <p:nvGrpSpPr>
          <p:cNvPr id="32768" name="Group 84"/>
          <p:cNvGrpSpPr>
            <a:grpSpLocks noChangeAspect="1"/>
          </p:cNvGrpSpPr>
          <p:nvPr/>
        </p:nvGrpSpPr>
        <p:grpSpPr>
          <a:xfrm>
            <a:off x="6597339" y="2004788"/>
            <a:ext cx="432000" cy="432133"/>
            <a:chOff x="7275513" y="5302250"/>
            <a:chExt cx="1012825" cy="1012825"/>
          </a:xfrm>
          <a:solidFill>
            <a:schemeClr val="accent1"/>
          </a:solidFill>
        </p:grpSpPr>
        <p:sp>
          <p:nvSpPr>
            <p:cNvPr id="186" name="Freeform 34"/>
            <p:cNvSpPr/>
            <p:nvPr/>
          </p:nvSpPr>
          <p:spPr bwMode="auto">
            <a:xfrm>
              <a:off x="7467601" y="5521325"/>
              <a:ext cx="608013" cy="606425"/>
            </a:xfrm>
            <a:custGeom>
              <a:avLst/>
              <a:gdLst>
                <a:gd name="T0" fmla="*/ 189 w 211"/>
                <a:gd name="T1" fmla="*/ 85 h 211"/>
                <a:gd name="T2" fmla="*/ 187 w 211"/>
                <a:gd name="T3" fmla="*/ 64 h 211"/>
                <a:gd name="T4" fmla="*/ 192 w 211"/>
                <a:gd name="T5" fmla="*/ 41 h 211"/>
                <a:gd name="T6" fmla="*/ 179 w 211"/>
                <a:gd name="T7" fmla="*/ 31 h 211"/>
                <a:gd name="T8" fmla="*/ 170 w 211"/>
                <a:gd name="T9" fmla="*/ 36 h 211"/>
                <a:gd name="T10" fmla="*/ 164 w 211"/>
                <a:gd name="T11" fmla="*/ 34 h 211"/>
                <a:gd name="T12" fmla="*/ 155 w 211"/>
                <a:gd name="T13" fmla="*/ 26 h 211"/>
                <a:gd name="T14" fmla="*/ 148 w 211"/>
                <a:gd name="T15" fmla="*/ 20 h 211"/>
                <a:gd name="T16" fmla="*/ 149 w 211"/>
                <a:gd name="T17" fmla="*/ 11 h 211"/>
                <a:gd name="T18" fmla="*/ 125 w 211"/>
                <a:gd name="T19" fmla="*/ 5 h 211"/>
                <a:gd name="T20" fmla="*/ 106 w 211"/>
                <a:gd name="T21" fmla="*/ 1 h 211"/>
                <a:gd name="T22" fmla="*/ 89 w 211"/>
                <a:gd name="T23" fmla="*/ 2 h 211"/>
                <a:gd name="T24" fmla="*/ 88 w 211"/>
                <a:gd name="T25" fmla="*/ 7 h 211"/>
                <a:gd name="T26" fmla="*/ 99 w 211"/>
                <a:gd name="T27" fmla="*/ 3 h 211"/>
                <a:gd name="T28" fmla="*/ 101 w 211"/>
                <a:gd name="T29" fmla="*/ 13 h 211"/>
                <a:gd name="T30" fmla="*/ 83 w 211"/>
                <a:gd name="T31" fmla="*/ 23 h 211"/>
                <a:gd name="T32" fmla="*/ 87 w 211"/>
                <a:gd name="T33" fmla="*/ 31 h 211"/>
                <a:gd name="T34" fmla="*/ 96 w 211"/>
                <a:gd name="T35" fmla="*/ 25 h 211"/>
                <a:gd name="T36" fmla="*/ 108 w 211"/>
                <a:gd name="T37" fmla="*/ 30 h 211"/>
                <a:gd name="T38" fmla="*/ 118 w 211"/>
                <a:gd name="T39" fmla="*/ 29 h 211"/>
                <a:gd name="T40" fmla="*/ 130 w 211"/>
                <a:gd name="T41" fmla="*/ 32 h 211"/>
                <a:gd name="T42" fmla="*/ 128 w 211"/>
                <a:gd name="T43" fmla="*/ 37 h 211"/>
                <a:gd name="T44" fmla="*/ 116 w 211"/>
                <a:gd name="T45" fmla="*/ 43 h 211"/>
                <a:gd name="T46" fmla="*/ 117 w 211"/>
                <a:gd name="T47" fmla="*/ 50 h 211"/>
                <a:gd name="T48" fmla="*/ 113 w 211"/>
                <a:gd name="T49" fmla="*/ 58 h 211"/>
                <a:gd name="T50" fmla="*/ 110 w 211"/>
                <a:gd name="T51" fmla="*/ 91 h 211"/>
                <a:gd name="T52" fmla="*/ 104 w 211"/>
                <a:gd name="T53" fmla="*/ 97 h 211"/>
                <a:gd name="T54" fmla="*/ 88 w 211"/>
                <a:gd name="T55" fmla="*/ 77 h 211"/>
                <a:gd name="T56" fmla="*/ 57 w 211"/>
                <a:gd name="T57" fmla="*/ 83 h 211"/>
                <a:gd name="T58" fmla="*/ 73 w 211"/>
                <a:gd name="T59" fmla="*/ 89 h 211"/>
                <a:gd name="T60" fmla="*/ 75 w 211"/>
                <a:gd name="T61" fmla="*/ 94 h 211"/>
                <a:gd name="T62" fmla="*/ 63 w 211"/>
                <a:gd name="T63" fmla="*/ 97 h 211"/>
                <a:gd name="T64" fmla="*/ 62 w 211"/>
                <a:gd name="T65" fmla="*/ 105 h 211"/>
                <a:gd name="T66" fmla="*/ 70 w 211"/>
                <a:gd name="T67" fmla="*/ 110 h 211"/>
                <a:gd name="T68" fmla="*/ 84 w 211"/>
                <a:gd name="T69" fmla="*/ 107 h 211"/>
                <a:gd name="T70" fmla="*/ 99 w 211"/>
                <a:gd name="T71" fmla="*/ 114 h 211"/>
                <a:gd name="T72" fmla="*/ 116 w 211"/>
                <a:gd name="T73" fmla="*/ 109 h 211"/>
                <a:gd name="T74" fmla="*/ 118 w 211"/>
                <a:gd name="T75" fmla="*/ 131 h 211"/>
                <a:gd name="T76" fmla="*/ 109 w 211"/>
                <a:gd name="T77" fmla="*/ 159 h 211"/>
                <a:gd name="T78" fmla="*/ 90 w 211"/>
                <a:gd name="T79" fmla="*/ 189 h 211"/>
                <a:gd name="T80" fmla="*/ 82 w 211"/>
                <a:gd name="T81" fmla="*/ 197 h 211"/>
                <a:gd name="T82" fmla="*/ 79 w 211"/>
                <a:gd name="T83" fmla="*/ 181 h 211"/>
                <a:gd name="T84" fmla="*/ 78 w 211"/>
                <a:gd name="T85" fmla="*/ 159 h 211"/>
                <a:gd name="T86" fmla="*/ 63 w 211"/>
                <a:gd name="T87" fmla="*/ 132 h 211"/>
                <a:gd name="T88" fmla="*/ 72 w 211"/>
                <a:gd name="T89" fmla="*/ 125 h 211"/>
                <a:gd name="T90" fmla="*/ 60 w 211"/>
                <a:gd name="T91" fmla="*/ 115 h 211"/>
                <a:gd name="T92" fmla="*/ 55 w 211"/>
                <a:gd name="T93" fmla="*/ 102 h 211"/>
                <a:gd name="T94" fmla="*/ 50 w 211"/>
                <a:gd name="T95" fmla="*/ 89 h 211"/>
                <a:gd name="T96" fmla="*/ 38 w 211"/>
                <a:gd name="T97" fmla="*/ 78 h 211"/>
                <a:gd name="T98" fmla="*/ 37 w 211"/>
                <a:gd name="T99" fmla="*/ 91 h 211"/>
                <a:gd name="T100" fmla="*/ 30 w 211"/>
                <a:gd name="T101" fmla="*/ 91 h 211"/>
                <a:gd name="T102" fmla="*/ 32 w 211"/>
                <a:gd name="T103" fmla="*/ 52 h 211"/>
                <a:gd name="T104" fmla="*/ 20 w 211"/>
                <a:gd name="T105" fmla="*/ 148 h 211"/>
                <a:gd name="T106" fmla="*/ 167 w 211"/>
                <a:gd name="T107" fmla="*/ 185 h 211"/>
                <a:gd name="T108" fmla="*/ 160 w 211"/>
                <a:gd name="T109" fmla="*/ 127 h 211"/>
                <a:gd name="T110" fmla="*/ 184 w 211"/>
                <a:gd name="T111" fmla="*/ 133 h 211"/>
                <a:gd name="T112" fmla="*/ 201 w 211"/>
                <a:gd name="T113" fmla="*/ 146 h 211"/>
                <a:gd name="T114" fmla="*/ 206 w 211"/>
                <a:gd name="T115" fmla="*/ 10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11">
                  <a:moveTo>
                    <a:pt x="196" y="93"/>
                  </a:moveTo>
                  <a:cubicBezTo>
                    <a:pt x="195" y="88"/>
                    <a:pt x="194" y="87"/>
                    <a:pt x="189" y="85"/>
                  </a:cubicBezTo>
                  <a:cubicBezTo>
                    <a:pt x="183" y="84"/>
                    <a:pt x="181" y="81"/>
                    <a:pt x="183" y="76"/>
                  </a:cubicBezTo>
                  <a:cubicBezTo>
                    <a:pt x="184" y="72"/>
                    <a:pt x="186" y="68"/>
                    <a:pt x="187" y="64"/>
                  </a:cubicBezTo>
                  <a:cubicBezTo>
                    <a:pt x="189" y="61"/>
                    <a:pt x="190" y="57"/>
                    <a:pt x="189" y="52"/>
                  </a:cubicBezTo>
                  <a:cubicBezTo>
                    <a:pt x="188" y="48"/>
                    <a:pt x="189" y="44"/>
                    <a:pt x="192" y="41"/>
                  </a:cubicBezTo>
                  <a:cubicBezTo>
                    <a:pt x="189" y="37"/>
                    <a:pt x="186" y="34"/>
                    <a:pt x="182" y="30"/>
                  </a:cubicBezTo>
                  <a:cubicBezTo>
                    <a:pt x="181" y="28"/>
                    <a:pt x="180" y="29"/>
                    <a:pt x="179" y="31"/>
                  </a:cubicBezTo>
                  <a:cubicBezTo>
                    <a:pt x="179" y="32"/>
                    <a:pt x="179" y="33"/>
                    <a:pt x="179" y="33"/>
                  </a:cubicBezTo>
                  <a:cubicBezTo>
                    <a:pt x="178" y="38"/>
                    <a:pt x="174" y="39"/>
                    <a:pt x="170" y="36"/>
                  </a:cubicBezTo>
                  <a:cubicBezTo>
                    <a:pt x="170" y="36"/>
                    <a:pt x="169" y="35"/>
                    <a:pt x="168" y="35"/>
                  </a:cubicBezTo>
                  <a:cubicBezTo>
                    <a:pt x="167" y="34"/>
                    <a:pt x="165" y="34"/>
                    <a:pt x="164" y="34"/>
                  </a:cubicBezTo>
                  <a:cubicBezTo>
                    <a:pt x="160" y="35"/>
                    <a:pt x="159" y="34"/>
                    <a:pt x="159" y="30"/>
                  </a:cubicBezTo>
                  <a:cubicBezTo>
                    <a:pt x="160" y="27"/>
                    <a:pt x="159" y="25"/>
                    <a:pt x="155" y="26"/>
                  </a:cubicBezTo>
                  <a:cubicBezTo>
                    <a:pt x="154" y="26"/>
                    <a:pt x="153" y="26"/>
                    <a:pt x="152" y="26"/>
                  </a:cubicBezTo>
                  <a:cubicBezTo>
                    <a:pt x="149" y="26"/>
                    <a:pt x="147" y="23"/>
                    <a:pt x="148" y="20"/>
                  </a:cubicBezTo>
                  <a:cubicBezTo>
                    <a:pt x="148" y="18"/>
                    <a:pt x="149" y="17"/>
                    <a:pt x="149" y="15"/>
                  </a:cubicBezTo>
                  <a:cubicBezTo>
                    <a:pt x="150" y="14"/>
                    <a:pt x="150" y="12"/>
                    <a:pt x="149" y="11"/>
                  </a:cubicBezTo>
                  <a:cubicBezTo>
                    <a:pt x="147" y="9"/>
                    <a:pt x="144" y="7"/>
                    <a:pt x="141" y="5"/>
                  </a:cubicBezTo>
                  <a:cubicBezTo>
                    <a:pt x="136" y="1"/>
                    <a:pt x="130" y="4"/>
                    <a:pt x="125" y="5"/>
                  </a:cubicBezTo>
                  <a:cubicBezTo>
                    <a:pt x="124" y="9"/>
                    <a:pt x="124" y="10"/>
                    <a:pt x="119" y="9"/>
                  </a:cubicBezTo>
                  <a:cubicBezTo>
                    <a:pt x="114" y="7"/>
                    <a:pt x="110" y="5"/>
                    <a:pt x="106" y="1"/>
                  </a:cubicBezTo>
                  <a:cubicBezTo>
                    <a:pt x="106" y="0"/>
                    <a:pt x="105" y="0"/>
                    <a:pt x="104" y="0"/>
                  </a:cubicBezTo>
                  <a:cubicBezTo>
                    <a:pt x="99" y="1"/>
                    <a:pt x="94" y="1"/>
                    <a:pt x="89" y="2"/>
                  </a:cubicBezTo>
                  <a:cubicBezTo>
                    <a:pt x="88" y="2"/>
                    <a:pt x="87" y="3"/>
                    <a:pt x="87" y="4"/>
                  </a:cubicBezTo>
                  <a:cubicBezTo>
                    <a:pt x="87" y="5"/>
                    <a:pt x="87" y="6"/>
                    <a:pt x="88" y="7"/>
                  </a:cubicBezTo>
                  <a:cubicBezTo>
                    <a:pt x="90" y="7"/>
                    <a:pt x="92" y="7"/>
                    <a:pt x="93" y="6"/>
                  </a:cubicBezTo>
                  <a:cubicBezTo>
                    <a:pt x="95" y="5"/>
                    <a:pt x="97" y="4"/>
                    <a:pt x="99" y="3"/>
                  </a:cubicBezTo>
                  <a:cubicBezTo>
                    <a:pt x="102" y="2"/>
                    <a:pt x="103" y="2"/>
                    <a:pt x="104" y="5"/>
                  </a:cubicBezTo>
                  <a:cubicBezTo>
                    <a:pt x="105" y="8"/>
                    <a:pt x="104" y="11"/>
                    <a:pt x="101" y="13"/>
                  </a:cubicBezTo>
                  <a:cubicBezTo>
                    <a:pt x="98" y="15"/>
                    <a:pt x="94" y="17"/>
                    <a:pt x="90" y="19"/>
                  </a:cubicBezTo>
                  <a:cubicBezTo>
                    <a:pt x="88" y="20"/>
                    <a:pt x="85" y="22"/>
                    <a:pt x="83" y="23"/>
                  </a:cubicBezTo>
                  <a:cubicBezTo>
                    <a:pt x="81" y="25"/>
                    <a:pt x="79" y="27"/>
                    <a:pt x="81" y="30"/>
                  </a:cubicBezTo>
                  <a:cubicBezTo>
                    <a:pt x="82" y="32"/>
                    <a:pt x="85" y="31"/>
                    <a:pt x="87" y="31"/>
                  </a:cubicBezTo>
                  <a:cubicBezTo>
                    <a:pt x="89" y="30"/>
                    <a:pt x="91" y="29"/>
                    <a:pt x="93" y="28"/>
                  </a:cubicBezTo>
                  <a:cubicBezTo>
                    <a:pt x="94" y="27"/>
                    <a:pt x="95" y="26"/>
                    <a:pt x="96" y="25"/>
                  </a:cubicBezTo>
                  <a:cubicBezTo>
                    <a:pt x="98" y="24"/>
                    <a:pt x="99" y="24"/>
                    <a:pt x="100" y="27"/>
                  </a:cubicBezTo>
                  <a:cubicBezTo>
                    <a:pt x="102" y="31"/>
                    <a:pt x="105" y="32"/>
                    <a:pt x="108" y="30"/>
                  </a:cubicBezTo>
                  <a:cubicBezTo>
                    <a:pt x="110" y="29"/>
                    <a:pt x="111" y="27"/>
                    <a:pt x="113" y="26"/>
                  </a:cubicBezTo>
                  <a:cubicBezTo>
                    <a:pt x="116" y="25"/>
                    <a:pt x="118" y="26"/>
                    <a:pt x="118" y="29"/>
                  </a:cubicBezTo>
                  <a:cubicBezTo>
                    <a:pt x="119" y="33"/>
                    <a:pt x="120" y="34"/>
                    <a:pt x="124" y="33"/>
                  </a:cubicBezTo>
                  <a:cubicBezTo>
                    <a:pt x="126" y="33"/>
                    <a:pt x="128" y="33"/>
                    <a:pt x="130" y="32"/>
                  </a:cubicBezTo>
                  <a:cubicBezTo>
                    <a:pt x="130" y="33"/>
                    <a:pt x="131" y="33"/>
                    <a:pt x="131" y="33"/>
                  </a:cubicBezTo>
                  <a:cubicBezTo>
                    <a:pt x="130" y="34"/>
                    <a:pt x="130" y="36"/>
                    <a:pt x="128" y="37"/>
                  </a:cubicBezTo>
                  <a:cubicBezTo>
                    <a:pt x="127" y="39"/>
                    <a:pt x="124" y="40"/>
                    <a:pt x="122" y="41"/>
                  </a:cubicBezTo>
                  <a:cubicBezTo>
                    <a:pt x="119" y="42"/>
                    <a:pt x="116" y="43"/>
                    <a:pt x="116" y="43"/>
                  </a:cubicBezTo>
                  <a:cubicBezTo>
                    <a:pt x="116" y="43"/>
                    <a:pt x="120" y="45"/>
                    <a:pt x="118" y="46"/>
                  </a:cubicBezTo>
                  <a:cubicBezTo>
                    <a:pt x="114" y="47"/>
                    <a:pt x="108" y="53"/>
                    <a:pt x="117" y="50"/>
                  </a:cubicBezTo>
                  <a:cubicBezTo>
                    <a:pt x="118" y="50"/>
                    <a:pt x="120" y="50"/>
                    <a:pt x="122" y="49"/>
                  </a:cubicBezTo>
                  <a:cubicBezTo>
                    <a:pt x="120" y="54"/>
                    <a:pt x="116" y="56"/>
                    <a:pt x="113" y="58"/>
                  </a:cubicBezTo>
                  <a:cubicBezTo>
                    <a:pt x="102" y="64"/>
                    <a:pt x="101" y="79"/>
                    <a:pt x="107" y="86"/>
                  </a:cubicBezTo>
                  <a:cubicBezTo>
                    <a:pt x="108" y="88"/>
                    <a:pt x="109" y="89"/>
                    <a:pt x="110" y="91"/>
                  </a:cubicBezTo>
                  <a:cubicBezTo>
                    <a:pt x="111" y="93"/>
                    <a:pt x="111" y="96"/>
                    <a:pt x="109" y="97"/>
                  </a:cubicBezTo>
                  <a:cubicBezTo>
                    <a:pt x="108" y="98"/>
                    <a:pt x="105" y="97"/>
                    <a:pt x="104" y="97"/>
                  </a:cubicBezTo>
                  <a:cubicBezTo>
                    <a:pt x="101" y="94"/>
                    <a:pt x="98" y="92"/>
                    <a:pt x="96" y="89"/>
                  </a:cubicBezTo>
                  <a:cubicBezTo>
                    <a:pt x="93" y="85"/>
                    <a:pt x="91" y="81"/>
                    <a:pt x="88" y="77"/>
                  </a:cubicBezTo>
                  <a:cubicBezTo>
                    <a:pt x="78" y="66"/>
                    <a:pt x="66" y="68"/>
                    <a:pt x="57" y="77"/>
                  </a:cubicBezTo>
                  <a:cubicBezTo>
                    <a:pt x="54" y="79"/>
                    <a:pt x="55" y="81"/>
                    <a:pt x="57" y="83"/>
                  </a:cubicBezTo>
                  <a:cubicBezTo>
                    <a:pt x="58" y="83"/>
                    <a:pt x="59" y="84"/>
                    <a:pt x="60" y="84"/>
                  </a:cubicBezTo>
                  <a:cubicBezTo>
                    <a:pt x="65" y="86"/>
                    <a:pt x="69" y="88"/>
                    <a:pt x="73" y="89"/>
                  </a:cubicBezTo>
                  <a:cubicBezTo>
                    <a:pt x="74" y="90"/>
                    <a:pt x="75" y="90"/>
                    <a:pt x="76" y="91"/>
                  </a:cubicBezTo>
                  <a:cubicBezTo>
                    <a:pt x="77" y="92"/>
                    <a:pt x="77" y="93"/>
                    <a:pt x="75" y="94"/>
                  </a:cubicBezTo>
                  <a:cubicBezTo>
                    <a:pt x="74" y="95"/>
                    <a:pt x="72" y="95"/>
                    <a:pt x="71" y="95"/>
                  </a:cubicBezTo>
                  <a:cubicBezTo>
                    <a:pt x="68" y="96"/>
                    <a:pt x="65" y="96"/>
                    <a:pt x="63" y="97"/>
                  </a:cubicBezTo>
                  <a:cubicBezTo>
                    <a:pt x="61" y="98"/>
                    <a:pt x="59" y="100"/>
                    <a:pt x="59" y="101"/>
                  </a:cubicBezTo>
                  <a:cubicBezTo>
                    <a:pt x="59" y="102"/>
                    <a:pt x="61" y="104"/>
                    <a:pt x="62" y="105"/>
                  </a:cubicBezTo>
                  <a:cubicBezTo>
                    <a:pt x="63" y="106"/>
                    <a:pt x="64" y="106"/>
                    <a:pt x="65" y="107"/>
                  </a:cubicBezTo>
                  <a:cubicBezTo>
                    <a:pt x="67" y="108"/>
                    <a:pt x="69" y="109"/>
                    <a:pt x="70" y="110"/>
                  </a:cubicBezTo>
                  <a:cubicBezTo>
                    <a:pt x="72" y="113"/>
                    <a:pt x="74" y="113"/>
                    <a:pt x="76" y="112"/>
                  </a:cubicBezTo>
                  <a:cubicBezTo>
                    <a:pt x="79" y="110"/>
                    <a:pt x="81" y="109"/>
                    <a:pt x="84" y="107"/>
                  </a:cubicBezTo>
                  <a:cubicBezTo>
                    <a:pt x="87" y="105"/>
                    <a:pt x="87" y="105"/>
                    <a:pt x="89" y="108"/>
                  </a:cubicBezTo>
                  <a:cubicBezTo>
                    <a:pt x="91" y="112"/>
                    <a:pt x="94" y="115"/>
                    <a:pt x="99" y="114"/>
                  </a:cubicBezTo>
                  <a:cubicBezTo>
                    <a:pt x="102" y="114"/>
                    <a:pt x="106" y="112"/>
                    <a:pt x="109" y="111"/>
                  </a:cubicBezTo>
                  <a:cubicBezTo>
                    <a:pt x="111" y="110"/>
                    <a:pt x="113" y="109"/>
                    <a:pt x="116" y="109"/>
                  </a:cubicBezTo>
                  <a:cubicBezTo>
                    <a:pt x="121" y="108"/>
                    <a:pt x="124" y="112"/>
                    <a:pt x="124" y="118"/>
                  </a:cubicBezTo>
                  <a:cubicBezTo>
                    <a:pt x="125" y="124"/>
                    <a:pt x="122" y="128"/>
                    <a:pt x="118" y="131"/>
                  </a:cubicBezTo>
                  <a:cubicBezTo>
                    <a:pt x="114" y="135"/>
                    <a:pt x="112" y="139"/>
                    <a:pt x="114" y="145"/>
                  </a:cubicBezTo>
                  <a:cubicBezTo>
                    <a:pt x="116" y="150"/>
                    <a:pt x="114" y="155"/>
                    <a:pt x="109" y="159"/>
                  </a:cubicBezTo>
                  <a:cubicBezTo>
                    <a:pt x="106" y="162"/>
                    <a:pt x="103" y="164"/>
                    <a:pt x="99" y="167"/>
                  </a:cubicBezTo>
                  <a:cubicBezTo>
                    <a:pt x="95" y="169"/>
                    <a:pt x="89" y="184"/>
                    <a:pt x="90" y="189"/>
                  </a:cubicBezTo>
                  <a:cubicBezTo>
                    <a:pt x="90" y="190"/>
                    <a:pt x="91" y="191"/>
                    <a:pt x="90" y="192"/>
                  </a:cubicBezTo>
                  <a:cubicBezTo>
                    <a:pt x="90" y="197"/>
                    <a:pt x="87" y="196"/>
                    <a:pt x="82" y="197"/>
                  </a:cubicBezTo>
                  <a:cubicBezTo>
                    <a:pt x="79" y="198"/>
                    <a:pt x="80" y="192"/>
                    <a:pt x="79" y="189"/>
                  </a:cubicBezTo>
                  <a:cubicBezTo>
                    <a:pt x="78" y="186"/>
                    <a:pt x="78" y="183"/>
                    <a:pt x="79" y="181"/>
                  </a:cubicBezTo>
                  <a:cubicBezTo>
                    <a:pt x="79" y="178"/>
                    <a:pt x="81" y="176"/>
                    <a:pt x="81" y="173"/>
                  </a:cubicBezTo>
                  <a:cubicBezTo>
                    <a:pt x="83" y="168"/>
                    <a:pt x="82" y="163"/>
                    <a:pt x="78" y="159"/>
                  </a:cubicBezTo>
                  <a:cubicBezTo>
                    <a:pt x="76" y="158"/>
                    <a:pt x="74" y="156"/>
                    <a:pt x="73" y="154"/>
                  </a:cubicBezTo>
                  <a:cubicBezTo>
                    <a:pt x="66" y="148"/>
                    <a:pt x="63" y="141"/>
                    <a:pt x="63" y="132"/>
                  </a:cubicBezTo>
                  <a:cubicBezTo>
                    <a:pt x="63" y="128"/>
                    <a:pt x="65" y="126"/>
                    <a:pt x="69" y="126"/>
                  </a:cubicBezTo>
                  <a:cubicBezTo>
                    <a:pt x="70" y="126"/>
                    <a:pt x="71" y="125"/>
                    <a:pt x="72" y="125"/>
                  </a:cubicBezTo>
                  <a:cubicBezTo>
                    <a:pt x="71" y="122"/>
                    <a:pt x="70" y="120"/>
                    <a:pt x="66" y="120"/>
                  </a:cubicBezTo>
                  <a:cubicBezTo>
                    <a:pt x="63" y="120"/>
                    <a:pt x="61" y="118"/>
                    <a:pt x="60" y="115"/>
                  </a:cubicBezTo>
                  <a:cubicBezTo>
                    <a:pt x="59" y="114"/>
                    <a:pt x="59" y="112"/>
                    <a:pt x="59" y="111"/>
                  </a:cubicBezTo>
                  <a:cubicBezTo>
                    <a:pt x="57" y="108"/>
                    <a:pt x="57" y="104"/>
                    <a:pt x="55" y="102"/>
                  </a:cubicBezTo>
                  <a:cubicBezTo>
                    <a:pt x="53" y="99"/>
                    <a:pt x="52" y="97"/>
                    <a:pt x="52" y="94"/>
                  </a:cubicBezTo>
                  <a:cubicBezTo>
                    <a:pt x="52" y="92"/>
                    <a:pt x="51" y="91"/>
                    <a:pt x="50" y="89"/>
                  </a:cubicBezTo>
                  <a:cubicBezTo>
                    <a:pt x="47" y="87"/>
                    <a:pt x="45" y="84"/>
                    <a:pt x="42" y="82"/>
                  </a:cubicBezTo>
                  <a:cubicBezTo>
                    <a:pt x="41" y="81"/>
                    <a:pt x="40" y="80"/>
                    <a:pt x="38" y="78"/>
                  </a:cubicBezTo>
                  <a:cubicBezTo>
                    <a:pt x="38" y="81"/>
                    <a:pt x="38" y="83"/>
                    <a:pt x="38" y="84"/>
                  </a:cubicBezTo>
                  <a:cubicBezTo>
                    <a:pt x="38" y="86"/>
                    <a:pt x="38" y="89"/>
                    <a:pt x="37" y="91"/>
                  </a:cubicBezTo>
                  <a:cubicBezTo>
                    <a:pt x="37" y="92"/>
                    <a:pt x="35" y="94"/>
                    <a:pt x="34" y="94"/>
                  </a:cubicBezTo>
                  <a:cubicBezTo>
                    <a:pt x="33" y="94"/>
                    <a:pt x="31" y="92"/>
                    <a:pt x="30" y="91"/>
                  </a:cubicBezTo>
                  <a:cubicBezTo>
                    <a:pt x="30" y="89"/>
                    <a:pt x="30" y="86"/>
                    <a:pt x="30" y="84"/>
                  </a:cubicBezTo>
                  <a:cubicBezTo>
                    <a:pt x="32" y="73"/>
                    <a:pt x="33" y="62"/>
                    <a:pt x="32" y="52"/>
                  </a:cubicBezTo>
                  <a:cubicBezTo>
                    <a:pt x="32" y="48"/>
                    <a:pt x="31" y="44"/>
                    <a:pt x="30" y="39"/>
                  </a:cubicBezTo>
                  <a:cubicBezTo>
                    <a:pt x="10" y="64"/>
                    <a:pt x="0" y="108"/>
                    <a:pt x="20" y="148"/>
                  </a:cubicBezTo>
                  <a:cubicBezTo>
                    <a:pt x="42" y="190"/>
                    <a:pt x="89" y="211"/>
                    <a:pt x="135" y="199"/>
                  </a:cubicBezTo>
                  <a:cubicBezTo>
                    <a:pt x="147" y="196"/>
                    <a:pt x="158" y="191"/>
                    <a:pt x="167" y="185"/>
                  </a:cubicBezTo>
                  <a:cubicBezTo>
                    <a:pt x="162" y="183"/>
                    <a:pt x="155" y="180"/>
                    <a:pt x="154" y="161"/>
                  </a:cubicBezTo>
                  <a:cubicBezTo>
                    <a:pt x="153" y="133"/>
                    <a:pt x="157" y="127"/>
                    <a:pt x="160" y="127"/>
                  </a:cubicBezTo>
                  <a:cubicBezTo>
                    <a:pt x="162" y="127"/>
                    <a:pt x="164" y="126"/>
                    <a:pt x="172" y="134"/>
                  </a:cubicBezTo>
                  <a:cubicBezTo>
                    <a:pt x="179" y="143"/>
                    <a:pt x="183" y="139"/>
                    <a:pt x="184" y="133"/>
                  </a:cubicBezTo>
                  <a:cubicBezTo>
                    <a:pt x="184" y="127"/>
                    <a:pt x="190" y="118"/>
                    <a:pt x="193" y="127"/>
                  </a:cubicBezTo>
                  <a:cubicBezTo>
                    <a:pt x="194" y="133"/>
                    <a:pt x="198" y="141"/>
                    <a:pt x="201" y="146"/>
                  </a:cubicBezTo>
                  <a:cubicBezTo>
                    <a:pt x="207" y="135"/>
                    <a:pt x="210" y="123"/>
                    <a:pt x="211" y="111"/>
                  </a:cubicBezTo>
                  <a:cubicBezTo>
                    <a:pt x="209" y="110"/>
                    <a:pt x="208" y="110"/>
                    <a:pt x="206" y="109"/>
                  </a:cubicBezTo>
                  <a:cubicBezTo>
                    <a:pt x="200" y="106"/>
                    <a:pt x="196" y="101"/>
                    <a:pt x="196" y="93"/>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187" name="Freeform 35"/>
            <p:cNvSpPr>
              <a:spLocks noEditPoints="1"/>
            </p:cNvSpPr>
            <p:nvPr/>
          </p:nvSpPr>
          <p:spPr bwMode="auto">
            <a:xfrm>
              <a:off x="7275513" y="5302250"/>
              <a:ext cx="1012825" cy="1012825"/>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258 w 352"/>
                <a:gd name="T11" fmla="*/ 261 h 352"/>
                <a:gd name="T12" fmla="*/ 188 w 352"/>
                <a:gd name="T13" fmla="*/ 294 h 352"/>
                <a:gd name="T14" fmla="*/ 96 w 352"/>
                <a:gd name="T15" fmla="*/ 263 h 352"/>
                <a:gd name="T16" fmla="*/ 59 w 352"/>
                <a:gd name="T17" fmla="*/ 189 h 352"/>
                <a:gd name="T18" fmla="*/ 157 w 352"/>
                <a:gd name="T19" fmla="*/ 60 h 352"/>
                <a:gd name="T20" fmla="*/ 175 w 352"/>
                <a:gd name="T21" fmla="*/ 58 h 352"/>
                <a:gd name="T22" fmla="*/ 176 w 352"/>
                <a:gd name="T23" fmla="*/ 58 h 352"/>
                <a:gd name="T24" fmla="*/ 196 w 352"/>
                <a:gd name="T25" fmla="*/ 60 h 352"/>
                <a:gd name="T26" fmla="*/ 272 w 352"/>
                <a:gd name="T27" fmla="*/ 108 h 352"/>
                <a:gd name="T28" fmla="*/ 293 w 352"/>
                <a:gd name="T29" fmla="*/ 162 h 352"/>
                <a:gd name="T30" fmla="*/ 258 w 352"/>
                <a:gd name="T31" fmla="*/ 26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258" y="261"/>
                  </a:moveTo>
                  <a:cubicBezTo>
                    <a:pt x="238" y="280"/>
                    <a:pt x="215" y="291"/>
                    <a:pt x="188" y="294"/>
                  </a:cubicBezTo>
                  <a:cubicBezTo>
                    <a:pt x="153" y="297"/>
                    <a:pt x="122" y="287"/>
                    <a:pt x="96" y="263"/>
                  </a:cubicBezTo>
                  <a:cubicBezTo>
                    <a:pt x="75" y="243"/>
                    <a:pt x="62" y="218"/>
                    <a:pt x="59" y="189"/>
                  </a:cubicBezTo>
                  <a:cubicBezTo>
                    <a:pt x="52" y="127"/>
                    <a:pt x="96" y="69"/>
                    <a:pt x="157" y="60"/>
                  </a:cubicBezTo>
                  <a:cubicBezTo>
                    <a:pt x="163" y="59"/>
                    <a:pt x="169" y="59"/>
                    <a:pt x="175" y="58"/>
                  </a:cubicBezTo>
                  <a:cubicBezTo>
                    <a:pt x="176" y="58"/>
                    <a:pt x="176" y="58"/>
                    <a:pt x="176" y="58"/>
                  </a:cubicBezTo>
                  <a:cubicBezTo>
                    <a:pt x="183" y="59"/>
                    <a:pt x="189" y="59"/>
                    <a:pt x="196" y="60"/>
                  </a:cubicBezTo>
                  <a:cubicBezTo>
                    <a:pt x="227" y="66"/>
                    <a:pt x="253" y="82"/>
                    <a:pt x="272" y="108"/>
                  </a:cubicBezTo>
                  <a:cubicBezTo>
                    <a:pt x="283" y="124"/>
                    <a:pt x="291" y="142"/>
                    <a:pt x="293" y="162"/>
                  </a:cubicBezTo>
                  <a:cubicBezTo>
                    <a:pt x="297" y="200"/>
                    <a:pt x="286" y="234"/>
                    <a:pt x="258" y="261"/>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grpSp>
      <p:grpSp>
        <p:nvGrpSpPr>
          <p:cNvPr id="32769" name="Group 92"/>
          <p:cNvGrpSpPr>
            <a:grpSpLocks noChangeAspect="1"/>
          </p:cNvGrpSpPr>
          <p:nvPr/>
        </p:nvGrpSpPr>
        <p:grpSpPr>
          <a:xfrm>
            <a:off x="6597339" y="3225879"/>
            <a:ext cx="432000" cy="432967"/>
            <a:chOff x="4427538" y="3192463"/>
            <a:chExt cx="823913" cy="825500"/>
          </a:xfrm>
          <a:solidFill>
            <a:schemeClr val="accent1"/>
          </a:solidFill>
        </p:grpSpPr>
        <p:sp>
          <p:nvSpPr>
            <p:cNvPr id="189" name="Oval 23"/>
            <p:cNvSpPr>
              <a:spLocks noChangeArrowheads="1"/>
            </p:cNvSpPr>
            <p:nvPr/>
          </p:nvSpPr>
          <p:spPr bwMode="auto">
            <a:xfrm>
              <a:off x="4813301" y="3825875"/>
              <a:ext cx="57150" cy="571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190" name="Rectangle 24"/>
            <p:cNvSpPr>
              <a:spLocks noChangeArrowheads="1"/>
            </p:cNvSpPr>
            <p:nvPr/>
          </p:nvSpPr>
          <p:spPr bwMode="auto">
            <a:xfrm>
              <a:off x="4784726" y="3352800"/>
              <a:ext cx="115888"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191" name="Freeform 25"/>
            <p:cNvSpPr>
              <a:spLocks noEditPoints="1"/>
            </p:cNvSpPr>
            <p:nvPr/>
          </p:nvSpPr>
          <p:spPr bwMode="auto">
            <a:xfrm>
              <a:off x="4427538" y="3192463"/>
              <a:ext cx="823913" cy="825500"/>
            </a:xfrm>
            <a:custGeom>
              <a:avLst/>
              <a:gdLst>
                <a:gd name="T0" fmla="*/ 143 w 286"/>
                <a:gd name="T1" fmla="*/ 0 h 287"/>
                <a:gd name="T2" fmla="*/ 0 w 286"/>
                <a:gd name="T3" fmla="*/ 143 h 287"/>
                <a:gd name="T4" fmla="*/ 143 w 286"/>
                <a:gd name="T5" fmla="*/ 287 h 287"/>
                <a:gd name="T6" fmla="*/ 286 w 286"/>
                <a:gd name="T7" fmla="*/ 143 h 287"/>
                <a:gd name="T8" fmla="*/ 143 w 286"/>
                <a:gd name="T9" fmla="*/ 0 h 287"/>
                <a:gd name="T10" fmla="*/ 201 w 286"/>
                <a:gd name="T11" fmla="*/ 234 h 287"/>
                <a:gd name="T12" fmla="*/ 187 w 286"/>
                <a:gd name="T13" fmla="*/ 248 h 287"/>
                <a:gd name="T14" fmla="*/ 101 w 286"/>
                <a:gd name="T15" fmla="*/ 248 h 287"/>
                <a:gd name="T16" fmla="*/ 87 w 286"/>
                <a:gd name="T17" fmla="*/ 234 h 287"/>
                <a:gd name="T18" fmla="*/ 87 w 286"/>
                <a:gd name="T19" fmla="*/ 60 h 287"/>
                <a:gd name="T20" fmla="*/ 101 w 286"/>
                <a:gd name="T21" fmla="*/ 46 h 287"/>
                <a:gd name="T22" fmla="*/ 187 w 286"/>
                <a:gd name="T23" fmla="*/ 46 h 287"/>
                <a:gd name="T24" fmla="*/ 201 w 286"/>
                <a:gd name="T25" fmla="*/ 60 h 287"/>
                <a:gd name="T26" fmla="*/ 201 w 286"/>
                <a:gd name="T27" fmla="*/ 23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6" h="287">
                  <a:moveTo>
                    <a:pt x="143" y="0"/>
                  </a:moveTo>
                  <a:cubicBezTo>
                    <a:pt x="64" y="0"/>
                    <a:pt x="0" y="64"/>
                    <a:pt x="0" y="143"/>
                  </a:cubicBezTo>
                  <a:cubicBezTo>
                    <a:pt x="0" y="222"/>
                    <a:pt x="64" y="287"/>
                    <a:pt x="143" y="287"/>
                  </a:cubicBezTo>
                  <a:cubicBezTo>
                    <a:pt x="222" y="287"/>
                    <a:pt x="286" y="222"/>
                    <a:pt x="286" y="143"/>
                  </a:cubicBezTo>
                  <a:cubicBezTo>
                    <a:pt x="286" y="64"/>
                    <a:pt x="222" y="0"/>
                    <a:pt x="143" y="0"/>
                  </a:cubicBezTo>
                  <a:close/>
                  <a:moveTo>
                    <a:pt x="201" y="234"/>
                  </a:moveTo>
                  <a:cubicBezTo>
                    <a:pt x="201" y="242"/>
                    <a:pt x="195" y="248"/>
                    <a:pt x="187" y="248"/>
                  </a:cubicBezTo>
                  <a:cubicBezTo>
                    <a:pt x="101" y="248"/>
                    <a:pt x="101" y="248"/>
                    <a:pt x="101" y="248"/>
                  </a:cubicBezTo>
                  <a:cubicBezTo>
                    <a:pt x="93" y="248"/>
                    <a:pt x="87" y="242"/>
                    <a:pt x="87" y="234"/>
                  </a:cubicBezTo>
                  <a:cubicBezTo>
                    <a:pt x="87" y="60"/>
                    <a:pt x="87" y="60"/>
                    <a:pt x="87" y="60"/>
                  </a:cubicBezTo>
                  <a:cubicBezTo>
                    <a:pt x="87" y="52"/>
                    <a:pt x="93" y="46"/>
                    <a:pt x="101" y="46"/>
                  </a:cubicBezTo>
                  <a:cubicBezTo>
                    <a:pt x="187" y="46"/>
                    <a:pt x="187" y="46"/>
                    <a:pt x="187" y="46"/>
                  </a:cubicBezTo>
                  <a:cubicBezTo>
                    <a:pt x="195" y="46"/>
                    <a:pt x="201" y="52"/>
                    <a:pt x="201" y="60"/>
                  </a:cubicBezTo>
                  <a:lnTo>
                    <a:pt x="201" y="234"/>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192" name="Oval 26"/>
            <p:cNvSpPr>
              <a:spLocks noChangeArrowheads="1"/>
            </p:cNvSpPr>
            <p:nvPr/>
          </p:nvSpPr>
          <p:spPr bwMode="auto">
            <a:xfrm>
              <a:off x="4926013" y="3351213"/>
              <a:ext cx="22225" cy="190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193" name="Rectangle 27"/>
            <p:cNvSpPr>
              <a:spLocks noChangeArrowheads="1"/>
            </p:cNvSpPr>
            <p:nvPr/>
          </p:nvSpPr>
          <p:spPr bwMode="auto">
            <a:xfrm>
              <a:off x="4710113" y="3397250"/>
              <a:ext cx="265113" cy="40005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grpSp>
      <p:sp>
        <p:nvSpPr>
          <p:cNvPr id="194" name="Text Box 10"/>
          <p:cNvSpPr txBox="1">
            <a:spLocks noChangeArrowheads="1"/>
          </p:cNvSpPr>
          <p:nvPr/>
        </p:nvSpPr>
        <p:spPr bwMode="auto">
          <a:xfrm>
            <a:off x="7124701" y="2028478"/>
            <a:ext cx="1604963" cy="1098762"/>
          </a:xfrm>
          <a:prstGeom prst="rect">
            <a:avLst/>
          </a:prstGeom>
          <a:noFill/>
          <a:ln w="9525">
            <a:noFill/>
            <a:miter lim="800000"/>
          </a:ln>
        </p:spPr>
        <p:txBody>
          <a:bodyPr lIns="45720" tIns="22860" rIns="45720" bIns="22860">
            <a:spAutoFit/>
          </a:bodyPr>
          <a:lstStyle/>
          <a:p>
            <a:pPr defTabSz="1088390" eaLnBrk="1" fontAlgn="auto" hangingPunct="1">
              <a:lnSpc>
                <a:spcPct val="120000"/>
              </a:lnSpc>
              <a:spcBef>
                <a:spcPts val="0"/>
              </a:spcBef>
              <a:spcAft>
                <a:spcPts val="0"/>
              </a:spcAft>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添加您的标题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just" defTabSz="685800" eaLnBrk="1" fontAlgn="auto" hangingPunct="1">
              <a:lnSpc>
                <a:spcPct val="120000"/>
              </a:lnSpc>
              <a:spcBef>
                <a:spcPts val="0"/>
              </a:spcBef>
              <a:spcAft>
                <a:spcPts val="0"/>
              </a:spcAft>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a:t>
            </a:r>
          </a:p>
        </p:txBody>
      </p:sp>
      <p:sp>
        <p:nvSpPr>
          <p:cNvPr id="195" name="Text Box 10"/>
          <p:cNvSpPr txBox="1">
            <a:spLocks noChangeArrowheads="1"/>
          </p:cNvSpPr>
          <p:nvPr/>
        </p:nvSpPr>
        <p:spPr bwMode="auto">
          <a:xfrm>
            <a:off x="7137400" y="3309986"/>
            <a:ext cx="1606550" cy="1098762"/>
          </a:xfrm>
          <a:prstGeom prst="rect">
            <a:avLst/>
          </a:prstGeom>
          <a:noFill/>
          <a:ln w="9525">
            <a:noFill/>
            <a:miter lim="800000"/>
          </a:ln>
        </p:spPr>
        <p:txBody>
          <a:bodyPr lIns="45720" tIns="22860" rIns="45720" bIns="22860">
            <a:spAutoFit/>
          </a:bodyPr>
          <a:lstStyle/>
          <a:p>
            <a:pPr defTabSz="1088390" eaLnBrk="1" fontAlgn="auto" hangingPunct="1">
              <a:lnSpc>
                <a:spcPct val="120000"/>
              </a:lnSpc>
              <a:spcBef>
                <a:spcPts val="0"/>
              </a:spcBef>
              <a:spcAft>
                <a:spcPts val="0"/>
              </a:spcAft>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添加您的标题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just" defTabSz="685800" eaLnBrk="1" fontAlgn="auto" hangingPunct="1">
              <a:lnSpc>
                <a:spcPct val="120000"/>
              </a:lnSpc>
              <a:spcBef>
                <a:spcPts val="0"/>
              </a:spcBef>
              <a:spcAft>
                <a:spcPts val="0"/>
              </a:spcAft>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a:t>
            </a:r>
          </a:p>
        </p:txBody>
      </p:sp>
      <p:sp>
        <p:nvSpPr>
          <p:cNvPr id="196" name="Freeform 31"/>
          <p:cNvSpPr>
            <a:spLocks noChangeAspect="1" noEditPoints="1"/>
          </p:cNvSpPr>
          <p:nvPr/>
        </p:nvSpPr>
        <p:spPr bwMode="auto">
          <a:xfrm>
            <a:off x="1957388" y="1999893"/>
            <a:ext cx="431800" cy="433522"/>
          </a:xfrm>
          <a:custGeom>
            <a:avLst/>
            <a:gdLst>
              <a:gd name="T0" fmla="*/ 140 w 280"/>
              <a:gd name="T1" fmla="*/ 0 h 280"/>
              <a:gd name="T2" fmla="*/ 0 w 280"/>
              <a:gd name="T3" fmla="*/ 140 h 280"/>
              <a:gd name="T4" fmla="*/ 140 w 280"/>
              <a:gd name="T5" fmla="*/ 280 h 280"/>
              <a:gd name="T6" fmla="*/ 280 w 280"/>
              <a:gd name="T7" fmla="*/ 140 h 280"/>
              <a:gd name="T8" fmla="*/ 140 w 280"/>
              <a:gd name="T9" fmla="*/ 0 h 280"/>
              <a:gd name="T10" fmla="*/ 185 w 280"/>
              <a:gd name="T11" fmla="*/ 69 h 280"/>
              <a:gd name="T12" fmla="*/ 211 w 280"/>
              <a:gd name="T13" fmla="*/ 95 h 280"/>
              <a:gd name="T14" fmla="*/ 185 w 280"/>
              <a:gd name="T15" fmla="*/ 122 h 280"/>
              <a:gd name="T16" fmla="*/ 174 w 280"/>
              <a:gd name="T17" fmla="*/ 119 h 280"/>
              <a:gd name="T18" fmla="*/ 158 w 280"/>
              <a:gd name="T19" fmla="*/ 95 h 280"/>
              <a:gd name="T20" fmla="*/ 185 w 280"/>
              <a:gd name="T21" fmla="*/ 69 h 280"/>
              <a:gd name="T22" fmla="*/ 141 w 280"/>
              <a:gd name="T23" fmla="*/ 96 h 280"/>
              <a:gd name="T24" fmla="*/ 167 w 280"/>
              <a:gd name="T25" fmla="*/ 123 h 280"/>
              <a:gd name="T26" fmla="*/ 141 w 280"/>
              <a:gd name="T27" fmla="*/ 149 h 280"/>
              <a:gd name="T28" fmla="*/ 115 w 280"/>
              <a:gd name="T29" fmla="*/ 123 h 280"/>
              <a:gd name="T30" fmla="*/ 141 w 280"/>
              <a:gd name="T31" fmla="*/ 96 h 280"/>
              <a:gd name="T32" fmla="*/ 95 w 280"/>
              <a:gd name="T33" fmla="*/ 69 h 280"/>
              <a:gd name="T34" fmla="*/ 121 w 280"/>
              <a:gd name="T35" fmla="*/ 95 h 280"/>
              <a:gd name="T36" fmla="*/ 121 w 280"/>
              <a:gd name="T37" fmla="*/ 97 h 280"/>
              <a:gd name="T38" fmla="*/ 109 w 280"/>
              <a:gd name="T39" fmla="*/ 118 h 280"/>
              <a:gd name="T40" fmla="*/ 95 w 280"/>
              <a:gd name="T41" fmla="*/ 122 h 280"/>
              <a:gd name="T42" fmla="*/ 68 w 280"/>
              <a:gd name="T43" fmla="*/ 95 h 280"/>
              <a:gd name="T44" fmla="*/ 95 w 280"/>
              <a:gd name="T45" fmla="*/ 69 h 280"/>
              <a:gd name="T46" fmla="*/ 90 w 280"/>
              <a:gd name="T47" fmla="*/ 193 h 280"/>
              <a:gd name="T48" fmla="*/ 52 w 280"/>
              <a:gd name="T49" fmla="*/ 186 h 280"/>
              <a:gd name="T50" fmla="*/ 50 w 280"/>
              <a:gd name="T51" fmla="*/ 185 h 280"/>
              <a:gd name="T52" fmla="*/ 50 w 280"/>
              <a:gd name="T53" fmla="*/ 185 h 280"/>
              <a:gd name="T54" fmla="*/ 50 w 280"/>
              <a:gd name="T55" fmla="*/ 157 h 280"/>
              <a:gd name="T56" fmla="*/ 84 w 280"/>
              <a:gd name="T57" fmla="*/ 124 h 280"/>
              <a:gd name="T58" fmla="*/ 106 w 280"/>
              <a:gd name="T59" fmla="*/ 124 h 280"/>
              <a:gd name="T60" fmla="*/ 108 w 280"/>
              <a:gd name="T61" fmla="*/ 124 h 280"/>
              <a:gd name="T62" fmla="*/ 118 w 280"/>
              <a:gd name="T63" fmla="*/ 146 h 280"/>
              <a:gd name="T64" fmla="*/ 90 w 280"/>
              <a:gd name="T65" fmla="*/ 185 h 280"/>
              <a:gd name="T66" fmla="*/ 90 w 280"/>
              <a:gd name="T67" fmla="*/ 193 h 280"/>
              <a:gd name="T68" fmla="*/ 186 w 280"/>
              <a:gd name="T69" fmla="*/ 212 h 280"/>
              <a:gd name="T70" fmla="*/ 186 w 280"/>
              <a:gd name="T71" fmla="*/ 212 h 280"/>
              <a:gd name="T72" fmla="*/ 184 w 280"/>
              <a:gd name="T73" fmla="*/ 213 h 280"/>
              <a:gd name="T74" fmla="*/ 144 w 280"/>
              <a:gd name="T75" fmla="*/ 220 h 280"/>
              <a:gd name="T76" fmla="*/ 98 w 280"/>
              <a:gd name="T77" fmla="*/ 213 h 280"/>
              <a:gd name="T78" fmla="*/ 96 w 280"/>
              <a:gd name="T79" fmla="*/ 212 h 280"/>
              <a:gd name="T80" fmla="*/ 96 w 280"/>
              <a:gd name="T81" fmla="*/ 212 h 280"/>
              <a:gd name="T82" fmla="*/ 96 w 280"/>
              <a:gd name="T83" fmla="*/ 185 h 280"/>
              <a:gd name="T84" fmla="*/ 130 w 280"/>
              <a:gd name="T85" fmla="*/ 151 h 280"/>
              <a:gd name="T86" fmla="*/ 152 w 280"/>
              <a:gd name="T87" fmla="*/ 151 h 280"/>
              <a:gd name="T88" fmla="*/ 186 w 280"/>
              <a:gd name="T89" fmla="*/ 185 h 280"/>
              <a:gd name="T90" fmla="*/ 186 w 280"/>
              <a:gd name="T91" fmla="*/ 212 h 280"/>
              <a:gd name="T92" fmla="*/ 230 w 280"/>
              <a:gd name="T93" fmla="*/ 185 h 280"/>
              <a:gd name="T94" fmla="*/ 230 w 280"/>
              <a:gd name="T95" fmla="*/ 185 h 280"/>
              <a:gd name="T96" fmla="*/ 228 w 280"/>
              <a:gd name="T97" fmla="*/ 186 h 280"/>
              <a:gd name="T98" fmla="*/ 192 w 280"/>
              <a:gd name="T99" fmla="*/ 193 h 280"/>
              <a:gd name="T100" fmla="*/ 192 w 280"/>
              <a:gd name="T101" fmla="*/ 185 h 280"/>
              <a:gd name="T102" fmla="*/ 164 w 280"/>
              <a:gd name="T103" fmla="*/ 146 h 280"/>
              <a:gd name="T104" fmla="*/ 174 w 280"/>
              <a:gd name="T105" fmla="*/ 124 h 280"/>
              <a:gd name="T106" fmla="*/ 196 w 280"/>
              <a:gd name="T107" fmla="*/ 124 h 280"/>
              <a:gd name="T108" fmla="*/ 230 w 280"/>
              <a:gd name="T109" fmla="*/ 157 h 280"/>
              <a:gd name="T110" fmla="*/ 230 w 280"/>
              <a:gd name="T111" fmla="*/ 18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0" h="280">
                <a:moveTo>
                  <a:pt x="140" y="0"/>
                </a:moveTo>
                <a:cubicBezTo>
                  <a:pt x="62" y="0"/>
                  <a:pt x="0" y="62"/>
                  <a:pt x="0" y="140"/>
                </a:cubicBezTo>
                <a:cubicBezTo>
                  <a:pt x="0" y="217"/>
                  <a:pt x="62" y="280"/>
                  <a:pt x="140" y="280"/>
                </a:cubicBezTo>
                <a:cubicBezTo>
                  <a:pt x="217" y="280"/>
                  <a:pt x="280" y="217"/>
                  <a:pt x="280" y="140"/>
                </a:cubicBezTo>
                <a:cubicBezTo>
                  <a:pt x="280" y="62"/>
                  <a:pt x="217" y="0"/>
                  <a:pt x="140" y="0"/>
                </a:cubicBezTo>
                <a:close/>
                <a:moveTo>
                  <a:pt x="185" y="69"/>
                </a:moveTo>
                <a:cubicBezTo>
                  <a:pt x="199" y="69"/>
                  <a:pt x="211" y="81"/>
                  <a:pt x="211" y="95"/>
                </a:cubicBezTo>
                <a:cubicBezTo>
                  <a:pt x="211" y="110"/>
                  <a:pt x="199" y="122"/>
                  <a:pt x="185" y="122"/>
                </a:cubicBezTo>
                <a:cubicBezTo>
                  <a:pt x="181" y="122"/>
                  <a:pt x="177" y="121"/>
                  <a:pt x="174" y="119"/>
                </a:cubicBezTo>
                <a:cubicBezTo>
                  <a:pt x="173" y="109"/>
                  <a:pt x="167" y="100"/>
                  <a:pt x="158" y="95"/>
                </a:cubicBezTo>
                <a:cubicBezTo>
                  <a:pt x="159" y="81"/>
                  <a:pt x="170" y="69"/>
                  <a:pt x="185" y="69"/>
                </a:cubicBezTo>
                <a:close/>
                <a:moveTo>
                  <a:pt x="141" y="96"/>
                </a:moveTo>
                <a:cubicBezTo>
                  <a:pt x="156" y="96"/>
                  <a:pt x="167" y="108"/>
                  <a:pt x="167" y="123"/>
                </a:cubicBezTo>
                <a:cubicBezTo>
                  <a:pt x="167" y="137"/>
                  <a:pt x="156" y="149"/>
                  <a:pt x="141" y="149"/>
                </a:cubicBezTo>
                <a:cubicBezTo>
                  <a:pt x="127" y="149"/>
                  <a:pt x="115" y="137"/>
                  <a:pt x="115" y="123"/>
                </a:cubicBezTo>
                <a:cubicBezTo>
                  <a:pt x="115" y="108"/>
                  <a:pt x="127" y="96"/>
                  <a:pt x="141" y="96"/>
                </a:cubicBezTo>
                <a:close/>
                <a:moveTo>
                  <a:pt x="95" y="69"/>
                </a:moveTo>
                <a:cubicBezTo>
                  <a:pt x="109" y="69"/>
                  <a:pt x="121" y="81"/>
                  <a:pt x="121" y="95"/>
                </a:cubicBezTo>
                <a:cubicBezTo>
                  <a:pt x="121" y="96"/>
                  <a:pt x="121" y="96"/>
                  <a:pt x="121" y="97"/>
                </a:cubicBezTo>
                <a:cubicBezTo>
                  <a:pt x="115" y="102"/>
                  <a:pt x="110" y="109"/>
                  <a:pt x="109" y="118"/>
                </a:cubicBezTo>
                <a:cubicBezTo>
                  <a:pt x="105" y="120"/>
                  <a:pt x="100" y="122"/>
                  <a:pt x="95" y="122"/>
                </a:cubicBezTo>
                <a:cubicBezTo>
                  <a:pt x="80" y="122"/>
                  <a:pt x="68" y="110"/>
                  <a:pt x="68" y="95"/>
                </a:cubicBezTo>
                <a:cubicBezTo>
                  <a:pt x="68" y="81"/>
                  <a:pt x="80" y="69"/>
                  <a:pt x="95" y="69"/>
                </a:cubicBezTo>
                <a:close/>
                <a:moveTo>
                  <a:pt x="90" y="193"/>
                </a:moveTo>
                <a:cubicBezTo>
                  <a:pt x="79" y="192"/>
                  <a:pt x="66" y="190"/>
                  <a:pt x="52" y="186"/>
                </a:cubicBezTo>
                <a:cubicBezTo>
                  <a:pt x="50" y="185"/>
                  <a:pt x="50" y="185"/>
                  <a:pt x="50" y="185"/>
                </a:cubicBezTo>
                <a:cubicBezTo>
                  <a:pt x="50" y="185"/>
                  <a:pt x="50" y="185"/>
                  <a:pt x="50" y="185"/>
                </a:cubicBezTo>
                <a:cubicBezTo>
                  <a:pt x="50" y="157"/>
                  <a:pt x="50" y="157"/>
                  <a:pt x="50" y="157"/>
                </a:cubicBezTo>
                <a:cubicBezTo>
                  <a:pt x="50" y="139"/>
                  <a:pt x="65" y="124"/>
                  <a:pt x="84" y="124"/>
                </a:cubicBezTo>
                <a:cubicBezTo>
                  <a:pt x="106" y="124"/>
                  <a:pt x="106" y="124"/>
                  <a:pt x="106" y="124"/>
                </a:cubicBezTo>
                <a:cubicBezTo>
                  <a:pt x="107" y="124"/>
                  <a:pt x="108" y="124"/>
                  <a:pt x="108" y="124"/>
                </a:cubicBezTo>
                <a:cubicBezTo>
                  <a:pt x="109" y="132"/>
                  <a:pt x="113" y="140"/>
                  <a:pt x="118" y="146"/>
                </a:cubicBezTo>
                <a:cubicBezTo>
                  <a:pt x="102" y="151"/>
                  <a:pt x="90" y="166"/>
                  <a:pt x="90" y="185"/>
                </a:cubicBezTo>
                <a:lnTo>
                  <a:pt x="90" y="193"/>
                </a:lnTo>
                <a:close/>
                <a:moveTo>
                  <a:pt x="186" y="212"/>
                </a:moveTo>
                <a:cubicBezTo>
                  <a:pt x="186" y="212"/>
                  <a:pt x="186" y="212"/>
                  <a:pt x="186" y="212"/>
                </a:cubicBezTo>
                <a:cubicBezTo>
                  <a:pt x="184" y="213"/>
                  <a:pt x="184" y="213"/>
                  <a:pt x="184" y="213"/>
                </a:cubicBezTo>
                <a:cubicBezTo>
                  <a:pt x="183" y="213"/>
                  <a:pt x="169" y="220"/>
                  <a:pt x="144" y="220"/>
                </a:cubicBezTo>
                <a:cubicBezTo>
                  <a:pt x="131" y="220"/>
                  <a:pt x="116" y="218"/>
                  <a:pt x="98" y="213"/>
                </a:cubicBezTo>
                <a:cubicBezTo>
                  <a:pt x="96" y="212"/>
                  <a:pt x="96" y="212"/>
                  <a:pt x="96" y="212"/>
                </a:cubicBezTo>
                <a:cubicBezTo>
                  <a:pt x="96" y="212"/>
                  <a:pt x="96" y="212"/>
                  <a:pt x="96" y="212"/>
                </a:cubicBezTo>
                <a:cubicBezTo>
                  <a:pt x="96" y="185"/>
                  <a:pt x="96" y="185"/>
                  <a:pt x="96" y="185"/>
                </a:cubicBezTo>
                <a:cubicBezTo>
                  <a:pt x="96" y="166"/>
                  <a:pt x="111" y="151"/>
                  <a:pt x="130" y="151"/>
                </a:cubicBezTo>
                <a:cubicBezTo>
                  <a:pt x="152" y="151"/>
                  <a:pt x="152" y="151"/>
                  <a:pt x="152" y="151"/>
                </a:cubicBezTo>
                <a:cubicBezTo>
                  <a:pt x="171" y="151"/>
                  <a:pt x="186" y="166"/>
                  <a:pt x="186" y="185"/>
                </a:cubicBezTo>
                <a:lnTo>
                  <a:pt x="186" y="212"/>
                </a:lnTo>
                <a:close/>
                <a:moveTo>
                  <a:pt x="230" y="185"/>
                </a:moveTo>
                <a:cubicBezTo>
                  <a:pt x="230" y="185"/>
                  <a:pt x="230" y="185"/>
                  <a:pt x="230" y="185"/>
                </a:cubicBezTo>
                <a:cubicBezTo>
                  <a:pt x="228" y="186"/>
                  <a:pt x="228" y="186"/>
                  <a:pt x="228" y="186"/>
                </a:cubicBezTo>
                <a:cubicBezTo>
                  <a:pt x="227" y="186"/>
                  <a:pt x="214" y="192"/>
                  <a:pt x="192" y="193"/>
                </a:cubicBezTo>
                <a:cubicBezTo>
                  <a:pt x="192" y="185"/>
                  <a:pt x="192" y="185"/>
                  <a:pt x="192" y="185"/>
                </a:cubicBezTo>
                <a:cubicBezTo>
                  <a:pt x="192" y="166"/>
                  <a:pt x="180" y="151"/>
                  <a:pt x="164" y="146"/>
                </a:cubicBezTo>
                <a:cubicBezTo>
                  <a:pt x="170" y="140"/>
                  <a:pt x="173" y="132"/>
                  <a:pt x="174" y="124"/>
                </a:cubicBezTo>
                <a:cubicBezTo>
                  <a:pt x="196" y="124"/>
                  <a:pt x="196" y="124"/>
                  <a:pt x="196" y="124"/>
                </a:cubicBezTo>
                <a:cubicBezTo>
                  <a:pt x="215" y="124"/>
                  <a:pt x="230" y="139"/>
                  <a:pt x="230" y="157"/>
                </a:cubicBezTo>
                <a:lnTo>
                  <a:pt x="230" y="185"/>
                </a:lnTo>
                <a:close/>
              </a:path>
            </a:pathLst>
          </a:custGeom>
          <a:solidFill>
            <a:schemeClr val="accent3"/>
          </a:solidFill>
          <a:ln>
            <a:noFill/>
          </a:ln>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197" name="Freeform 45"/>
          <p:cNvSpPr>
            <a:spLocks noChangeAspect="1" noEditPoints="1"/>
          </p:cNvSpPr>
          <p:nvPr/>
        </p:nvSpPr>
        <p:spPr bwMode="auto">
          <a:xfrm>
            <a:off x="1957388" y="3221058"/>
            <a:ext cx="431800" cy="433521"/>
          </a:xfrm>
          <a:custGeom>
            <a:avLst/>
            <a:gdLst>
              <a:gd name="T0" fmla="*/ 0 w 342"/>
              <a:gd name="T1" fmla="*/ 171 h 342"/>
              <a:gd name="T2" fmla="*/ 342 w 342"/>
              <a:gd name="T3" fmla="*/ 171 h 342"/>
              <a:gd name="T4" fmla="*/ 48 w 342"/>
              <a:gd name="T5" fmla="*/ 140 h 342"/>
              <a:gd name="T6" fmla="*/ 108 w 342"/>
              <a:gd name="T7" fmla="*/ 164 h 342"/>
              <a:gd name="T8" fmla="*/ 48 w 342"/>
              <a:gd name="T9" fmla="*/ 140 h 342"/>
              <a:gd name="T10" fmla="*/ 109 w 342"/>
              <a:gd name="T11" fmla="*/ 171 h 342"/>
              <a:gd name="T12" fmla="*/ 66 w 342"/>
              <a:gd name="T13" fmla="*/ 209 h 342"/>
              <a:gd name="T14" fmla="*/ 95 w 342"/>
              <a:gd name="T15" fmla="*/ 283 h 342"/>
              <a:gd name="T16" fmla="*/ 95 w 342"/>
              <a:gd name="T17" fmla="*/ 245 h 342"/>
              <a:gd name="T18" fmla="*/ 95 w 342"/>
              <a:gd name="T19" fmla="*/ 283 h 342"/>
              <a:gd name="T20" fmla="*/ 67 w 342"/>
              <a:gd name="T21" fmla="*/ 216 h 342"/>
              <a:gd name="T22" fmla="*/ 114 w 342"/>
              <a:gd name="T23" fmla="*/ 239 h 342"/>
              <a:gd name="T24" fmla="*/ 169 w 342"/>
              <a:gd name="T25" fmla="*/ 239 h 342"/>
              <a:gd name="T26" fmla="*/ 120 w 342"/>
              <a:gd name="T27" fmla="*/ 216 h 342"/>
              <a:gd name="T28" fmla="*/ 169 w 342"/>
              <a:gd name="T29" fmla="*/ 239 h 342"/>
              <a:gd name="T30" fmla="*/ 119 w 342"/>
              <a:gd name="T31" fmla="*/ 209 h 342"/>
              <a:gd name="T32" fmla="*/ 175 w 342"/>
              <a:gd name="T33" fmla="*/ 171 h 342"/>
              <a:gd name="T34" fmla="*/ 116 w 342"/>
              <a:gd name="T35" fmla="*/ 164 h 342"/>
              <a:gd name="T36" fmla="*/ 177 w 342"/>
              <a:gd name="T37" fmla="*/ 140 h 342"/>
              <a:gd name="T38" fmla="*/ 116 w 342"/>
              <a:gd name="T39" fmla="*/ 164 h 342"/>
              <a:gd name="T40" fmla="*/ 177 w 342"/>
              <a:gd name="T41" fmla="*/ 264 h 342"/>
              <a:gd name="T42" fmla="*/ 215 w 342"/>
              <a:gd name="T43" fmla="*/ 264 h 342"/>
              <a:gd name="T44" fmla="*/ 217 w 342"/>
              <a:gd name="T45" fmla="*/ 239 h 342"/>
              <a:gd name="T46" fmla="*/ 178 w 342"/>
              <a:gd name="T47" fmla="*/ 216 h 342"/>
              <a:gd name="T48" fmla="*/ 217 w 342"/>
              <a:gd name="T49" fmla="*/ 239 h 342"/>
              <a:gd name="T50" fmla="*/ 179 w 342"/>
              <a:gd name="T51" fmla="*/ 209 h 342"/>
              <a:gd name="T52" fmla="*/ 235 w 342"/>
              <a:gd name="T53" fmla="*/ 171 h 342"/>
              <a:gd name="T54" fmla="*/ 283 w 342"/>
              <a:gd name="T55" fmla="*/ 126 h 342"/>
              <a:gd name="T56" fmla="*/ 241 w 342"/>
              <a:gd name="T57" fmla="*/ 149 h 342"/>
              <a:gd name="T58" fmla="*/ 182 w 342"/>
              <a:gd name="T59" fmla="*/ 164 h 342"/>
              <a:gd name="T60" fmla="*/ 220 w 342"/>
              <a:gd name="T61" fmla="*/ 140 h 342"/>
              <a:gd name="T62" fmla="*/ 252 w 342"/>
              <a:gd name="T63" fmla="*/ 107 h 342"/>
              <a:gd name="T64" fmla="*/ 260 w 342"/>
              <a:gd name="T65" fmla="*/ 103 h 342"/>
              <a:gd name="T66" fmla="*/ 283 w 342"/>
              <a:gd name="T67" fmla="*/ 12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2" h="342">
                <a:moveTo>
                  <a:pt x="171" y="0"/>
                </a:moveTo>
                <a:cubicBezTo>
                  <a:pt x="76" y="0"/>
                  <a:pt x="0" y="77"/>
                  <a:pt x="0" y="171"/>
                </a:cubicBezTo>
                <a:cubicBezTo>
                  <a:pt x="0" y="266"/>
                  <a:pt x="76" y="342"/>
                  <a:pt x="171" y="342"/>
                </a:cubicBezTo>
                <a:cubicBezTo>
                  <a:pt x="265" y="342"/>
                  <a:pt x="342" y="266"/>
                  <a:pt x="342" y="171"/>
                </a:cubicBezTo>
                <a:cubicBezTo>
                  <a:pt x="342" y="77"/>
                  <a:pt x="265" y="0"/>
                  <a:pt x="171" y="0"/>
                </a:cubicBezTo>
                <a:close/>
                <a:moveTo>
                  <a:pt x="48" y="140"/>
                </a:moveTo>
                <a:cubicBezTo>
                  <a:pt x="106" y="140"/>
                  <a:pt x="106" y="140"/>
                  <a:pt x="106" y="140"/>
                </a:cubicBezTo>
                <a:cubicBezTo>
                  <a:pt x="108" y="164"/>
                  <a:pt x="108" y="164"/>
                  <a:pt x="108" y="164"/>
                </a:cubicBezTo>
                <a:cubicBezTo>
                  <a:pt x="54" y="164"/>
                  <a:pt x="54" y="164"/>
                  <a:pt x="54" y="164"/>
                </a:cubicBezTo>
                <a:lnTo>
                  <a:pt x="48" y="140"/>
                </a:lnTo>
                <a:close/>
                <a:moveTo>
                  <a:pt x="56" y="171"/>
                </a:moveTo>
                <a:cubicBezTo>
                  <a:pt x="109" y="171"/>
                  <a:pt x="109" y="171"/>
                  <a:pt x="109" y="171"/>
                </a:cubicBezTo>
                <a:cubicBezTo>
                  <a:pt x="112" y="209"/>
                  <a:pt x="112" y="209"/>
                  <a:pt x="112" y="209"/>
                </a:cubicBezTo>
                <a:cubicBezTo>
                  <a:pt x="66" y="209"/>
                  <a:pt x="66" y="209"/>
                  <a:pt x="66" y="209"/>
                </a:cubicBezTo>
                <a:lnTo>
                  <a:pt x="56" y="171"/>
                </a:lnTo>
                <a:close/>
                <a:moveTo>
                  <a:pt x="95" y="283"/>
                </a:moveTo>
                <a:cubicBezTo>
                  <a:pt x="85" y="283"/>
                  <a:pt x="76" y="275"/>
                  <a:pt x="76" y="264"/>
                </a:cubicBezTo>
                <a:cubicBezTo>
                  <a:pt x="76" y="254"/>
                  <a:pt x="85" y="245"/>
                  <a:pt x="95" y="245"/>
                </a:cubicBezTo>
                <a:cubicBezTo>
                  <a:pt x="106" y="245"/>
                  <a:pt x="114" y="254"/>
                  <a:pt x="114" y="264"/>
                </a:cubicBezTo>
                <a:cubicBezTo>
                  <a:pt x="114" y="275"/>
                  <a:pt x="106" y="283"/>
                  <a:pt x="95" y="283"/>
                </a:cubicBezTo>
                <a:close/>
                <a:moveTo>
                  <a:pt x="73" y="239"/>
                </a:moveTo>
                <a:cubicBezTo>
                  <a:pt x="67" y="216"/>
                  <a:pt x="67" y="216"/>
                  <a:pt x="67" y="216"/>
                </a:cubicBezTo>
                <a:cubicBezTo>
                  <a:pt x="113" y="216"/>
                  <a:pt x="113" y="216"/>
                  <a:pt x="113" y="216"/>
                </a:cubicBezTo>
                <a:cubicBezTo>
                  <a:pt x="114" y="239"/>
                  <a:pt x="114" y="239"/>
                  <a:pt x="114" y="239"/>
                </a:cubicBezTo>
                <a:lnTo>
                  <a:pt x="73" y="239"/>
                </a:lnTo>
                <a:close/>
                <a:moveTo>
                  <a:pt x="169" y="239"/>
                </a:moveTo>
                <a:cubicBezTo>
                  <a:pt x="122" y="239"/>
                  <a:pt x="122" y="239"/>
                  <a:pt x="122" y="239"/>
                </a:cubicBezTo>
                <a:cubicBezTo>
                  <a:pt x="120" y="216"/>
                  <a:pt x="120" y="216"/>
                  <a:pt x="120" y="216"/>
                </a:cubicBezTo>
                <a:cubicBezTo>
                  <a:pt x="171" y="216"/>
                  <a:pt x="171" y="216"/>
                  <a:pt x="171" y="216"/>
                </a:cubicBezTo>
                <a:lnTo>
                  <a:pt x="169" y="239"/>
                </a:lnTo>
                <a:close/>
                <a:moveTo>
                  <a:pt x="171" y="209"/>
                </a:moveTo>
                <a:cubicBezTo>
                  <a:pt x="119" y="209"/>
                  <a:pt x="119" y="209"/>
                  <a:pt x="119" y="209"/>
                </a:cubicBezTo>
                <a:cubicBezTo>
                  <a:pt x="116" y="171"/>
                  <a:pt x="116" y="171"/>
                  <a:pt x="116" y="171"/>
                </a:cubicBezTo>
                <a:cubicBezTo>
                  <a:pt x="175" y="171"/>
                  <a:pt x="175" y="171"/>
                  <a:pt x="175" y="171"/>
                </a:cubicBezTo>
                <a:lnTo>
                  <a:pt x="171" y="209"/>
                </a:lnTo>
                <a:close/>
                <a:moveTo>
                  <a:pt x="116" y="164"/>
                </a:moveTo>
                <a:cubicBezTo>
                  <a:pt x="114" y="140"/>
                  <a:pt x="114" y="140"/>
                  <a:pt x="114" y="140"/>
                </a:cubicBezTo>
                <a:cubicBezTo>
                  <a:pt x="177" y="140"/>
                  <a:pt x="177" y="140"/>
                  <a:pt x="177" y="140"/>
                </a:cubicBezTo>
                <a:cubicBezTo>
                  <a:pt x="175" y="164"/>
                  <a:pt x="175" y="164"/>
                  <a:pt x="175" y="164"/>
                </a:cubicBezTo>
                <a:lnTo>
                  <a:pt x="116" y="164"/>
                </a:lnTo>
                <a:close/>
                <a:moveTo>
                  <a:pt x="196" y="283"/>
                </a:moveTo>
                <a:cubicBezTo>
                  <a:pt x="185" y="283"/>
                  <a:pt x="177" y="275"/>
                  <a:pt x="177" y="264"/>
                </a:cubicBezTo>
                <a:cubicBezTo>
                  <a:pt x="177" y="254"/>
                  <a:pt x="185" y="245"/>
                  <a:pt x="196" y="245"/>
                </a:cubicBezTo>
                <a:cubicBezTo>
                  <a:pt x="206" y="245"/>
                  <a:pt x="215" y="254"/>
                  <a:pt x="215" y="264"/>
                </a:cubicBezTo>
                <a:cubicBezTo>
                  <a:pt x="215" y="275"/>
                  <a:pt x="206" y="283"/>
                  <a:pt x="196" y="283"/>
                </a:cubicBezTo>
                <a:close/>
                <a:moveTo>
                  <a:pt x="217" y="239"/>
                </a:moveTo>
                <a:cubicBezTo>
                  <a:pt x="176" y="239"/>
                  <a:pt x="176" y="239"/>
                  <a:pt x="176" y="239"/>
                </a:cubicBezTo>
                <a:cubicBezTo>
                  <a:pt x="178" y="216"/>
                  <a:pt x="178" y="216"/>
                  <a:pt x="178" y="216"/>
                </a:cubicBezTo>
                <a:cubicBezTo>
                  <a:pt x="223" y="216"/>
                  <a:pt x="223" y="216"/>
                  <a:pt x="223" y="216"/>
                </a:cubicBezTo>
                <a:lnTo>
                  <a:pt x="217" y="239"/>
                </a:lnTo>
                <a:close/>
                <a:moveTo>
                  <a:pt x="225" y="209"/>
                </a:moveTo>
                <a:cubicBezTo>
                  <a:pt x="179" y="209"/>
                  <a:pt x="179" y="209"/>
                  <a:pt x="179" y="209"/>
                </a:cubicBezTo>
                <a:cubicBezTo>
                  <a:pt x="182" y="171"/>
                  <a:pt x="182" y="171"/>
                  <a:pt x="182" y="171"/>
                </a:cubicBezTo>
                <a:cubicBezTo>
                  <a:pt x="235" y="171"/>
                  <a:pt x="235" y="171"/>
                  <a:pt x="235" y="171"/>
                </a:cubicBezTo>
                <a:lnTo>
                  <a:pt x="225" y="209"/>
                </a:lnTo>
                <a:close/>
                <a:moveTo>
                  <a:pt x="283" y="126"/>
                </a:moveTo>
                <a:cubicBezTo>
                  <a:pt x="264" y="126"/>
                  <a:pt x="264" y="126"/>
                  <a:pt x="264" y="126"/>
                </a:cubicBezTo>
                <a:cubicBezTo>
                  <a:pt x="256" y="133"/>
                  <a:pt x="249" y="141"/>
                  <a:pt x="241" y="149"/>
                </a:cubicBezTo>
                <a:cubicBezTo>
                  <a:pt x="237" y="164"/>
                  <a:pt x="237" y="164"/>
                  <a:pt x="237" y="164"/>
                </a:cubicBezTo>
                <a:cubicBezTo>
                  <a:pt x="182" y="164"/>
                  <a:pt x="182" y="164"/>
                  <a:pt x="182" y="164"/>
                </a:cubicBezTo>
                <a:cubicBezTo>
                  <a:pt x="184" y="140"/>
                  <a:pt x="184" y="140"/>
                  <a:pt x="184" y="140"/>
                </a:cubicBezTo>
                <a:cubicBezTo>
                  <a:pt x="220" y="140"/>
                  <a:pt x="220" y="140"/>
                  <a:pt x="220" y="140"/>
                </a:cubicBezTo>
                <a:cubicBezTo>
                  <a:pt x="221" y="139"/>
                  <a:pt x="221" y="138"/>
                  <a:pt x="222" y="137"/>
                </a:cubicBezTo>
                <a:cubicBezTo>
                  <a:pt x="232" y="127"/>
                  <a:pt x="242" y="117"/>
                  <a:pt x="252" y="107"/>
                </a:cubicBezTo>
                <a:cubicBezTo>
                  <a:pt x="252" y="107"/>
                  <a:pt x="253" y="106"/>
                  <a:pt x="254" y="105"/>
                </a:cubicBezTo>
                <a:cubicBezTo>
                  <a:pt x="256" y="104"/>
                  <a:pt x="258" y="103"/>
                  <a:pt x="260" y="103"/>
                </a:cubicBezTo>
                <a:cubicBezTo>
                  <a:pt x="283" y="103"/>
                  <a:pt x="283" y="103"/>
                  <a:pt x="283" y="103"/>
                </a:cubicBezTo>
                <a:cubicBezTo>
                  <a:pt x="297" y="103"/>
                  <a:pt x="297" y="126"/>
                  <a:pt x="283" y="126"/>
                </a:cubicBezTo>
                <a:close/>
              </a:path>
            </a:pathLst>
          </a:custGeom>
          <a:solidFill>
            <a:schemeClr val="accent2"/>
          </a:solidFill>
          <a:ln>
            <a:noFill/>
          </a:ln>
        </p:spPr>
        <p:txBody>
          <a:bodyPr lIns="68580" tIns="34290" rIns="68580" bIns="34290"/>
          <a:lstStyle/>
          <a:p>
            <a:pPr defTabSz="685800" eaLnBrk="1" fontAlgn="auto" hangingPunct="1">
              <a:spcBef>
                <a:spcPts val="0"/>
              </a:spcBef>
              <a:spcAft>
                <a:spcPts val="0"/>
              </a:spcAft>
              <a:defRPr/>
            </a:pPr>
            <a:endParaRPr lang="id-ID" sz="1015">
              <a:latin typeface="+mn-lt"/>
              <a:ea typeface="+mn-ea"/>
            </a:endParaRPr>
          </a:p>
        </p:txBody>
      </p:sp>
      <p:sp>
        <p:nvSpPr>
          <p:cNvPr id="198" name="Text Box 10"/>
          <p:cNvSpPr txBox="1">
            <a:spLocks noChangeArrowheads="1"/>
          </p:cNvSpPr>
          <p:nvPr/>
        </p:nvSpPr>
        <p:spPr bwMode="auto">
          <a:xfrm>
            <a:off x="188913" y="2038005"/>
            <a:ext cx="1606550" cy="1098762"/>
          </a:xfrm>
          <a:prstGeom prst="rect">
            <a:avLst/>
          </a:prstGeom>
          <a:noFill/>
          <a:ln w="9525">
            <a:noFill/>
            <a:miter lim="800000"/>
          </a:ln>
        </p:spPr>
        <p:txBody>
          <a:bodyPr lIns="45720" tIns="22860" rIns="45720" bIns="22860">
            <a:spAutoFit/>
          </a:bodyPr>
          <a:lstStyle/>
          <a:p>
            <a:pPr algn="r" defTabSz="1088390" eaLnBrk="1" fontAlgn="auto" hangingPunct="1">
              <a:lnSpc>
                <a:spcPct val="120000"/>
              </a:lnSpc>
              <a:spcBef>
                <a:spcPts val="0"/>
              </a:spcBef>
              <a:spcAft>
                <a:spcPts val="0"/>
              </a:spcAft>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添加您的标题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r" defTabSz="685800" eaLnBrk="1" fontAlgn="auto" hangingPunct="1">
              <a:lnSpc>
                <a:spcPct val="120000"/>
              </a:lnSpc>
              <a:spcBef>
                <a:spcPts val="0"/>
              </a:spcBef>
              <a:spcAft>
                <a:spcPts val="0"/>
              </a:spcAft>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a:t>
            </a:r>
          </a:p>
        </p:txBody>
      </p:sp>
      <p:sp>
        <p:nvSpPr>
          <p:cNvPr id="199" name="Text Box 10"/>
          <p:cNvSpPr txBox="1">
            <a:spLocks noChangeArrowheads="1"/>
          </p:cNvSpPr>
          <p:nvPr/>
        </p:nvSpPr>
        <p:spPr bwMode="auto">
          <a:xfrm>
            <a:off x="188913" y="3292518"/>
            <a:ext cx="1606550" cy="1098762"/>
          </a:xfrm>
          <a:prstGeom prst="rect">
            <a:avLst/>
          </a:prstGeom>
          <a:noFill/>
          <a:ln w="9525">
            <a:noFill/>
            <a:miter lim="800000"/>
          </a:ln>
        </p:spPr>
        <p:txBody>
          <a:bodyPr lIns="45720" tIns="22860" rIns="45720" bIns="22860">
            <a:spAutoFit/>
          </a:bodyPr>
          <a:lstStyle/>
          <a:p>
            <a:pPr algn="r" defTabSz="1088390" eaLnBrk="1" fontAlgn="auto" hangingPunct="1">
              <a:lnSpc>
                <a:spcPct val="120000"/>
              </a:lnSpc>
              <a:spcBef>
                <a:spcPts val="0"/>
              </a:spcBef>
              <a:spcAft>
                <a:spcPts val="0"/>
              </a:spcAft>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添加您的标题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r" defTabSz="685800" eaLnBrk="1" fontAlgn="auto" hangingPunct="1">
              <a:lnSpc>
                <a:spcPct val="120000"/>
              </a:lnSpc>
              <a:spcBef>
                <a:spcPts val="0"/>
              </a:spcBef>
              <a:spcAft>
                <a:spcPts val="0"/>
              </a:spcAft>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a:t>
            </a:r>
          </a:p>
        </p:txBody>
      </p:sp>
    </p:spTree>
  </p:cSld>
  <p:clrMapOvr>
    <a:masterClrMapping/>
  </p:clrMapOvr>
  <p:transition spd="slow" advClick="0"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2768"/>
                                        </p:tgtEl>
                                        <p:attrNameLst>
                                          <p:attrName>style.visibility</p:attrName>
                                        </p:attrNameLst>
                                      </p:cBhvr>
                                      <p:to>
                                        <p:strVal val="visible"/>
                                      </p:to>
                                    </p:set>
                                    <p:anim calcmode="lin" valueType="num">
                                      <p:cBhvr>
                                        <p:cTn id="12" dur="250" fill="hold"/>
                                        <p:tgtEl>
                                          <p:spTgt spid="32768"/>
                                        </p:tgtEl>
                                        <p:attrNameLst>
                                          <p:attrName>ppt_w</p:attrName>
                                        </p:attrNameLst>
                                      </p:cBhvr>
                                      <p:tavLst>
                                        <p:tav tm="0">
                                          <p:val>
                                            <p:fltVal val="0"/>
                                          </p:val>
                                        </p:tav>
                                        <p:tav tm="100000">
                                          <p:val>
                                            <p:strVal val="#ppt_w"/>
                                          </p:val>
                                        </p:tav>
                                      </p:tavLst>
                                    </p:anim>
                                    <p:anim calcmode="lin" valueType="num">
                                      <p:cBhvr>
                                        <p:cTn id="13" dur="250" fill="hold"/>
                                        <p:tgtEl>
                                          <p:spTgt spid="32768"/>
                                        </p:tgtEl>
                                        <p:attrNameLst>
                                          <p:attrName>ppt_h</p:attrName>
                                        </p:attrNameLst>
                                      </p:cBhvr>
                                      <p:tavLst>
                                        <p:tav tm="0">
                                          <p:val>
                                            <p:fltVal val="0"/>
                                          </p:val>
                                        </p:tav>
                                        <p:tav tm="100000">
                                          <p:val>
                                            <p:strVal val="#ppt_h"/>
                                          </p:val>
                                        </p:tav>
                                      </p:tavLst>
                                    </p:anim>
                                    <p:animEffect transition="in" filter="fade">
                                      <p:cBhvr>
                                        <p:cTn id="14" dur="250"/>
                                        <p:tgtEl>
                                          <p:spTgt spid="32768"/>
                                        </p:tgtEl>
                                      </p:cBhvr>
                                    </p:animEffect>
                                  </p:childTnLst>
                                </p:cTn>
                              </p:par>
                              <p:par>
                                <p:cTn id="15" presetID="6" presetClass="emph" presetSubtype="0" decel="100000" fill="hold" nodeType="withEffect">
                                  <p:stCondLst>
                                    <p:cond delay="200"/>
                                  </p:stCondLst>
                                  <p:childTnLst>
                                    <p:animScale>
                                      <p:cBhvr>
                                        <p:cTn id="16" dur="250" fill="hold"/>
                                        <p:tgtEl>
                                          <p:spTgt spid="32768"/>
                                        </p:tgtEl>
                                      </p:cBhvr>
                                      <p:by x="110000" y="110000"/>
                                    </p:animScale>
                                  </p:childTnLst>
                                </p:cTn>
                              </p:par>
                              <p:par>
                                <p:cTn id="17" presetID="6" presetClass="emph" presetSubtype="0" decel="100000" fill="hold" nodeType="withEffect">
                                  <p:stCondLst>
                                    <p:cond delay="300"/>
                                  </p:stCondLst>
                                  <p:childTnLst>
                                    <p:animScale>
                                      <p:cBhvr>
                                        <p:cTn id="18" dur="250" fill="hold"/>
                                        <p:tgtEl>
                                          <p:spTgt spid="32768"/>
                                        </p:tgtEl>
                                      </p:cBhvr>
                                      <p:by x="91000" y="91000"/>
                                    </p:animScale>
                                  </p:childTnLst>
                                </p:cTn>
                              </p:par>
                            </p:childTnLst>
                          </p:cTn>
                        </p:par>
                        <p:par>
                          <p:cTn id="19" fill="hold">
                            <p:stCondLst>
                              <p:cond delay="1000"/>
                            </p:stCondLst>
                            <p:childTnLst>
                              <p:par>
                                <p:cTn id="20" presetID="2" presetClass="entr" presetSubtype="2" decel="100000" fill="hold" grpId="0" nodeType="afterEffect">
                                  <p:stCondLst>
                                    <p:cond delay="0"/>
                                  </p:stCondLst>
                                  <p:childTnLst>
                                    <p:set>
                                      <p:cBhvr>
                                        <p:cTn id="21" dur="1" fill="hold">
                                          <p:stCondLst>
                                            <p:cond delay="0"/>
                                          </p:stCondLst>
                                        </p:cTn>
                                        <p:tgtEl>
                                          <p:spTgt spid="194"/>
                                        </p:tgtEl>
                                        <p:attrNameLst>
                                          <p:attrName>style.visibility</p:attrName>
                                        </p:attrNameLst>
                                      </p:cBhvr>
                                      <p:to>
                                        <p:strVal val="visible"/>
                                      </p:to>
                                    </p:set>
                                    <p:anim calcmode="lin" valueType="num">
                                      <p:cBhvr additive="base">
                                        <p:cTn id="22" dur="500" fill="hold"/>
                                        <p:tgtEl>
                                          <p:spTgt spid="194"/>
                                        </p:tgtEl>
                                        <p:attrNameLst>
                                          <p:attrName>ppt_x</p:attrName>
                                        </p:attrNameLst>
                                      </p:cBhvr>
                                      <p:tavLst>
                                        <p:tav tm="0">
                                          <p:val>
                                            <p:strVal val="1+#ppt_w/2"/>
                                          </p:val>
                                        </p:tav>
                                        <p:tav tm="100000">
                                          <p:val>
                                            <p:strVal val="#ppt_x"/>
                                          </p:val>
                                        </p:tav>
                                      </p:tavLst>
                                    </p:anim>
                                    <p:anim calcmode="lin" valueType="num">
                                      <p:cBhvr additive="base">
                                        <p:cTn id="23" dur="500" fill="hold"/>
                                        <p:tgtEl>
                                          <p:spTgt spid="194"/>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2769"/>
                                        </p:tgtEl>
                                        <p:attrNameLst>
                                          <p:attrName>style.visibility</p:attrName>
                                        </p:attrNameLst>
                                      </p:cBhvr>
                                      <p:to>
                                        <p:strVal val="visible"/>
                                      </p:to>
                                    </p:set>
                                    <p:anim calcmode="lin" valueType="num">
                                      <p:cBhvr>
                                        <p:cTn id="27" dur="250" fill="hold"/>
                                        <p:tgtEl>
                                          <p:spTgt spid="32769"/>
                                        </p:tgtEl>
                                        <p:attrNameLst>
                                          <p:attrName>ppt_w</p:attrName>
                                        </p:attrNameLst>
                                      </p:cBhvr>
                                      <p:tavLst>
                                        <p:tav tm="0">
                                          <p:val>
                                            <p:fltVal val="0"/>
                                          </p:val>
                                        </p:tav>
                                        <p:tav tm="100000">
                                          <p:val>
                                            <p:strVal val="#ppt_w"/>
                                          </p:val>
                                        </p:tav>
                                      </p:tavLst>
                                    </p:anim>
                                    <p:anim calcmode="lin" valueType="num">
                                      <p:cBhvr>
                                        <p:cTn id="28" dur="250" fill="hold"/>
                                        <p:tgtEl>
                                          <p:spTgt spid="32769"/>
                                        </p:tgtEl>
                                        <p:attrNameLst>
                                          <p:attrName>ppt_h</p:attrName>
                                        </p:attrNameLst>
                                      </p:cBhvr>
                                      <p:tavLst>
                                        <p:tav tm="0">
                                          <p:val>
                                            <p:fltVal val="0"/>
                                          </p:val>
                                        </p:tav>
                                        <p:tav tm="100000">
                                          <p:val>
                                            <p:strVal val="#ppt_h"/>
                                          </p:val>
                                        </p:tav>
                                      </p:tavLst>
                                    </p:anim>
                                    <p:animEffect transition="in" filter="fade">
                                      <p:cBhvr>
                                        <p:cTn id="29" dur="250"/>
                                        <p:tgtEl>
                                          <p:spTgt spid="32769"/>
                                        </p:tgtEl>
                                      </p:cBhvr>
                                    </p:animEffect>
                                  </p:childTnLst>
                                </p:cTn>
                              </p:par>
                              <p:par>
                                <p:cTn id="30" presetID="6" presetClass="emph" presetSubtype="0" decel="100000" fill="hold" nodeType="withEffect">
                                  <p:stCondLst>
                                    <p:cond delay="200"/>
                                  </p:stCondLst>
                                  <p:childTnLst>
                                    <p:animScale>
                                      <p:cBhvr>
                                        <p:cTn id="31" dur="250" fill="hold"/>
                                        <p:tgtEl>
                                          <p:spTgt spid="32769"/>
                                        </p:tgtEl>
                                      </p:cBhvr>
                                      <p:by x="110000" y="110000"/>
                                    </p:animScale>
                                  </p:childTnLst>
                                </p:cTn>
                              </p:par>
                              <p:par>
                                <p:cTn id="32" presetID="6" presetClass="emph" presetSubtype="0" decel="100000" fill="hold" nodeType="withEffect">
                                  <p:stCondLst>
                                    <p:cond delay="300"/>
                                  </p:stCondLst>
                                  <p:childTnLst>
                                    <p:animScale>
                                      <p:cBhvr>
                                        <p:cTn id="33" dur="250" fill="hold"/>
                                        <p:tgtEl>
                                          <p:spTgt spid="32769"/>
                                        </p:tgtEl>
                                      </p:cBhvr>
                                      <p:by x="91000" y="91000"/>
                                    </p:animScale>
                                  </p:childTnLst>
                                </p:cTn>
                              </p:par>
                            </p:childTnLst>
                          </p:cTn>
                        </p:par>
                        <p:par>
                          <p:cTn id="34" fill="hold">
                            <p:stCondLst>
                              <p:cond delay="2000"/>
                            </p:stCondLst>
                            <p:childTnLst>
                              <p:par>
                                <p:cTn id="35" presetID="2" presetClass="entr" presetSubtype="2" decel="100000" fill="hold" grpId="0" nodeType="afterEffect">
                                  <p:stCondLst>
                                    <p:cond delay="0"/>
                                  </p:stCondLst>
                                  <p:childTnLst>
                                    <p:set>
                                      <p:cBhvr>
                                        <p:cTn id="36" dur="1" fill="hold">
                                          <p:stCondLst>
                                            <p:cond delay="0"/>
                                          </p:stCondLst>
                                        </p:cTn>
                                        <p:tgtEl>
                                          <p:spTgt spid="195"/>
                                        </p:tgtEl>
                                        <p:attrNameLst>
                                          <p:attrName>style.visibility</p:attrName>
                                        </p:attrNameLst>
                                      </p:cBhvr>
                                      <p:to>
                                        <p:strVal val="visible"/>
                                      </p:to>
                                    </p:set>
                                    <p:anim calcmode="lin" valueType="num">
                                      <p:cBhvr additive="base">
                                        <p:cTn id="37" dur="500" fill="hold"/>
                                        <p:tgtEl>
                                          <p:spTgt spid="195"/>
                                        </p:tgtEl>
                                        <p:attrNameLst>
                                          <p:attrName>ppt_x</p:attrName>
                                        </p:attrNameLst>
                                      </p:cBhvr>
                                      <p:tavLst>
                                        <p:tav tm="0">
                                          <p:val>
                                            <p:strVal val="1+#ppt_w/2"/>
                                          </p:val>
                                        </p:tav>
                                        <p:tav tm="100000">
                                          <p:val>
                                            <p:strVal val="#ppt_x"/>
                                          </p:val>
                                        </p:tav>
                                      </p:tavLst>
                                    </p:anim>
                                    <p:anim calcmode="lin" valueType="num">
                                      <p:cBhvr additive="base">
                                        <p:cTn id="38" dur="500" fill="hold"/>
                                        <p:tgtEl>
                                          <p:spTgt spid="195"/>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196"/>
                                        </p:tgtEl>
                                        <p:attrNameLst>
                                          <p:attrName>style.visibility</p:attrName>
                                        </p:attrNameLst>
                                      </p:cBhvr>
                                      <p:to>
                                        <p:strVal val="visible"/>
                                      </p:to>
                                    </p:set>
                                    <p:anim calcmode="lin" valueType="num">
                                      <p:cBhvr>
                                        <p:cTn id="42" dur="250" fill="hold"/>
                                        <p:tgtEl>
                                          <p:spTgt spid="196"/>
                                        </p:tgtEl>
                                        <p:attrNameLst>
                                          <p:attrName>ppt_w</p:attrName>
                                        </p:attrNameLst>
                                      </p:cBhvr>
                                      <p:tavLst>
                                        <p:tav tm="0">
                                          <p:val>
                                            <p:fltVal val="0"/>
                                          </p:val>
                                        </p:tav>
                                        <p:tav tm="100000">
                                          <p:val>
                                            <p:strVal val="#ppt_w"/>
                                          </p:val>
                                        </p:tav>
                                      </p:tavLst>
                                    </p:anim>
                                    <p:anim calcmode="lin" valueType="num">
                                      <p:cBhvr>
                                        <p:cTn id="43" dur="250" fill="hold"/>
                                        <p:tgtEl>
                                          <p:spTgt spid="196"/>
                                        </p:tgtEl>
                                        <p:attrNameLst>
                                          <p:attrName>ppt_h</p:attrName>
                                        </p:attrNameLst>
                                      </p:cBhvr>
                                      <p:tavLst>
                                        <p:tav tm="0">
                                          <p:val>
                                            <p:fltVal val="0"/>
                                          </p:val>
                                        </p:tav>
                                        <p:tav tm="100000">
                                          <p:val>
                                            <p:strVal val="#ppt_h"/>
                                          </p:val>
                                        </p:tav>
                                      </p:tavLst>
                                    </p:anim>
                                    <p:animEffect transition="in" filter="fade">
                                      <p:cBhvr>
                                        <p:cTn id="44" dur="250"/>
                                        <p:tgtEl>
                                          <p:spTgt spid="196"/>
                                        </p:tgtEl>
                                      </p:cBhvr>
                                    </p:animEffect>
                                  </p:childTnLst>
                                </p:cTn>
                              </p:par>
                              <p:par>
                                <p:cTn id="45" presetID="6" presetClass="emph" presetSubtype="0" decel="100000" fill="hold" nodeType="withEffect">
                                  <p:stCondLst>
                                    <p:cond delay="200"/>
                                  </p:stCondLst>
                                  <p:childTnLst>
                                    <p:animScale>
                                      <p:cBhvr>
                                        <p:cTn id="46" dur="250" fill="hold"/>
                                        <p:tgtEl>
                                          <p:spTgt spid="196"/>
                                        </p:tgtEl>
                                      </p:cBhvr>
                                      <p:by x="110000" y="110000"/>
                                    </p:animScale>
                                  </p:childTnLst>
                                </p:cTn>
                              </p:par>
                              <p:par>
                                <p:cTn id="47" presetID="6" presetClass="emph" presetSubtype="0" decel="100000" fill="hold" nodeType="withEffect">
                                  <p:stCondLst>
                                    <p:cond delay="300"/>
                                  </p:stCondLst>
                                  <p:childTnLst>
                                    <p:animScale>
                                      <p:cBhvr>
                                        <p:cTn id="48" dur="250" fill="hold"/>
                                        <p:tgtEl>
                                          <p:spTgt spid="196"/>
                                        </p:tgtEl>
                                      </p:cBhvr>
                                      <p:by x="91000" y="91000"/>
                                    </p:animScale>
                                  </p:childTnLst>
                                </p:cTn>
                              </p:par>
                            </p:childTnLst>
                          </p:cTn>
                        </p:par>
                        <p:par>
                          <p:cTn id="49" fill="hold">
                            <p:stCondLst>
                              <p:cond delay="3000"/>
                            </p:stCondLst>
                            <p:childTnLst>
                              <p:par>
                                <p:cTn id="50" presetID="2" presetClass="entr" presetSubtype="8" decel="100000" fill="hold" grpId="0" nodeType="afterEffect">
                                  <p:stCondLst>
                                    <p:cond delay="0"/>
                                  </p:stCondLst>
                                  <p:childTnLst>
                                    <p:set>
                                      <p:cBhvr>
                                        <p:cTn id="51" dur="1" fill="hold">
                                          <p:stCondLst>
                                            <p:cond delay="0"/>
                                          </p:stCondLst>
                                        </p:cTn>
                                        <p:tgtEl>
                                          <p:spTgt spid="198"/>
                                        </p:tgtEl>
                                        <p:attrNameLst>
                                          <p:attrName>style.visibility</p:attrName>
                                        </p:attrNameLst>
                                      </p:cBhvr>
                                      <p:to>
                                        <p:strVal val="visible"/>
                                      </p:to>
                                    </p:set>
                                    <p:anim calcmode="lin" valueType="num">
                                      <p:cBhvr additive="base">
                                        <p:cTn id="52" dur="500" fill="hold"/>
                                        <p:tgtEl>
                                          <p:spTgt spid="198"/>
                                        </p:tgtEl>
                                        <p:attrNameLst>
                                          <p:attrName>ppt_x</p:attrName>
                                        </p:attrNameLst>
                                      </p:cBhvr>
                                      <p:tavLst>
                                        <p:tav tm="0">
                                          <p:val>
                                            <p:strVal val="0-#ppt_w/2"/>
                                          </p:val>
                                        </p:tav>
                                        <p:tav tm="100000">
                                          <p:val>
                                            <p:strVal val="#ppt_x"/>
                                          </p:val>
                                        </p:tav>
                                      </p:tavLst>
                                    </p:anim>
                                    <p:anim calcmode="lin" valueType="num">
                                      <p:cBhvr additive="base">
                                        <p:cTn id="53" dur="500" fill="hold"/>
                                        <p:tgtEl>
                                          <p:spTgt spid="198"/>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53" presetClass="entr" presetSubtype="16" fill="hold" nodeType="afterEffect">
                                  <p:stCondLst>
                                    <p:cond delay="0"/>
                                  </p:stCondLst>
                                  <p:childTnLst>
                                    <p:set>
                                      <p:cBhvr>
                                        <p:cTn id="56" dur="1" fill="hold">
                                          <p:stCondLst>
                                            <p:cond delay="0"/>
                                          </p:stCondLst>
                                        </p:cTn>
                                        <p:tgtEl>
                                          <p:spTgt spid="197"/>
                                        </p:tgtEl>
                                        <p:attrNameLst>
                                          <p:attrName>style.visibility</p:attrName>
                                        </p:attrNameLst>
                                      </p:cBhvr>
                                      <p:to>
                                        <p:strVal val="visible"/>
                                      </p:to>
                                    </p:set>
                                    <p:anim calcmode="lin" valueType="num">
                                      <p:cBhvr>
                                        <p:cTn id="57" dur="250" fill="hold"/>
                                        <p:tgtEl>
                                          <p:spTgt spid="197"/>
                                        </p:tgtEl>
                                        <p:attrNameLst>
                                          <p:attrName>ppt_w</p:attrName>
                                        </p:attrNameLst>
                                      </p:cBhvr>
                                      <p:tavLst>
                                        <p:tav tm="0">
                                          <p:val>
                                            <p:fltVal val="0"/>
                                          </p:val>
                                        </p:tav>
                                        <p:tav tm="100000">
                                          <p:val>
                                            <p:strVal val="#ppt_w"/>
                                          </p:val>
                                        </p:tav>
                                      </p:tavLst>
                                    </p:anim>
                                    <p:anim calcmode="lin" valueType="num">
                                      <p:cBhvr>
                                        <p:cTn id="58" dur="250" fill="hold"/>
                                        <p:tgtEl>
                                          <p:spTgt spid="197"/>
                                        </p:tgtEl>
                                        <p:attrNameLst>
                                          <p:attrName>ppt_h</p:attrName>
                                        </p:attrNameLst>
                                      </p:cBhvr>
                                      <p:tavLst>
                                        <p:tav tm="0">
                                          <p:val>
                                            <p:fltVal val="0"/>
                                          </p:val>
                                        </p:tav>
                                        <p:tav tm="100000">
                                          <p:val>
                                            <p:strVal val="#ppt_h"/>
                                          </p:val>
                                        </p:tav>
                                      </p:tavLst>
                                    </p:anim>
                                    <p:animEffect transition="in" filter="fade">
                                      <p:cBhvr>
                                        <p:cTn id="59" dur="250"/>
                                        <p:tgtEl>
                                          <p:spTgt spid="197"/>
                                        </p:tgtEl>
                                      </p:cBhvr>
                                    </p:animEffect>
                                  </p:childTnLst>
                                </p:cTn>
                              </p:par>
                              <p:par>
                                <p:cTn id="60" presetID="6" presetClass="emph" presetSubtype="0" decel="100000" fill="hold" nodeType="withEffect">
                                  <p:stCondLst>
                                    <p:cond delay="200"/>
                                  </p:stCondLst>
                                  <p:childTnLst>
                                    <p:animScale>
                                      <p:cBhvr>
                                        <p:cTn id="61" dur="250" fill="hold"/>
                                        <p:tgtEl>
                                          <p:spTgt spid="197"/>
                                        </p:tgtEl>
                                      </p:cBhvr>
                                      <p:by x="110000" y="110000"/>
                                    </p:animScale>
                                  </p:childTnLst>
                                </p:cTn>
                              </p:par>
                              <p:par>
                                <p:cTn id="62" presetID="6" presetClass="emph" presetSubtype="0" decel="100000" fill="hold" nodeType="withEffect">
                                  <p:stCondLst>
                                    <p:cond delay="300"/>
                                  </p:stCondLst>
                                  <p:childTnLst>
                                    <p:animScale>
                                      <p:cBhvr>
                                        <p:cTn id="63" dur="250" fill="hold"/>
                                        <p:tgtEl>
                                          <p:spTgt spid="197"/>
                                        </p:tgtEl>
                                      </p:cBhvr>
                                      <p:by x="91000" y="91000"/>
                                    </p:animScale>
                                  </p:childTnLst>
                                </p:cTn>
                              </p:par>
                            </p:childTnLst>
                          </p:cTn>
                        </p:par>
                        <p:par>
                          <p:cTn id="64" fill="hold">
                            <p:stCondLst>
                              <p:cond delay="4000"/>
                            </p:stCondLst>
                            <p:childTnLst>
                              <p:par>
                                <p:cTn id="65" presetID="2" presetClass="entr" presetSubtype="8" decel="100000" fill="hold" grpId="0" nodeType="afterEffect">
                                  <p:stCondLst>
                                    <p:cond delay="0"/>
                                  </p:stCondLst>
                                  <p:childTnLst>
                                    <p:set>
                                      <p:cBhvr>
                                        <p:cTn id="66" dur="1" fill="hold">
                                          <p:stCondLst>
                                            <p:cond delay="0"/>
                                          </p:stCondLst>
                                        </p:cTn>
                                        <p:tgtEl>
                                          <p:spTgt spid="199"/>
                                        </p:tgtEl>
                                        <p:attrNameLst>
                                          <p:attrName>style.visibility</p:attrName>
                                        </p:attrNameLst>
                                      </p:cBhvr>
                                      <p:to>
                                        <p:strVal val="visible"/>
                                      </p:to>
                                    </p:set>
                                    <p:anim calcmode="lin" valueType="num">
                                      <p:cBhvr additive="base">
                                        <p:cTn id="67" dur="500" fill="hold"/>
                                        <p:tgtEl>
                                          <p:spTgt spid="199"/>
                                        </p:tgtEl>
                                        <p:attrNameLst>
                                          <p:attrName>ppt_x</p:attrName>
                                        </p:attrNameLst>
                                      </p:cBhvr>
                                      <p:tavLst>
                                        <p:tav tm="0">
                                          <p:val>
                                            <p:strVal val="0-#ppt_w/2"/>
                                          </p:val>
                                        </p:tav>
                                        <p:tav tm="100000">
                                          <p:val>
                                            <p:strVal val="#ppt_x"/>
                                          </p:val>
                                        </p:tav>
                                      </p:tavLst>
                                    </p:anim>
                                    <p:anim calcmode="lin" valueType="num">
                                      <p:cBhvr additive="base">
                                        <p:cTn id="68" dur="500" fill="hold"/>
                                        <p:tgtEl>
                                          <p:spTgt spid="1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p:bldP spid="195" grpId="0"/>
      <p:bldP spid="198" grpId="0"/>
      <p:bldP spid="19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6"/>
          <p:cNvGrpSpPr/>
          <p:nvPr/>
        </p:nvGrpSpPr>
        <p:grpSpPr bwMode="auto">
          <a:xfrm>
            <a:off x="345282" y="940884"/>
            <a:ext cx="2064544" cy="1282699"/>
            <a:chOff x="460850" y="1253583"/>
            <a:chExt cx="2752220" cy="1709808"/>
          </a:xfrm>
        </p:grpSpPr>
        <p:sp>
          <p:nvSpPr>
            <p:cNvPr id="12" name="矩形 11"/>
            <p:cNvSpPr/>
            <p:nvPr/>
          </p:nvSpPr>
          <p:spPr>
            <a:xfrm>
              <a:off x="460850" y="1253583"/>
              <a:ext cx="2752220" cy="170980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pic>
          <p:nvPicPr>
            <p:cNvPr id="15399" name="图片 9"/>
            <p:cNvPicPr>
              <a:picLocks noChangeAspect="1"/>
            </p:cNvPicPr>
            <p:nvPr/>
          </p:nvPicPr>
          <p:blipFill>
            <a:blip r:embed="rId3" cstate="print"/>
            <a:stretch>
              <a:fillRect/>
            </a:stretch>
          </p:blipFill>
          <p:spPr bwMode="auto">
            <a:xfrm>
              <a:off x="551317" y="1253583"/>
              <a:ext cx="2573774" cy="1709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组合 57"/>
          <p:cNvGrpSpPr/>
          <p:nvPr/>
        </p:nvGrpSpPr>
        <p:grpSpPr bwMode="auto">
          <a:xfrm>
            <a:off x="345282" y="2266459"/>
            <a:ext cx="2064543" cy="1282699"/>
            <a:chOff x="460850" y="3020541"/>
            <a:chExt cx="2752251" cy="1709809"/>
          </a:xfrm>
        </p:grpSpPr>
        <p:sp>
          <p:nvSpPr>
            <p:cNvPr id="13" name="矩形 12"/>
            <p:cNvSpPr/>
            <p:nvPr/>
          </p:nvSpPr>
          <p:spPr>
            <a:xfrm>
              <a:off x="460850" y="3020541"/>
              <a:ext cx="2752251" cy="170980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pic>
          <p:nvPicPr>
            <p:cNvPr id="15397" name="图片 8"/>
            <p:cNvPicPr>
              <a:picLocks noChangeAspect="1"/>
            </p:cNvPicPr>
            <p:nvPr/>
          </p:nvPicPr>
          <p:blipFill>
            <a:blip r:embed="rId4" cstate="print"/>
            <a:stretch>
              <a:fillRect/>
            </a:stretch>
          </p:blipFill>
          <p:spPr bwMode="auto">
            <a:xfrm>
              <a:off x="559317" y="3020541"/>
              <a:ext cx="2564155" cy="170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组合 58"/>
          <p:cNvGrpSpPr/>
          <p:nvPr/>
        </p:nvGrpSpPr>
        <p:grpSpPr bwMode="auto">
          <a:xfrm>
            <a:off x="345282" y="3592034"/>
            <a:ext cx="2064544" cy="1296991"/>
            <a:chOff x="460850" y="4787499"/>
            <a:chExt cx="2752220" cy="1728860"/>
          </a:xfrm>
        </p:grpSpPr>
        <p:sp>
          <p:nvSpPr>
            <p:cNvPr id="14" name="矩形 13"/>
            <p:cNvSpPr/>
            <p:nvPr/>
          </p:nvSpPr>
          <p:spPr>
            <a:xfrm>
              <a:off x="460850" y="4787499"/>
              <a:ext cx="2752220" cy="170980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pic>
          <p:nvPicPr>
            <p:cNvPr id="15395" name="图片 10"/>
            <p:cNvPicPr>
              <a:picLocks noChangeAspect="1"/>
            </p:cNvPicPr>
            <p:nvPr/>
          </p:nvPicPr>
          <p:blipFill>
            <a:blip r:embed="rId5" cstate="print"/>
            <a:stretch>
              <a:fillRect/>
            </a:stretch>
          </p:blipFill>
          <p:spPr bwMode="auto">
            <a:xfrm>
              <a:off x="554897" y="4806550"/>
              <a:ext cx="2564125" cy="170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6" name="直接连接符 15"/>
          <p:cNvCxnSpPr/>
          <p:nvPr/>
        </p:nvCxnSpPr>
        <p:spPr>
          <a:xfrm>
            <a:off x="2686050" y="940884"/>
            <a:ext cx="0" cy="3933849"/>
          </a:xfrm>
          <a:prstGeom prst="line">
            <a:avLst/>
          </a:prstGeom>
          <a:ln>
            <a:solidFill>
              <a:schemeClr val="accent1"/>
            </a:solidFill>
            <a:prstDash val="lgDashDotDot"/>
            <a:headEnd type="stealth"/>
            <a:tailEnd type="stealth"/>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bwMode="auto">
          <a:xfrm>
            <a:off x="3128963" y="1278365"/>
            <a:ext cx="5791200" cy="610103"/>
          </a:xfrm>
          <a:prstGeom prst="rect">
            <a:avLst/>
          </a:prstGeom>
          <a:noFill/>
        </p:spPr>
        <p:txBody>
          <a:bodyPr lIns="68580" tIns="34290" rIns="68580" bIns="34290">
            <a:spAutoFit/>
          </a:bodyPr>
          <a:lstStyle/>
          <a:p>
            <a:pPr>
              <a:lnSpc>
                <a:spcPts val="2175"/>
              </a:lnSpc>
              <a:defRPr/>
            </a:pPr>
            <a:r>
              <a:rPr lang="en-US" altLang="zh-CN" sz="1000" dirty="0">
                <a:solidFill>
                  <a:schemeClr val="bg1">
                    <a:lumMod val="65000"/>
                  </a:schemeClr>
                </a:solidFill>
                <a:latin typeface="+mj-lt"/>
                <a:cs typeface="Arial" panose="020B0604020202020204" pitchFamily="34" charset="0"/>
              </a:rPr>
              <a:t>Remember that happiness is a way of travel, not a destination. Remember that happiness is a way of travel.</a:t>
            </a:r>
          </a:p>
        </p:txBody>
      </p:sp>
      <p:sp>
        <p:nvSpPr>
          <p:cNvPr id="22" name="任意多边形 21"/>
          <p:cNvSpPr/>
          <p:nvPr/>
        </p:nvSpPr>
        <p:spPr>
          <a:xfrm>
            <a:off x="4419600" y="2164034"/>
            <a:ext cx="723900" cy="725314"/>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rgbClr val="E6E6E6"/>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104463" tIns="301371" rIns="104463" bIns="301371" spcCol="953" anchor="ctr"/>
          <a:lstStyle/>
          <a:p>
            <a:pPr algn="ctr" defTabSz="567055">
              <a:lnSpc>
                <a:spcPct val="90000"/>
              </a:lnSpc>
              <a:spcAft>
                <a:spcPct val="35000"/>
              </a:spcAft>
              <a:defRPr/>
            </a:pPr>
            <a:endParaRPr lang="zh-CN" altLang="en-US" sz="1300" dirty="0"/>
          </a:p>
        </p:txBody>
      </p:sp>
      <p:sp>
        <p:nvSpPr>
          <p:cNvPr id="24" name="任意多边形 23"/>
          <p:cNvSpPr/>
          <p:nvPr/>
        </p:nvSpPr>
        <p:spPr>
          <a:xfrm>
            <a:off x="6611541" y="2187854"/>
            <a:ext cx="723900" cy="725314"/>
          </a:xfrm>
          <a:custGeom>
            <a:avLst/>
            <a:gdLst>
              <a:gd name="connsiteX0" fmla="*/ 139284 w 1050805"/>
              <a:gd name="connsiteY0" fmla="*/ 216466 h 1050805"/>
              <a:gd name="connsiteX1" fmla="*/ 911521 w 1050805"/>
              <a:gd name="connsiteY1" fmla="*/ 216466 h 1050805"/>
              <a:gd name="connsiteX2" fmla="*/ 911521 w 1050805"/>
              <a:gd name="connsiteY2" fmla="*/ 463615 h 1050805"/>
              <a:gd name="connsiteX3" fmla="*/ 139284 w 1050805"/>
              <a:gd name="connsiteY3" fmla="*/ 463615 h 1050805"/>
              <a:gd name="connsiteX4" fmla="*/ 139284 w 1050805"/>
              <a:gd name="connsiteY4" fmla="*/ 216466 h 1050805"/>
              <a:gd name="connsiteX5" fmla="*/ 139284 w 1050805"/>
              <a:gd name="connsiteY5" fmla="*/ 587190 h 1050805"/>
              <a:gd name="connsiteX6" fmla="*/ 911521 w 1050805"/>
              <a:gd name="connsiteY6" fmla="*/ 587190 h 1050805"/>
              <a:gd name="connsiteX7" fmla="*/ 911521 w 1050805"/>
              <a:gd name="connsiteY7" fmla="*/ 834339 h 1050805"/>
              <a:gd name="connsiteX8" fmla="*/ 139284 w 1050805"/>
              <a:gd name="connsiteY8" fmla="*/ 834339 h 1050805"/>
              <a:gd name="connsiteX9" fmla="*/ 139284 w 1050805"/>
              <a:gd name="connsiteY9" fmla="*/ 587190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0805" h="1050805">
                <a:moveTo>
                  <a:pt x="139284" y="216466"/>
                </a:moveTo>
                <a:lnTo>
                  <a:pt x="911521" y="216466"/>
                </a:lnTo>
                <a:lnTo>
                  <a:pt x="911521" y="463615"/>
                </a:lnTo>
                <a:lnTo>
                  <a:pt x="139284" y="463615"/>
                </a:lnTo>
                <a:lnTo>
                  <a:pt x="139284" y="216466"/>
                </a:lnTo>
                <a:close/>
                <a:moveTo>
                  <a:pt x="139284" y="587190"/>
                </a:moveTo>
                <a:lnTo>
                  <a:pt x="911521" y="587190"/>
                </a:lnTo>
                <a:lnTo>
                  <a:pt x="911521" y="834339"/>
                </a:lnTo>
                <a:lnTo>
                  <a:pt x="139284" y="834339"/>
                </a:lnTo>
                <a:lnTo>
                  <a:pt x="139284" y="587190"/>
                </a:lnTo>
                <a:close/>
              </a:path>
            </a:pathLst>
          </a:custGeom>
          <a:solidFill>
            <a:srgbClr val="E6E6E6"/>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104463" tIns="162350" rIns="104463" bIns="162350" spcCol="953" anchor="ctr"/>
          <a:lstStyle/>
          <a:p>
            <a:pPr algn="ctr" defTabSz="1466850">
              <a:lnSpc>
                <a:spcPct val="90000"/>
              </a:lnSpc>
              <a:spcAft>
                <a:spcPct val="35000"/>
              </a:spcAft>
              <a:defRPr/>
            </a:pPr>
            <a:endParaRPr lang="zh-CN" altLang="en-US" sz="3300" dirty="0"/>
          </a:p>
        </p:txBody>
      </p:sp>
      <p:grpSp>
        <p:nvGrpSpPr>
          <p:cNvPr id="5" name="组合 30"/>
          <p:cNvGrpSpPr/>
          <p:nvPr/>
        </p:nvGrpSpPr>
        <p:grpSpPr bwMode="auto">
          <a:xfrm>
            <a:off x="7552135" y="2033025"/>
            <a:ext cx="987028" cy="987332"/>
            <a:chOff x="9745860" y="2595810"/>
            <a:chExt cx="1315421" cy="1315421"/>
          </a:xfrm>
        </p:grpSpPr>
        <p:sp>
          <p:nvSpPr>
            <p:cNvPr id="25" name="任意多边形 24"/>
            <p:cNvSpPr/>
            <p:nvPr/>
          </p:nvSpPr>
          <p:spPr>
            <a:xfrm>
              <a:off x="9745860" y="2595810"/>
              <a:ext cx="1315421" cy="1315421"/>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12312" tIns="312312" rIns="312312" bIns="312312" spcCol="1270" anchor="ctr"/>
            <a:lstStyle/>
            <a:p>
              <a:pPr algn="ctr" defTabSz="1233805">
                <a:lnSpc>
                  <a:spcPct val="90000"/>
                </a:lnSpc>
                <a:spcAft>
                  <a:spcPct val="35000"/>
                </a:spcAft>
                <a:defRPr/>
              </a:pPr>
              <a:endParaRPr lang="zh-CN" altLang="en-US" sz="2800" dirty="0"/>
            </a:p>
          </p:txBody>
        </p:sp>
        <p:sp>
          <p:nvSpPr>
            <p:cNvPr id="15394" name="Freeform 74"/>
            <p:cNvSpPr>
              <a:spLocks noEditPoints="1"/>
            </p:cNvSpPr>
            <p:nvPr/>
          </p:nvSpPr>
          <p:spPr bwMode="auto">
            <a:xfrm>
              <a:off x="10134443" y="3109100"/>
              <a:ext cx="538255" cy="351936"/>
            </a:xfrm>
            <a:custGeom>
              <a:avLst/>
              <a:gdLst>
                <a:gd name="T0" fmla="*/ 2147483647 w 99"/>
                <a:gd name="T1" fmla="*/ 2147483647 h 65"/>
                <a:gd name="T2" fmla="*/ 2147483647 w 99"/>
                <a:gd name="T3" fmla="*/ 2147483647 h 65"/>
                <a:gd name="T4" fmla="*/ 2147483647 w 99"/>
                <a:gd name="T5" fmla="*/ 2147483647 h 65"/>
                <a:gd name="T6" fmla="*/ 2147483647 w 99"/>
                <a:gd name="T7" fmla="*/ 2147483647 h 65"/>
                <a:gd name="T8" fmla="*/ 2147483647 w 99"/>
                <a:gd name="T9" fmla="*/ 2147483647 h 65"/>
                <a:gd name="T10" fmla="*/ 2147483647 w 99"/>
                <a:gd name="T11" fmla="*/ 2147483647 h 65"/>
                <a:gd name="T12" fmla="*/ 2147483647 w 99"/>
                <a:gd name="T13" fmla="*/ 2147483647 h 65"/>
                <a:gd name="T14" fmla="*/ 2147483647 w 99"/>
                <a:gd name="T15" fmla="*/ 2147483647 h 65"/>
                <a:gd name="T16" fmla="*/ 2147483647 w 99"/>
                <a:gd name="T17" fmla="*/ 2147483647 h 65"/>
                <a:gd name="T18" fmla="*/ 2147483647 w 99"/>
                <a:gd name="T19" fmla="*/ 2147483647 h 65"/>
                <a:gd name="T20" fmla="*/ 2147483647 w 99"/>
                <a:gd name="T21" fmla="*/ 2147483647 h 65"/>
                <a:gd name="T22" fmla="*/ 2147483647 w 99"/>
                <a:gd name="T23" fmla="*/ 2147483647 h 65"/>
                <a:gd name="T24" fmla="*/ 2147483647 w 99"/>
                <a:gd name="T25" fmla="*/ 2147483647 h 65"/>
                <a:gd name="T26" fmla="*/ 2147483647 w 99"/>
                <a:gd name="T27" fmla="*/ 2147483647 h 65"/>
                <a:gd name="T28" fmla="*/ 2147483647 w 99"/>
                <a:gd name="T29" fmla="*/ 2147483647 h 65"/>
                <a:gd name="T30" fmla="*/ 2147483647 w 99"/>
                <a:gd name="T31" fmla="*/ 2147483647 h 65"/>
                <a:gd name="T32" fmla="*/ 2147483647 w 99"/>
                <a:gd name="T33" fmla="*/ 2147483647 h 65"/>
                <a:gd name="T34" fmla="*/ 2147483647 w 99"/>
                <a:gd name="T35" fmla="*/ 0 h 65"/>
                <a:gd name="T36" fmla="*/ 2147483647 w 99"/>
                <a:gd name="T37" fmla="*/ 2147483647 h 65"/>
                <a:gd name="T38" fmla="*/ 2147483647 w 99"/>
                <a:gd name="T39" fmla="*/ 2147483647 h 65"/>
                <a:gd name="T40" fmla="*/ 2147483647 w 99"/>
                <a:gd name="T41" fmla="*/ 2147483647 h 65"/>
                <a:gd name="T42" fmla="*/ 0 w 99"/>
                <a:gd name="T43" fmla="*/ 2147483647 h 65"/>
                <a:gd name="T44" fmla="*/ 2147483647 w 99"/>
                <a:gd name="T45" fmla="*/ 2147483647 h 65"/>
                <a:gd name="T46" fmla="*/ 2147483647 w 99"/>
                <a:gd name="T47" fmla="*/ 2147483647 h 65"/>
                <a:gd name="T48" fmla="*/ 2147483647 w 99"/>
                <a:gd name="T49" fmla="*/ 2147483647 h 65"/>
                <a:gd name="T50" fmla="*/ 2147483647 w 99"/>
                <a:gd name="T51" fmla="*/ 2147483647 h 65"/>
                <a:gd name="T52" fmla="*/ 2147483647 w 99"/>
                <a:gd name="T53" fmla="*/ 2147483647 h 65"/>
                <a:gd name="T54" fmla="*/ 2147483647 w 99"/>
                <a:gd name="T55" fmla="*/ 2147483647 h 65"/>
                <a:gd name="T56" fmla="*/ 2147483647 w 99"/>
                <a:gd name="T57" fmla="*/ 2147483647 h 65"/>
                <a:gd name="T58" fmla="*/ 2147483647 w 99"/>
                <a:gd name="T59" fmla="*/ 2147483647 h 65"/>
                <a:gd name="T60" fmla="*/ 2147483647 w 99"/>
                <a:gd name="T61" fmla="*/ 2147483647 h 65"/>
                <a:gd name="T62" fmla="*/ 2147483647 w 99"/>
                <a:gd name="T63" fmla="*/ 2147483647 h 65"/>
                <a:gd name="T64" fmla="*/ 2147483647 w 99"/>
                <a:gd name="T65" fmla="*/ 2147483647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9" h="65">
                  <a:moveTo>
                    <a:pt x="18" y="58"/>
                  </a:moveTo>
                  <a:cubicBezTo>
                    <a:pt x="30" y="58"/>
                    <a:pt x="42" y="60"/>
                    <a:pt x="53" y="65"/>
                  </a:cubicBezTo>
                  <a:cubicBezTo>
                    <a:pt x="64" y="60"/>
                    <a:pt x="75" y="57"/>
                    <a:pt x="87" y="57"/>
                  </a:cubicBezTo>
                  <a:cubicBezTo>
                    <a:pt x="87" y="23"/>
                    <a:pt x="87" y="23"/>
                    <a:pt x="87" y="23"/>
                  </a:cubicBezTo>
                  <a:cubicBezTo>
                    <a:pt x="53" y="28"/>
                    <a:pt x="53" y="28"/>
                    <a:pt x="53" y="28"/>
                  </a:cubicBezTo>
                  <a:cubicBezTo>
                    <a:pt x="18" y="23"/>
                    <a:pt x="18" y="23"/>
                    <a:pt x="18" y="23"/>
                  </a:cubicBezTo>
                  <a:cubicBezTo>
                    <a:pt x="18" y="58"/>
                    <a:pt x="18" y="58"/>
                    <a:pt x="18" y="58"/>
                  </a:cubicBezTo>
                  <a:close/>
                  <a:moveTo>
                    <a:pt x="99" y="8"/>
                  </a:moveTo>
                  <a:cubicBezTo>
                    <a:pt x="99" y="17"/>
                    <a:pt x="99" y="17"/>
                    <a:pt x="99" y="17"/>
                  </a:cubicBezTo>
                  <a:cubicBezTo>
                    <a:pt x="53" y="24"/>
                    <a:pt x="53" y="24"/>
                    <a:pt x="53" y="24"/>
                  </a:cubicBezTo>
                  <a:cubicBezTo>
                    <a:pt x="7" y="17"/>
                    <a:pt x="7" y="17"/>
                    <a:pt x="7" y="17"/>
                  </a:cubicBezTo>
                  <a:cubicBezTo>
                    <a:pt x="7" y="34"/>
                    <a:pt x="7" y="34"/>
                    <a:pt x="7" y="34"/>
                  </a:cubicBezTo>
                  <a:cubicBezTo>
                    <a:pt x="8" y="35"/>
                    <a:pt x="9" y="36"/>
                    <a:pt x="9" y="37"/>
                  </a:cubicBezTo>
                  <a:cubicBezTo>
                    <a:pt x="9" y="39"/>
                    <a:pt x="7" y="41"/>
                    <a:pt x="5" y="41"/>
                  </a:cubicBezTo>
                  <a:cubicBezTo>
                    <a:pt x="4" y="41"/>
                    <a:pt x="2" y="39"/>
                    <a:pt x="2" y="37"/>
                  </a:cubicBezTo>
                  <a:cubicBezTo>
                    <a:pt x="2" y="36"/>
                    <a:pt x="3" y="35"/>
                    <a:pt x="4" y="34"/>
                  </a:cubicBezTo>
                  <a:cubicBezTo>
                    <a:pt x="4" y="25"/>
                    <a:pt x="4" y="17"/>
                    <a:pt x="4" y="8"/>
                  </a:cubicBezTo>
                  <a:cubicBezTo>
                    <a:pt x="53" y="0"/>
                    <a:pt x="53" y="0"/>
                    <a:pt x="53" y="0"/>
                  </a:cubicBezTo>
                  <a:cubicBezTo>
                    <a:pt x="99" y="8"/>
                    <a:pt x="99" y="8"/>
                    <a:pt x="99" y="8"/>
                  </a:cubicBezTo>
                  <a:close/>
                  <a:moveTo>
                    <a:pt x="8" y="42"/>
                  </a:moveTo>
                  <a:cubicBezTo>
                    <a:pt x="6" y="43"/>
                    <a:pt x="5" y="43"/>
                    <a:pt x="3" y="42"/>
                  </a:cubicBezTo>
                  <a:cubicBezTo>
                    <a:pt x="2" y="47"/>
                    <a:pt x="1" y="52"/>
                    <a:pt x="0" y="58"/>
                  </a:cubicBezTo>
                  <a:cubicBezTo>
                    <a:pt x="1" y="58"/>
                    <a:pt x="2" y="58"/>
                    <a:pt x="2" y="58"/>
                  </a:cubicBezTo>
                  <a:cubicBezTo>
                    <a:pt x="3" y="56"/>
                    <a:pt x="3" y="56"/>
                    <a:pt x="3" y="56"/>
                  </a:cubicBezTo>
                  <a:cubicBezTo>
                    <a:pt x="3" y="58"/>
                    <a:pt x="3" y="58"/>
                    <a:pt x="3" y="58"/>
                  </a:cubicBezTo>
                  <a:cubicBezTo>
                    <a:pt x="4" y="59"/>
                    <a:pt x="5" y="59"/>
                    <a:pt x="6" y="59"/>
                  </a:cubicBezTo>
                  <a:cubicBezTo>
                    <a:pt x="7" y="57"/>
                    <a:pt x="7" y="57"/>
                    <a:pt x="7" y="57"/>
                  </a:cubicBezTo>
                  <a:cubicBezTo>
                    <a:pt x="7" y="59"/>
                    <a:pt x="7" y="59"/>
                    <a:pt x="7" y="59"/>
                  </a:cubicBezTo>
                  <a:cubicBezTo>
                    <a:pt x="7" y="59"/>
                    <a:pt x="8" y="59"/>
                    <a:pt x="8" y="59"/>
                  </a:cubicBezTo>
                  <a:cubicBezTo>
                    <a:pt x="8" y="51"/>
                    <a:pt x="8" y="51"/>
                    <a:pt x="8" y="51"/>
                  </a:cubicBezTo>
                  <a:cubicBezTo>
                    <a:pt x="9" y="58"/>
                    <a:pt x="9" y="58"/>
                    <a:pt x="9" y="58"/>
                  </a:cubicBezTo>
                  <a:cubicBezTo>
                    <a:pt x="10" y="58"/>
                    <a:pt x="10" y="58"/>
                    <a:pt x="11" y="58"/>
                  </a:cubicBezTo>
                  <a:cubicBezTo>
                    <a:pt x="10" y="52"/>
                    <a:pt x="9" y="47"/>
                    <a:pt x="8" y="4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6" name="组合 31"/>
          <p:cNvGrpSpPr/>
          <p:nvPr/>
        </p:nvGrpSpPr>
        <p:grpSpPr bwMode="auto">
          <a:xfrm>
            <a:off x="5376862" y="2033025"/>
            <a:ext cx="985838" cy="987332"/>
            <a:chOff x="6844606" y="2595810"/>
            <a:chExt cx="1315421" cy="1315421"/>
          </a:xfrm>
        </p:grpSpPr>
        <p:sp>
          <p:nvSpPr>
            <p:cNvPr id="23" name="任意多边形 22"/>
            <p:cNvSpPr/>
            <p:nvPr/>
          </p:nvSpPr>
          <p:spPr>
            <a:xfrm>
              <a:off x="6844606" y="2595810"/>
              <a:ext cx="1315421" cy="1315421"/>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09772" tIns="309772" rIns="309772" bIns="309772" spcCol="1270" anchor="ctr"/>
            <a:lstStyle/>
            <a:p>
              <a:pPr algn="ctr" defTabSz="1167130">
                <a:lnSpc>
                  <a:spcPct val="90000"/>
                </a:lnSpc>
                <a:spcAft>
                  <a:spcPct val="35000"/>
                </a:spcAft>
                <a:defRPr/>
              </a:pPr>
              <a:endParaRPr lang="zh-CN" altLang="en-US" sz="2600" dirty="0"/>
            </a:p>
          </p:txBody>
        </p:sp>
        <p:sp>
          <p:nvSpPr>
            <p:cNvPr id="15392" name="Freeform 30"/>
            <p:cNvSpPr>
              <a:spLocks noEditPoints="1"/>
            </p:cNvSpPr>
            <p:nvPr/>
          </p:nvSpPr>
          <p:spPr bwMode="auto">
            <a:xfrm>
              <a:off x="7301045" y="3020541"/>
              <a:ext cx="402542" cy="529054"/>
            </a:xfrm>
            <a:custGeom>
              <a:avLst/>
              <a:gdLst>
                <a:gd name="T0" fmla="*/ 2147483647 w 74"/>
                <a:gd name="T1" fmla="*/ 0 h 97"/>
                <a:gd name="T2" fmla="*/ 2147483647 w 74"/>
                <a:gd name="T3" fmla="*/ 2147483647 h 97"/>
                <a:gd name="T4" fmla="*/ 2147483647 w 74"/>
                <a:gd name="T5" fmla="*/ 2147483647 h 97"/>
                <a:gd name="T6" fmla="*/ 2147483647 w 74"/>
                <a:gd name="T7" fmla="*/ 2147483647 h 97"/>
                <a:gd name="T8" fmla="*/ 2147483647 w 74"/>
                <a:gd name="T9" fmla="*/ 2147483647 h 97"/>
                <a:gd name="T10" fmla="*/ 2147483647 w 74"/>
                <a:gd name="T11" fmla="*/ 2147483647 h 97"/>
                <a:gd name="T12" fmla="*/ 2147483647 w 74"/>
                <a:gd name="T13" fmla="*/ 2147483647 h 97"/>
                <a:gd name="T14" fmla="*/ 2147483647 w 74"/>
                <a:gd name="T15" fmla="*/ 2147483647 h 97"/>
                <a:gd name="T16" fmla="*/ 2147483647 w 74"/>
                <a:gd name="T17" fmla="*/ 2147483647 h 97"/>
                <a:gd name="T18" fmla="*/ 2147483647 w 74"/>
                <a:gd name="T19" fmla="*/ 2147483647 h 97"/>
                <a:gd name="T20" fmla="*/ 2147483647 w 74"/>
                <a:gd name="T21" fmla="*/ 2147483647 h 97"/>
                <a:gd name="T22" fmla="*/ 2147483647 w 74"/>
                <a:gd name="T23" fmla="*/ 2147483647 h 97"/>
                <a:gd name="T24" fmla="*/ 2147483647 w 74"/>
                <a:gd name="T25" fmla="*/ 2147483647 h 97"/>
                <a:gd name="T26" fmla="*/ 2147483647 w 74"/>
                <a:gd name="T27" fmla="*/ 2147483647 h 97"/>
                <a:gd name="T28" fmla="*/ 2147483647 w 74"/>
                <a:gd name="T29" fmla="*/ 2147483647 h 97"/>
                <a:gd name="T30" fmla="*/ 0 w 74"/>
                <a:gd name="T31" fmla="*/ 2147483647 h 97"/>
                <a:gd name="T32" fmla="*/ 2147483647 w 74"/>
                <a:gd name="T33" fmla="*/ 2147483647 h 97"/>
                <a:gd name="T34" fmla="*/ 2147483647 w 74"/>
                <a:gd name="T35" fmla="*/ 0 h 97"/>
                <a:gd name="T36" fmla="*/ 2147483647 w 74"/>
                <a:gd name="T37" fmla="*/ 2147483647 h 97"/>
                <a:gd name="T38" fmla="*/ 2147483647 w 74"/>
                <a:gd name="T39" fmla="*/ 2147483647 h 97"/>
                <a:gd name="T40" fmla="*/ 2147483647 w 74"/>
                <a:gd name="T41" fmla="*/ 2147483647 h 97"/>
                <a:gd name="T42" fmla="*/ 2147483647 w 74"/>
                <a:gd name="T43" fmla="*/ 2147483647 h 97"/>
                <a:gd name="T44" fmla="*/ 2147483647 w 74"/>
                <a:gd name="T45" fmla="*/ 2147483647 h 97"/>
                <a:gd name="T46" fmla="*/ 2147483647 w 74"/>
                <a:gd name="T47" fmla="*/ 2147483647 h 97"/>
                <a:gd name="T48" fmla="*/ 2147483647 w 74"/>
                <a:gd name="T49" fmla="*/ 2147483647 h 97"/>
                <a:gd name="T50" fmla="*/ 2147483647 w 74"/>
                <a:gd name="T51" fmla="*/ 2147483647 h 97"/>
                <a:gd name="T52" fmla="*/ 2147483647 w 74"/>
                <a:gd name="T53" fmla="*/ 2147483647 h 97"/>
                <a:gd name="T54" fmla="*/ 2147483647 w 74"/>
                <a:gd name="T55" fmla="*/ 2147483647 h 97"/>
                <a:gd name="T56" fmla="*/ 2147483647 w 74"/>
                <a:gd name="T57" fmla="*/ 2147483647 h 97"/>
                <a:gd name="T58" fmla="*/ 2147483647 w 74"/>
                <a:gd name="T59" fmla="*/ 2147483647 h 97"/>
                <a:gd name="T60" fmla="*/ 2147483647 w 74"/>
                <a:gd name="T61" fmla="*/ 2147483647 h 97"/>
                <a:gd name="T62" fmla="*/ 2147483647 w 74"/>
                <a:gd name="T63" fmla="*/ 2147483647 h 97"/>
                <a:gd name="T64" fmla="*/ 2147483647 w 74"/>
                <a:gd name="T65" fmla="*/ 2147483647 h 97"/>
                <a:gd name="T66" fmla="*/ 2147483647 w 74"/>
                <a:gd name="T67" fmla="*/ 2147483647 h 97"/>
                <a:gd name="T68" fmla="*/ 2147483647 w 74"/>
                <a:gd name="T69" fmla="*/ 2147483647 h 97"/>
                <a:gd name="T70" fmla="*/ 2147483647 w 74"/>
                <a:gd name="T71" fmla="*/ 2147483647 h 97"/>
                <a:gd name="T72" fmla="*/ 2147483647 w 74"/>
                <a:gd name="T73" fmla="*/ 2147483647 h 97"/>
                <a:gd name="T74" fmla="*/ 2147483647 w 74"/>
                <a:gd name="T75" fmla="*/ 2147483647 h 97"/>
                <a:gd name="T76" fmla="*/ 2147483647 w 74"/>
                <a:gd name="T77" fmla="*/ 2147483647 h 97"/>
                <a:gd name="T78" fmla="*/ 2147483647 w 74"/>
                <a:gd name="T79" fmla="*/ 2147483647 h 97"/>
                <a:gd name="T80" fmla="*/ 2147483647 w 74"/>
                <a:gd name="T81" fmla="*/ 2147483647 h 97"/>
                <a:gd name="T82" fmla="*/ 2147483647 w 74"/>
                <a:gd name="T83" fmla="*/ 2147483647 h 97"/>
                <a:gd name="T84" fmla="*/ 2147483647 w 74"/>
                <a:gd name="T85" fmla="*/ 2147483647 h 97"/>
                <a:gd name="T86" fmla="*/ 2147483647 w 74"/>
                <a:gd name="T87" fmla="*/ 2147483647 h 97"/>
                <a:gd name="T88" fmla="*/ 2147483647 w 74"/>
                <a:gd name="T89" fmla="*/ 2147483647 h 97"/>
                <a:gd name="T90" fmla="*/ 2147483647 w 74"/>
                <a:gd name="T91" fmla="*/ 2147483647 h 97"/>
                <a:gd name="T92" fmla="*/ 2147483647 w 74"/>
                <a:gd name="T93" fmla="*/ 2147483647 h 97"/>
                <a:gd name="T94" fmla="*/ 2147483647 w 74"/>
                <a:gd name="T95" fmla="*/ 2147483647 h 97"/>
                <a:gd name="T96" fmla="*/ 2147483647 w 74"/>
                <a:gd name="T97" fmla="*/ 2147483647 h 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 name="组合 32"/>
          <p:cNvGrpSpPr/>
          <p:nvPr/>
        </p:nvGrpSpPr>
        <p:grpSpPr bwMode="auto">
          <a:xfrm>
            <a:off x="3200400" y="2033025"/>
            <a:ext cx="987029" cy="987332"/>
            <a:chOff x="3943351" y="2595810"/>
            <a:chExt cx="1315421" cy="1315421"/>
          </a:xfrm>
        </p:grpSpPr>
        <p:sp>
          <p:nvSpPr>
            <p:cNvPr id="21" name="任意多边形 20"/>
            <p:cNvSpPr/>
            <p:nvPr/>
          </p:nvSpPr>
          <p:spPr>
            <a:xfrm>
              <a:off x="3943351" y="2595810"/>
              <a:ext cx="1315421" cy="1315421"/>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16122" tIns="316122" rIns="316122" bIns="316122" spcCol="1270" anchor="ctr"/>
            <a:lstStyle/>
            <a:p>
              <a:pPr algn="ctr" defTabSz="1333500">
                <a:lnSpc>
                  <a:spcPct val="90000"/>
                </a:lnSpc>
                <a:spcAft>
                  <a:spcPct val="35000"/>
                </a:spcAft>
                <a:defRPr/>
              </a:pPr>
              <a:endParaRPr lang="zh-CN" altLang="en-US" sz="3000" dirty="0"/>
            </a:p>
          </p:txBody>
        </p:sp>
        <p:sp>
          <p:nvSpPr>
            <p:cNvPr id="15390" name="Freeform 71"/>
            <p:cNvSpPr>
              <a:spLocks noEditPoints="1"/>
            </p:cNvSpPr>
            <p:nvPr/>
          </p:nvSpPr>
          <p:spPr bwMode="auto">
            <a:xfrm>
              <a:off x="4345735" y="2983242"/>
              <a:ext cx="510652" cy="540555"/>
            </a:xfrm>
            <a:custGeom>
              <a:avLst/>
              <a:gdLst>
                <a:gd name="T0" fmla="*/ 2147483647 w 222"/>
                <a:gd name="T1" fmla="*/ 2147483647 h 235"/>
                <a:gd name="T2" fmla="*/ 2147483647 w 222"/>
                <a:gd name="T3" fmla="*/ 2147483647 h 235"/>
                <a:gd name="T4" fmla="*/ 2147483647 w 222"/>
                <a:gd name="T5" fmla="*/ 2147483647 h 235"/>
                <a:gd name="T6" fmla="*/ 2147483647 w 222"/>
                <a:gd name="T7" fmla="*/ 2147483647 h 235"/>
                <a:gd name="T8" fmla="*/ 2147483647 w 222"/>
                <a:gd name="T9" fmla="*/ 2147483647 h 235"/>
                <a:gd name="T10" fmla="*/ 2147483647 w 222"/>
                <a:gd name="T11" fmla="*/ 2147483647 h 235"/>
                <a:gd name="T12" fmla="*/ 2147483647 w 222"/>
                <a:gd name="T13" fmla="*/ 2147483647 h 235"/>
                <a:gd name="T14" fmla="*/ 2147483647 w 222"/>
                <a:gd name="T15" fmla="*/ 2147483647 h 235"/>
                <a:gd name="T16" fmla="*/ 2147483647 w 222"/>
                <a:gd name="T17" fmla="*/ 2147483647 h 235"/>
                <a:gd name="T18" fmla="*/ 2147483647 w 222"/>
                <a:gd name="T19" fmla="*/ 2147483647 h 235"/>
                <a:gd name="T20" fmla="*/ 2147483647 w 222"/>
                <a:gd name="T21" fmla="*/ 2147483647 h 235"/>
                <a:gd name="T22" fmla="*/ 2147483647 w 222"/>
                <a:gd name="T23" fmla="*/ 2147483647 h 235"/>
                <a:gd name="T24" fmla="*/ 2147483647 w 222"/>
                <a:gd name="T25" fmla="*/ 2147483647 h 235"/>
                <a:gd name="T26" fmla="*/ 2147483647 w 222"/>
                <a:gd name="T27" fmla="*/ 0 h 235"/>
                <a:gd name="T28" fmla="*/ 2147483647 w 222"/>
                <a:gd name="T29" fmla="*/ 0 h 235"/>
                <a:gd name="T30" fmla="*/ 2147483647 w 222"/>
                <a:gd name="T31" fmla="*/ 2147483647 h 235"/>
                <a:gd name="T32" fmla="*/ 2147483647 w 222"/>
                <a:gd name="T33" fmla="*/ 2147483647 h 235"/>
                <a:gd name="T34" fmla="*/ 2147483647 w 222"/>
                <a:gd name="T35" fmla="*/ 2147483647 h 235"/>
                <a:gd name="T36" fmla="*/ 2147483647 w 222"/>
                <a:gd name="T37" fmla="*/ 2147483647 h 235"/>
                <a:gd name="T38" fmla="*/ 2147483647 w 222"/>
                <a:gd name="T39" fmla="*/ 2147483647 h 235"/>
                <a:gd name="T40" fmla="*/ 2147483647 w 222"/>
                <a:gd name="T41" fmla="*/ 2147483647 h 235"/>
                <a:gd name="T42" fmla="*/ 2147483647 w 222"/>
                <a:gd name="T43" fmla="*/ 2147483647 h 235"/>
                <a:gd name="T44" fmla="*/ 0 w 222"/>
                <a:gd name="T45" fmla="*/ 2147483647 h 235"/>
                <a:gd name="T46" fmla="*/ 0 w 222"/>
                <a:gd name="T47" fmla="*/ 2147483647 h 235"/>
                <a:gd name="T48" fmla="*/ 2147483647 w 222"/>
                <a:gd name="T49" fmla="*/ 2147483647 h 235"/>
                <a:gd name="T50" fmla="*/ 2147483647 w 222"/>
                <a:gd name="T51" fmla="*/ 2147483647 h 235"/>
                <a:gd name="T52" fmla="*/ 2147483647 w 222"/>
                <a:gd name="T53" fmla="*/ 2147483647 h 235"/>
                <a:gd name="T54" fmla="*/ 2147483647 w 222"/>
                <a:gd name="T55" fmla="*/ 2147483647 h 235"/>
                <a:gd name="T56" fmla="*/ 2147483647 w 222"/>
                <a:gd name="T57" fmla="*/ 2147483647 h 235"/>
                <a:gd name="T58" fmla="*/ 2147483647 w 222"/>
                <a:gd name="T59" fmla="*/ 2147483647 h 235"/>
                <a:gd name="T60" fmla="*/ 2147483647 w 222"/>
                <a:gd name="T61" fmla="*/ 2147483647 h 235"/>
                <a:gd name="T62" fmla="*/ 2147483647 w 222"/>
                <a:gd name="T63" fmla="*/ 2147483647 h 235"/>
                <a:gd name="T64" fmla="*/ 2147483647 w 222"/>
                <a:gd name="T65" fmla="*/ 2147483647 h 235"/>
                <a:gd name="T66" fmla="*/ 2147483647 w 222"/>
                <a:gd name="T67" fmla="*/ 2147483647 h 235"/>
                <a:gd name="T68" fmla="*/ 2147483647 w 222"/>
                <a:gd name="T69" fmla="*/ 2147483647 h 235"/>
                <a:gd name="T70" fmla="*/ 2147483647 w 222"/>
                <a:gd name="T71" fmla="*/ 2147483647 h 235"/>
                <a:gd name="T72" fmla="*/ 2147483647 w 222"/>
                <a:gd name="T73" fmla="*/ 2147483647 h 235"/>
                <a:gd name="T74" fmla="*/ 2147483647 w 222"/>
                <a:gd name="T75" fmla="*/ 2147483647 h 235"/>
                <a:gd name="T76" fmla="*/ 2147483647 w 222"/>
                <a:gd name="T77" fmla="*/ 2147483647 h 235"/>
                <a:gd name="T78" fmla="*/ 2147483647 w 222"/>
                <a:gd name="T79" fmla="*/ 2147483647 h 235"/>
                <a:gd name="T80" fmla="*/ 2147483647 w 222"/>
                <a:gd name="T81" fmla="*/ 2147483647 h 2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22" h="235">
                  <a:moveTo>
                    <a:pt x="151" y="19"/>
                  </a:moveTo>
                  <a:lnTo>
                    <a:pt x="170" y="29"/>
                  </a:lnTo>
                  <a:lnTo>
                    <a:pt x="203" y="19"/>
                  </a:lnTo>
                  <a:lnTo>
                    <a:pt x="182" y="7"/>
                  </a:lnTo>
                  <a:lnTo>
                    <a:pt x="151" y="19"/>
                  </a:lnTo>
                  <a:close/>
                  <a:moveTo>
                    <a:pt x="31" y="171"/>
                  </a:moveTo>
                  <a:lnTo>
                    <a:pt x="7" y="159"/>
                  </a:lnTo>
                  <a:lnTo>
                    <a:pt x="7" y="211"/>
                  </a:lnTo>
                  <a:lnTo>
                    <a:pt x="31" y="223"/>
                  </a:lnTo>
                  <a:lnTo>
                    <a:pt x="31" y="171"/>
                  </a:lnTo>
                  <a:close/>
                  <a:moveTo>
                    <a:pt x="87" y="104"/>
                  </a:moveTo>
                  <a:lnTo>
                    <a:pt x="109" y="114"/>
                  </a:lnTo>
                  <a:lnTo>
                    <a:pt x="137" y="102"/>
                  </a:lnTo>
                  <a:lnTo>
                    <a:pt x="116" y="93"/>
                  </a:lnTo>
                  <a:lnTo>
                    <a:pt x="87" y="104"/>
                  </a:lnTo>
                  <a:close/>
                  <a:moveTo>
                    <a:pt x="68" y="102"/>
                  </a:moveTo>
                  <a:lnTo>
                    <a:pt x="76" y="100"/>
                  </a:lnTo>
                  <a:lnTo>
                    <a:pt x="116" y="83"/>
                  </a:lnTo>
                  <a:lnTo>
                    <a:pt x="118" y="83"/>
                  </a:lnTo>
                  <a:lnTo>
                    <a:pt x="132" y="90"/>
                  </a:lnTo>
                  <a:lnTo>
                    <a:pt x="132" y="24"/>
                  </a:lnTo>
                  <a:lnTo>
                    <a:pt x="132" y="19"/>
                  </a:lnTo>
                  <a:lnTo>
                    <a:pt x="139" y="14"/>
                  </a:lnTo>
                  <a:lnTo>
                    <a:pt x="180" y="0"/>
                  </a:lnTo>
                  <a:lnTo>
                    <a:pt x="182" y="0"/>
                  </a:lnTo>
                  <a:lnTo>
                    <a:pt x="215" y="14"/>
                  </a:lnTo>
                  <a:lnTo>
                    <a:pt x="222" y="19"/>
                  </a:lnTo>
                  <a:lnTo>
                    <a:pt x="222" y="168"/>
                  </a:lnTo>
                  <a:lnTo>
                    <a:pt x="173" y="187"/>
                  </a:lnTo>
                  <a:lnTo>
                    <a:pt x="168" y="185"/>
                  </a:lnTo>
                  <a:lnTo>
                    <a:pt x="158" y="180"/>
                  </a:lnTo>
                  <a:lnTo>
                    <a:pt x="158" y="192"/>
                  </a:lnTo>
                  <a:lnTo>
                    <a:pt x="106" y="211"/>
                  </a:lnTo>
                  <a:lnTo>
                    <a:pt x="102" y="209"/>
                  </a:lnTo>
                  <a:lnTo>
                    <a:pt x="90" y="201"/>
                  </a:lnTo>
                  <a:lnTo>
                    <a:pt x="90" y="216"/>
                  </a:lnTo>
                  <a:lnTo>
                    <a:pt x="38" y="235"/>
                  </a:lnTo>
                  <a:lnTo>
                    <a:pt x="33" y="232"/>
                  </a:lnTo>
                  <a:lnTo>
                    <a:pt x="2" y="218"/>
                  </a:lnTo>
                  <a:lnTo>
                    <a:pt x="0" y="216"/>
                  </a:lnTo>
                  <a:lnTo>
                    <a:pt x="0" y="213"/>
                  </a:lnTo>
                  <a:lnTo>
                    <a:pt x="0" y="154"/>
                  </a:lnTo>
                  <a:lnTo>
                    <a:pt x="0" y="147"/>
                  </a:lnTo>
                  <a:lnTo>
                    <a:pt x="7" y="145"/>
                  </a:lnTo>
                  <a:lnTo>
                    <a:pt x="47" y="128"/>
                  </a:lnTo>
                  <a:lnTo>
                    <a:pt x="50" y="128"/>
                  </a:lnTo>
                  <a:lnTo>
                    <a:pt x="80" y="145"/>
                  </a:lnTo>
                  <a:lnTo>
                    <a:pt x="90" y="147"/>
                  </a:lnTo>
                  <a:lnTo>
                    <a:pt x="90" y="194"/>
                  </a:lnTo>
                  <a:lnTo>
                    <a:pt x="99" y="199"/>
                  </a:lnTo>
                  <a:lnTo>
                    <a:pt x="99" y="126"/>
                  </a:lnTo>
                  <a:lnTo>
                    <a:pt x="76" y="114"/>
                  </a:lnTo>
                  <a:lnTo>
                    <a:pt x="76" y="142"/>
                  </a:lnTo>
                  <a:lnTo>
                    <a:pt x="68" y="138"/>
                  </a:lnTo>
                  <a:lnTo>
                    <a:pt x="68" y="109"/>
                  </a:lnTo>
                  <a:lnTo>
                    <a:pt x="68" y="102"/>
                  </a:lnTo>
                  <a:close/>
                  <a:moveTo>
                    <a:pt x="139" y="95"/>
                  </a:moveTo>
                  <a:lnTo>
                    <a:pt x="149" y="100"/>
                  </a:lnTo>
                  <a:lnTo>
                    <a:pt x="158" y="102"/>
                  </a:lnTo>
                  <a:lnTo>
                    <a:pt x="158" y="171"/>
                  </a:lnTo>
                  <a:lnTo>
                    <a:pt x="165" y="175"/>
                  </a:lnTo>
                  <a:lnTo>
                    <a:pt x="165" y="43"/>
                  </a:lnTo>
                  <a:lnTo>
                    <a:pt x="139" y="31"/>
                  </a:lnTo>
                  <a:lnTo>
                    <a:pt x="139" y="95"/>
                  </a:lnTo>
                  <a:close/>
                  <a:moveTo>
                    <a:pt x="19" y="149"/>
                  </a:moveTo>
                  <a:lnTo>
                    <a:pt x="38" y="159"/>
                  </a:lnTo>
                  <a:lnTo>
                    <a:pt x="71" y="147"/>
                  </a:lnTo>
                  <a:lnTo>
                    <a:pt x="47" y="138"/>
                  </a:lnTo>
                  <a:lnTo>
                    <a:pt x="19" y="149"/>
                  </a:lnTo>
                  <a:close/>
                  <a:moveTo>
                    <a:pt x="173" y="38"/>
                  </a:moveTo>
                  <a:lnTo>
                    <a:pt x="173" y="36"/>
                  </a:lnTo>
                  <a:lnTo>
                    <a:pt x="173" y="3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 name="组合 48"/>
          <p:cNvGrpSpPr/>
          <p:nvPr/>
        </p:nvGrpSpPr>
        <p:grpSpPr bwMode="auto">
          <a:xfrm>
            <a:off x="7135417" y="3179950"/>
            <a:ext cx="1820465" cy="1190353"/>
            <a:chOff x="3818106" y="4302896"/>
            <a:chExt cx="2425956" cy="1586997"/>
          </a:xfrm>
        </p:grpSpPr>
        <p:sp>
          <p:nvSpPr>
            <p:cNvPr id="50" name="文本框 49"/>
            <p:cNvSpPr txBox="1"/>
            <p:nvPr/>
          </p:nvSpPr>
          <p:spPr>
            <a:xfrm>
              <a:off x="3818106" y="4302896"/>
              <a:ext cx="2425956" cy="369299"/>
            </a:xfrm>
            <a:prstGeom prst="rect">
              <a:avLst/>
            </a:prstGeom>
            <a:noFill/>
            <a:ln>
              <a:noFill/>
            </a:ln>
          </p:spPr>
          <p:txBody>
            <a:bodyPr>
              <a:spAutoFit/>
            </a:bodyPr>
            <a:lstStyle/>
            <a:p>
              <a:pPr algn="ctr"/>
              <a:r>
                <a:rPr lang="zh-CN" altLang="en-US"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51" name="文本框 50"/>
            <p:cNvSpPr txBox="1"/>
            <p:nvPr/>
          </p:nvSpPr>
          <p:spPr bwMode="auto">
            <a:xfrm>
              <a:off x="3894264" y="4898340"/>
              <a:ext cx="2273640" cy="991553"/>
            </a:xfrm>
            <a:prstGeom prst="rect">
              <a:avLst/>
            </a:prstGeom>
            <a:noFill/>
          </p:spPr>
          <p:txBody>
            <a:bodyPr>
              <a:spAutoFit/>
            </a:bodyPr>
            <a:lstStyle/>
            <a:p>
              <a:pPr algn="ctr">
                <a:lnSpc>
                  <a:spcPts val="1275"/>
                </a:lnSpc>
                <a:defRPr/>
              </a:pPr>
              <a:r>
                <a:rPr lang="en-US" altLang="zh-CN" sz="800" dirty="0">
                  <a:solidFill>
                    <a:schemeClr val="bg2">
                      <a:lumMod val="75000"/>
                    </a:schemeClr>
                  </a:solidFill>
                  <a:latin typeface="Arial" panose="020B0604020202020204" pitchFamily="34" charset="0"/>
                  <a:cs typeface="Arial" panose="020B0604020202020204" pitchFamily="34" charset="0"/>
                </a:rPr>
                <a:t>Remember that happiness is a way of travel, not a destination. Remember that happiness is a way of travel.</a:t>
              </a:r>
            </a:p>
          </p:txBody>
        </p:sp>
        <p:cxnSp>
          <p:nvCxnSpPr>
            <p:cNvPr id="52" name="直接连接符 51"/>
            <p:cNvCxnSpPr/>
            <p:nvPr/>
          </p:nvCxnSpPr>
          <p:spPr>
            <a:xfrm>
              <a:off x="4141778" y="4831651"/>
              <a:ext cx="1778611"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grpSp>
        <p:nvGrpSpPr>
          <p:cNvPr id="9" name="组合 66"/>
          <p:cNvGrpSpPr/>
          <p:nvPr/>
        </p:nvGrpSpPr>
        <p:grpSpPr bwMode="auto">
          <a:xfrm>
            <a:off x="2783682" y="3179950"/>
            <a:ext cx="2026444" cy="1626896"/>
            <a:chOff x="3711933" y="4238126"/>
            <a:chExt cx="2701706" cy="2169003"/>
          </a:xfrm>
        </p:grpSpPr>
        <p:grpSp>
          <p:nvGrpSpPr>
            <p:cNvPr id="10" name="组合 43"/>
            <p:cNvGrpSpPr/>
            <p:nvPr/>
          </p:nvGrpSpPr>
          <p:grpSpPr bwMode="auto">
            <a:xfrm>
              <a:off x="3711933" y="4238126"/>
              <a:ext cx="2425503" cy="1607596"/>
              <a:chOff x="3818106" y="4302896"/>
              <a:chExt cx="2425503" cy="1607596"/>
            </a:xfrm>
          </p:grpSpPr>
          <p:sp>
            <p:nvSpPr>
              <p:cNvPr id="39" name="文本框 38"/>
              <p:cNvSpPr txBox="1"/>
              <p:nvPr/>
            </p:nvSpPr>
            <p:spPr>
              <a:xfrm>
                <a:off x="3818106" y="4302896"/>
                <a:ext cx="2425503" cy="369299"/>
              </a:xfrm>
              <a:prstGeom prst="rect">
                <a:avLst/>
              </a:prstGeom>
              <a:noFill/>
            </p:spPr>
            <p:txBody>
              <a:bodyPr>
                <a:spAutoFit/>
              </a:bodyPr>
              <a:lstStyle/>
              <a:p>
                <a:pPr algn="ctr"/>
                <a:r>
                  <a:rPr lang="zh-CN" altLang="en-US"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40" name="文本框 39"/>
              <p:cNvSpPr txBox="1"/>
              <p:nvPr/>
            </p:nvSpPr>
            <p:spPr bwMode="auto">
              <a:xfrm>
                <a:off x="3894300" y="4898339"/>
                <a:ext cx="2273115" cy="1012153"/>
              </a:xfrm>
              <a:prstGeom prst="rect">
                <a:avLst/>
              </a:prstGeom>
              <a:noFill/>
            </p:spPr>
            <p:txBody>
              <a:bodyPr>
                <a:spAutoFit/>
              </a:bodyPr>
              <a:lstStyle/>
              <a:p>
                <a:pPr algn="ctr">
                  <a:lnSpc>
                    <a:spcPts val="1275"/>
                  </a:lnSpc>
                  <a:defRPr/>
                </a:pPr>
                <a:r>
                  <a:rPr lang="en-US" altLang="zh-CN" sz="800" dirty="0">
                    <a:solidFill>
                      <a:schemeClr val="bg2">
                        <a:lumMod val="75000"/>
                      </a:schemeClr>
                    </a:solidFill>
                    <a:latin typeface="Arial" panose="020B0604020202020204" pitchFamily="34" charset="0"/>
                    <a:cs typeface="Arial" panose="020B0604020202020204" pitchFamily="34" charset="0"/>
                  </a:rPr>
                  <a:t>Remember that happiness is a way of travel, not a destination. Remember that happiness is a way of travel.</a:t>
                </a:r>
              </a:p>
            </p:txBody>
          </p:sp>
          <p:cxnSp>
            <p:nvCxnSpPr>
              <p:cNvPr id="41" name="直接连接符 40"/>
              <p:cNvCxnSpPr/>
              <p:nvPr/>
            </p:nvCxnSpPr>
            <p:spPr>
              <a:xfrm>
                <a:off x="4141930" y="4831651"/>
                <a:ext cx="1777856" cy="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grpSp>
        <p:cxnSp>
          <p:nvCxnSpPr>
            <p:cNvPr id="53" name="直接连接符 52"/>
            <p:cNvCxnSpPr/>
            <p:nvPr/>
          </p:nvCxnSpPr>
          <p:spPr>
            <a:xfrm>
              <a:off x="6413639" y="4292113"/>
              <a:ext cx="0" cy="2115016"/>
            </a:xfrm>
            <a:prstGeom prst="line">
              <a:avLst/>
            </a:prstGeom>
            <a:ln>
              <a:solidFill>
                <a:schemeClr val="accent4"/>
              </a:solidFill>
              <a:prstDash val="lgDashDotDot"/>
              <a:headEnd type="stealth"/>
              <a:tailEnd type="stealth"/>
            </a:ln>
          </p:spPr>
          <p:style>
            <a:lnRef idx="1">
              <a:schemeClr val="accent1"/>
            </a:lnRef>
            <a:fillRef idx="0">
              <a:schemeClr val="accent1"/>
            </a:fillRef>
            <a:effectRef idx="0">
              <a:schemeClr val="accent1"/>
            </a:effectRef>
            <a:fontRef idx="minor">
              <a:schemeClr val="tx1"/>
            </a:fontRef>
          </p:style>
        </p:cxnSp>
      </p:grpSp>
      <p:grpSp>
        <p:nvGrpSpPr>
          <p:cNvPr id="11" name="组合 67"/>
          <p:cNvGrpSpPr/>
          <p:nvPr/>
        </p:nvGrpSpPr>
        <p:grpSpPr bwMode="auto">
          <a:xfrm>
            <a:off x="4960144" y="3179950"/>
            <a:ext cx="2008585" cy="1626896"/>
            <a:chOff x="6613188" y="4238126"/>
            <a:chExt cx="2678851" cy="2169003"/>
          </a:xfrm>
        </p:grpSpPr>
        <p:grpSp>
          <p:nvGrpSpPr>
            <p:cNvPr id="15" name="组合 44"/>
            <p:cNvGrpSpPr/>
            <p:nvPr/>
          </p:nvGrpSpPr>
          <p:grpSpPr bwMode="auto">
            <a:xfrm>
              <a:off x="6613188" y="4238126"/>
              <a:ext cx="2426368" cy="1586997"/>
              <a:chOff x="3818106" y="4302896"/>
              <a:chExt cx="2426368" cy="1586997"/>
            </a:xfrm>
          </p:grpSpPr>
          <p:sp>
            <p:nvSpPr>
              <p:cNvPr id="46" name="文本框 45"/>
              <p:cNvSpPr txBox="1"/>
              <p:nvPr/>
            </p:nvSpPr>
            <p:spPr>
              <a:xfrm>
                <a:off x="3818106" y="4302896"/>
                <a:ext cx="2426368" cy="369299"/>
              </a:xfrm>
              <a:prstGeom prst="rect">
                <a:avLst/>
              </a:prstGeom>
              <a:noFill/>
            </p:spPr>
            <p:txBody>
              <a:bodyPr>
                <a:spAutoFit/>
              </a:bodyPr>
              <a:lstStyle/>
              <a:p>
                <a:pPr algn="ctr"/>
                <a:r>
                  <a:rPr lang="zh-CN" altLang="en-US"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47" name="文本框 46"/>
              <p:cNvSpPr txBox="1"/>
              <p:nvPr/>
            </p:nvSpPr>
            <p:spPr bwMode="auto">
              <a:xfrm>
                <a:off x="3894327" y="4898340"/>
                <a:ext cx="2273926" cy="991553"/>
              </a:xfrm>
              <a:prstGeom prst="rect">
                <a:avLst/>
              </a:prstGeom>
              <a:noFill/>
            </p:spPr>
            <p:txBody>
              <a:bodyPr>
                <a:spAutoFit/>
              </a:bodyPr>
              <a:lstStyle/>
              <a:p>
                <a:pPr algn="ctr">
                  <a:lnSpc>
                    <a:spcPts val="1275"/>
                  </a:lnSpc>
                  <a:defRPr/>
                </a:pPr>
                <a:r>
                  <a:rPr lang="en-US" altLang="zh-CN" sz="800" dirty="0">
                    <a:solidFill>
                      <a:schemeClr val="bg2">
                        <a:lumMod val="75000"/>
                      </a:schemeClr>
                    </a:solidFill>
                    <a:latin typeface="Arial" panose="020B0604020202020204" pitchFamily="34" charset="0"/>
                    <a:cs typeface="Arial" panose="020B0604020202020204" pitchFamily="34" charset="0"/>
                  </a:rPr>
                  <a:t>Remember that happiness is a way of travel, not a destination. Remember that happiness is a way of travel.</a:t>
                </a:r>
              </a:p>
            </p:txBody>
          </p:sp>
          <p:cxnSp>
            <p:nvCxnSpPr>
              <p:cNvPr id="48" name="直接连接符 47"/>
              <p:cNvCxnSpPr/>
              <p:nvPr/>
            </p:nvCxnSpPr>
            <p:spPr>
              <a:xfrm>
                <a:off x="4142045" y="4831651"/>
                <a:ext cx="1778490"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grpSp>
        <p:cxnSp>
          <p:nvCxnSpPr>
            <p:cNvPr id="55" name="直接连接符 54"/>
            <p:cNvCxnSpPr/>
            <p:nvPr/>
          </p:nvCxnSpPr>
          <p:spPr>
            <a:xfrm>
              <a:off x="9292039" y="4292113"/>
              <a:ext cx="0" cy="2115016"/>
            </a:xfrm>
            <a:prstGeom prst="line">
              <a:avLst/>
            </a:prstGeom>
            <a:ln>
              <a:solidFill>
                <a:schemeClr val="accent2"/>
              </a:solidFill>
              <a:prstDash val="lgDashDotDot"/>
              <a:headEnd type="stealth"/>
              <a:tailEnd type="stealth"/>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3000">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par>
                                <p:cTn id="9" presetID="12" presetClass="entr" presetSubtype="8"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ppt_x</p:attrName>
                                        </p:attrNameLst>
                                      </p:cBhvr>
                                      <p:tavLst>
                                        <p:tav tm="0">
                                          <p:val>
                                            <p:strVal val="#ppt_x-#ppt_w*1.125000"/>
                                          </p:val>
                                        </p:tav>
                                        <p:tav tm="100000">
                                          <p:val>
                                            <p:strVal val="#ppt_x"/>
                                          </p:val>
                                        </p:tav>
                                      </p:tavLst>
                                    </p:anim>
                                    <p:animEffect transition="in" filter="wipe(right)">
                                      <p:cBhvr>
                                        <p:cTn id="12" dur="500"/>
                                        <p:tgtEl>
                                          <p:spTgt spid="3"/>
                                        </p:tgtEl>
                                      </p:cBhvr>
                                    </p:animEffect>
                                  </p:childTnLst>
                                </p:cTn>
                              </p:par>
                              <p:par>
                                <p:cTn id="13" presetID="12" presetClass="entr" presetSubtype="8" fill="hold"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ppt_x</p:attrName>
                                        </p:attrNameLst>
                                      </p:cBhvr>
                                      <p:tavLst>
                                        <p:tav tm="0">
                                          <p:val>
                                            <p:strVal val="#ppt_x-#ppt_w*1.125000"/>
                                          </p:val>
                                        </p:tav>
                                        <p:tav tm="100000">
                                          <p:val>
                                            <p:strVal val="#ppt_x"/>
                                          </p:val>
                                        </p:tav>
                                      </p:tavLst>
                                    </p:anim>
                                    <p:animEffect transition="in" filter="wipe(righ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outVertic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iterate type="wd">
                                    <p:tmPct val="10000"/>
                                  </p:iterate>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53" presetClass="entr" presetSubtype="16" fill="hold" nodeType="withEffect">
                                  <p:stCondLst>
                                    <p:cond delay="25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par>
                                <p:cTn id="40" presetID="53" presetClass="entr" presetSubtype="16" fill="hold" nodeType="withEffect">
                                  <p:stCondLst>
                                    <p:cond delay="50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par>
                                <p:cTn id="50" presetID="22" presetClass="entr" presetSubtype="4"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down)">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p:tgtEl>
                                          <p:spTgt spid="9"/>
                                        </p:tgtEl>
                                        <p:attrNameLst>
                                          <p:attrName>ppt_y</p:attrName>
                                        </p:attrNameLst>
                                      </p:cBhvr>
                                      <p:tavLst>
                                        <p:tav tm="0">
                                          <p:val>
                                            <p:strVal val="#ppt_y+#ppt_h*1.125000"/>
                                          </p:val>
                                        </p:tav>
                                        <p:tav tm="100000">
                                          <p:val>
                                            <p:strVal val="#ppt_y"/>
                                          </p:val>
                                        </p:tav>
                                      </p:tavLst>
                                    </p:anim>
                                    <p:animEffect transition="in" filter="wipe(up)">
                                      <p:cBhvr>
                                        <p:cTn id="58" dur="500"/>
                                        <p:tgtEl>
                                          <p:spTgt spid="9"/>
                                        </p:tgtEl>
                                      </p:cBhvr>
                                    </p:animEffect>
                                  </p:childTnLst>
                                </p:cTn>
                              </p:par>
                              <p:par>
                                <p:cTn id="59" presetID="12" presetClass="entr" presetSubtype="4" fill="hold" nodeType="withEffect">
                                  <p:stCondLst>
                                    <p:cond delay="25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p:tgtEl>
                                          <p:spTgt spid="11"/>
                                        </p:tgtEl>
                                        <p:attrNameLst>
                                          <p:attrName>ppt_y</p:attrName>
                                        </p:attrNameLst>
                                      </p:cBhvr>
                                      <p:tavLst>
                                        <p:tav tm="0">
                                          <p:val>
                                            <p:strVal val="#ppt_y+#ppt_h*1.125000"/>
                                          </p:val>
                                        </p:tav>
                                        <p:tav tm="100000">
                                          <p:val>
                                            <p:strVal val="#ppt_y"/>
                                          </p:val>
                                        </p:tav>
                                      </p:tavLst>
                                    </p:anim>
                                    <p:animEffect transition="in" filter="wipe(up)">
                                      <p:cBhvr>
                                        <p:cTn id="62" dur="500"/>
                                        <p:tgtEl>
                                          <p:spTgt spid="11"/>
                                        </p:tgtEl>
                                      </p:cBhvr>
                                    </p:animEffect>
                                  </p:childTnLst>
                                </p:cTn>
                              </p:par>
                              <p:par>
                                <p:cTn id="63" presetID="12" presetClass="entr" presetSubtype="4" fill="hold" nodeType="withEffect">
                                  <p:stCondLst>
                                    <p:cond delay="50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p:tgtEl>
                                          <p:spTgt spid="8"/>
                                        </p:tgtEl>
                                        <p:attrNameLst>
                                          <p:attrName>ppt_y</p:attrName>
                                        </p:attrNameLst>
                                      </p:cBhvr>
                                      <p:tavLst>
                                        <p:tav tm="0">
                                          <p:val>
                                            <p:strVal val="#ppt_y+#ppt_h*1.125000"/>
                                          </p:val>
                                        </p:tav>
                                        <p:tav tm="100000">
                                          <p:val>
                                            <p:strVal val="#ppt_y"/>
                                          </p:val>
                                        </p:tav>
                                      </p:tavLst>
                                    </p:anim>
                                    <p:animEffect transition="in" filter="wipe(up)">
                                      <p:cBhvr>
                                        <p:cTn id="6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文本框 75"/>
          <p:cNvSpPr txBox="1"/>
          <p:nvPr/>
        </p:nvSpPr>
        <p:spPr>
          <a:xfrm>
            <a:off x="2765966" y="2458045"/>
            <a:ext cx="2562225" cy="284693"/>
          </a:xfrm>
          <a:prstGeom prst="rect">
            <a:avLst/>
          </a:prstGeom>
          <a:noFill/>
        </p:spPr>
        <p:txBody>
          <a:bodyPr lIns="68580" tIns="34290" rIns="68580" bIns="34290">
            <a:spAutoFit/>
          </a:bodyPr>
          <a:lstStyle/>
          <a:p>
            <a:pPr lvl="0" algn="r"/>
            <a:r>
              <a:rPr lang="zh-CN" altLang="en-US" sz="700" dirty="0">
                <a:solidFill>
                  <a:schemeClr val="bg1">
                    <a:lumMod val="65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500" dirty="0">
              <a:solidFill>
                <a:schemeClr val="bg1">
                  <a:lumMod val="65000"/>
                </a:schemeClr>
              </a:solidFill>
              <a:latin typeface="微软雅黑" panose="020B0503020204020204" pitchFamily="34" charset="-122"/>
              <a:ea typeface="微软雅黑" panose="020B0503020204020204" pitchFamily="34" charset="-122"/>
              <a:cs typeface="+mn-ea"/>
            </a:endParaRPr>
          </a:p>
        </p:txBody>
      </p:sp>
      <p:sp>
        <p:nvSpPr>
          <p:cNvPr id="10" name="MH_Entry_1"/>
          <p:cNvSpPr/>
          <p:nvPr>
            <p:custDataLst>
              <p:tags r:id="rId1"/>
            </p:custDataLst>
          </p:nvPr>
        </p:nvSpPr>
        <p:spPr>
          <a:xfrm>
            <a:off x="3329276" y="1806634"/>
            <a:ext cx="1856312" cy="4656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lvl="0" algn="ctr"/>
            <a:r>
              <a:rPr lang="zh-CN" altLang="en-US" sz="1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成功项目展示</a:t>
            </a:r>
            <a:endParaRPr lang="en-US" altLang="zh-CN" sz="1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MH_Number_1"/>
          <p:cNvSpPr txBox="1">
            <a:spLocks noChangeArrowheads="1"/>
          </p:cNvSpPr>
          <p:nvPr>
            <p:custDataLst>
              <p:tags r:id="rId2"/>
            </p:custDataLst>
          </p:nvPr>
        </p:nvSpPr>
        <p:spPr bwMode="auto">
          <a:xfrm>
            <a:off x="5185589" y="1806635"/>
            <a:ext cx="442031" cy="46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1" tIns="32510" rIns="65021" bIns="32510" anchor="ctr" anchorCtr="1">
            <a:noAutofit/>
          </a:bodyPr>
          <a:lstStyle>
            <a:defPPr>
              <a:defRPr lang="zh-CN"/>
            </a:defPPr>
            <a:lvl1pPr algn="ctr">
              <a:lnSpc>
                <a:spcPct val="100000"/>
              </a:lnSpc>
              <a:spcBef>
                <a:spcPct val="0"/>
              </a:spcBef>
              <a:buFontTx/>
              <a:buNone/>
              <a:defRPr sz="2400" b="1">
                <a:solidFill>
                  <a:srgbClr val="00B0F0"/>
                </a:solidFill>
                <a:latin typeface="幼圆" panose="02010509060101010101" pitchFamily="49" charset="-122"/>
                <a:ea typeface="幼圆" panose="02010509060101010101" pitchFamily="49" charset="-122"/>
                <a:cs typeface="Verdana" panose="020B0604030504040204" pitchFamily="34" charset="0"/>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r>
              <a:rPr lang="en-US" altLang="zh-CN"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3" name="MH_Others_1"/>
          <p:cNvGrpSpPr/>
          <p:nvPr>
            <p:custDataLst>
              <p:tags r:id="rId3"/>
            </p:custDataLst>
          </p:nvPr>
        </p:nvGrpSpPr>
        <p:grpSpPr>
          <a:xfrm>
            <a:off x="5681102" y="313194"/>
            <a:ext cx="295054" cy="4131558"/>
            <a:chOff x="4349750" y="1062266"/>
            <a:chExt cx="393426" cy="5508000"/>
          </a:xfrm>
        </p:grpSpPr>
        <p:pic>
          <p:nvPicPr>
            <p:cNvPr id="14" name="Picture 3"/>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49750" y="1062266"/>
              <a:ext cx="81701"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79350" y="1815142"/>
              <a:ext cx="63826" cy="4556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spd="slow" advClick="0" advTm="3000">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22" presetClass="entr" presetSubtype="2" fill="hold" grpId="0" nodeType="withEffect">
                                  <p:stCondLst>
                                    <p:cond delay="250"/>
                                  </p:stCondLst>
                                  <p:childTnLst>
                                    <p:set>
                                      <p:cBhvr>
                                        <p:cTn id="20" dur="1" fill="hold">
                                          <p:stCondLst>
                                            <p:cond delay="0"/>
                                          </p:stCondLst>
                                        </p:cTn>
                                        <p:tgtEl>
                                          <p:spTgt spid="10"/>
                                        </p:tgtEl>
                                        <p:attrNameLst>
                                          <p:attrName>style.visibility</p:attrName>
                                        </p:attrNameLst>
                                      </p:cBhvr>
                                      <p:to>
                                        <p:strVal val="visible"/>
                                      </p:to>
                                    </p:set>
                                    <p:animEffect transition="in" filter="wipe(right)">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10"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右箭头 7"/>
          <p:cNvSpPr/>
          <p:nvPr/>
        </p:nvSpPr>
        <p:spPr>
          <a:xfrm rot="5400000" flipH="1">
            <a:off x="4086010" y="1745735"/>
            <a:ext cx="846675" cy="916115"/>
          </a:xfrm>
          <a:prstGeom prst="rightArrow">
            <a:avLst>
              <a:gd name="adj1" fmla="val 69095"/>
              <a:gd name="adj2" fmla="val 44430"/>
            </a:avLst>
          </a:prstGeom>
          <a:solidFill>
            <a:schemeClr val="accent2"/>
          </a:solidFill>
          <a:ln w="12700" cap="flat" cmpd="sng" algn="ctr">
            <a:noFill/>
            <a:prstDash val="solid"/>
            <a:miter lim="800000"/>
          </a:ln>
          <a:effectLst/>
          <a:scene3d>
            <a:camera prst="orthographicFront">
              <a:rot lat="0" lon="0" rev="0"/>
            </a:camera>
            <a:lightRig rig="glow" dir="t">
              <a:rot lat="0" lon="0" rev="14100000"/>
            </a:lightRig>
          </a:scene3d>
          <a:sp3d prstMaterial="softEdge"/>
        </p:spPr>
        <p:txBody>
          <a:bodyPr vert="vert270" rtlCol="0" anchor="ctr"/>
          <a:lstStyle/>
          <a:p>
            <a:pPr algn="ctr">
              <a:lnSpc>
                <a:spcPct val="120000"/>
              </a:lnSpc>
              <a:defRPr/>
            </a:pPr>
            <a:r>
              <a:rPr lang="zh-CN" altLang="en-US" sz="1200" kern="0" dirty="0">
                <a:solidFill>
                  <a:schemeClr val="bg1"/>
                </a:solidFill>
                <a:latin typeface="微软雅黑" panose="020B0503020204020204" pitchFamily="34" charset="-122"/>
                <a:ea typeface="微软雅黑" panose="020B0503020204020204" pitchFamily="34" charset="-122"/>
              </a:rPr>
              <a:t>标题</a:t>
            </a:r>
          </a:p>
        </p:txBody>
      </p:sp>
      <p:sp>
        <p:nvSpPr>
          <p:cNvPr id="9" name="右箭头 8"/>
          <p:cNvSpPr/>
          <p:nvPr/>
        </p:nvSpPr>
        <p:spPr>
          <a:xfrm rot="16200000" flipH="1" flipV="1">
            <a:off x="4047132" y="3279190"/>
            <a:ext cx="910954" cy="916115"/>
          </a:xfrm>
          <a:prstGeom prst="rightArrow">
            <a:avLst>
              <a:gd name="adj1" fmla="val 69095"/>
              <a:gd name="adj2" fmla="val 44430"/>
            </a:avLst>
          </a:prstGeom>
          <a:solidFill>
            <a:schemeClr val="accent4"/>
          </a:solidFill>
          <a:ln w="12700" cap="flat" cmpd="sng" algn="ctr">
            <a:noFill/>
            <a:prstDash val="solid"/>
            <a:miter lim="800000"/>
          </a:ln>
          <a:effectLst/>
          <a:scene3d>
            <a:camera prst="orthographicFront">
              <a:rot lat="0" lon="0" rev="0"/>
            </a:camera>
            <a:lightRig rig="glow" dir="t">
              <a:rot lat="0" lon="0" rev="14100000"/>
            </a:lightRig>
          </a:scene3d>
          <a:sp3d prstMaterial="softEdge"/>
        </p:spPr>
        <p:txBody>
          <a:bodyPr vert="vert270" rtlCol="0" anchor="ctr"/>
          <a:lstStyle/>
          <a:p>
            <a:pPr algn="ctr">
              <a:lnSpc>
                <a:spcPct val="120000"/>
              </a:lnSpc>
              <a:defRPr/>
            </a:pPr>
            <a:r>
              <a:rPr lang="zh-CN" altLang="en-US" sz="1200" kern="0" dirty="0">
                <a:solidFill>
                  <a:schemeClr val="bg1"/>
                </a:solidFill>
                <a:latin typeface="微软雅黑" panose="020B0503020204020204" pitchFamily="34" charset="-122"/>
                <a:ea typeface="微软雅黑" panose="020B0503020204020204" pitchFamily="34" charset="-122"/>
              </a:rPr>
              <a:t>标题</a:t>
            </a:r>
          </a:p>
        </p:txBody>
      </p:sp>
      <p:sp>
        <p:nvSpPr>
          <p:cNvPr id="10" name="右箭头 9"/>
          <p:cNvSpPr/>
          <p:nvPr/>
        </p:nvSpPr>
        <p:spPr>
          <a:xfrm flipH="1">
            <a:off x="1475656" y="2496203"/>
            <a:ext cx="2706508" cy="916495"/>
          </a:xfrm>
          <a:prstGeom prst="rightArrow">
            <a:avLst>
              <a:gd name="adj1" fmla="val 69095"/>
              <a:gd name="adj2" fmla="val 44430"/>
            </a:avLst>
          </a:prstGeom>
          <a:solidFill>
            <a:schemeClr val="accent1"/>
          </a:solidFill>
          <a:ln w="12700" cap="flat" cmpd="sng" algn="ctr">
            <a:noFill/>
            <a:prstDash val="solid"/>
            <a:miter lim="800000"/>
          </a:ln>
          <a:effectLst/>
          <a:scene3d>
            <a:camera prst="orthographicFront">
              <a:rot lat="0" lon="0" rev="0"/>
            </a:camera>
            <a:lightRig rig="glow" dir="t">
              <a:rot lat="0" lon="0" rev="14100000"/>
            </a:lightRig>
          </a:scene3d>
          <a:sp3d prstMaterial="softEdge"/>
        </p:spPr>
        <p:txBody>
          <a:bodyPr rtlCol="0" anchor="ctr"/>
          <a:lstStyle/>
          <a:p>
            <a:pPr algn="ctr">
              <a:lnSpc>
                <a:spcPct val="120000"/>
              </a:lnSpc>
              <a:defRPr/>
            </a:pPr>
            <a:r>
              <a:rPr lang="zh-CN" altLang="en-US" sz="1200" kern="0" dirty="0">
                <a:solidFill>
                  <a:schemeClr val="bg1"/>
                </a:solidFill>
                <a:latin typeface="微软雅黑" panose="020B0503020204020204" pitchFamily="34" charset="-122"/>
                <a:ea typeface="微软雅黑" panose="020B0503020204020204" pitchFamily="34" charset="-122"/>
              </a:rPr>
              <a:t>标题</a:t>
            </a:r>
          </a:p>
        </p:txBody>
      </p:sp>
      <p:sp>
        <p:nvSpPr>
          <p:cNvPr id="11" name="右箭头 10"/>
          <p:cNvSpPr/>
          <p:nvPr/>
        </p:nvSpPr>
        <p:spPr>
          <a:xfrm>
            <a:off x="4836532" y="2503550"/>
            <a:ext cx="1463660" cy="916495"/>
          </a:xfrm>
          <a:prstGeom prst="rightArrow">
            <a:avLst>
              <a:gd name="adj1" fmla="val 69095"/>
              <a:gd name="adj2" fmla="val 44430"/>
            </a:avLst>
          </a:prstGeom>
          <a:solidFill>
            <a:schemeClr val="accent3"/>
          </a:solidFill>
          <a:ln w="12700" cap="flat" cmpd="sng" algn="ctr">
            <a:noFill/>
            <a:prstDash val="solid"/>
            <a:miter lim="800000"/>
          </a:ln>
          <a:effectLst/>
          <a:scene3d>
            <a:camera prst="orthographicFront">
              <a:rot lat="0" lon="0" rev="0"/>
            </a:camera>
            <a:lightRig rig="glow" dir="t">
              <a:rot lat="0" lon="0" rev="14100000"/>
            </a:lightRig>
          </a:scene3d>
          <a:sp3d prstMaterial="softEdge"/>
        </p:spPr>
        <p:txBody>
          <a:bodyPr rtlCol="0" anchor="ctr"/>
          <a:lstStyle/>
          <a:p>
            <a:pPr algn="ctr">
              <a:lnSpc>
                <a:spcPct val="120000"/>
              </a:lnSpc>
              <a:defRPr/>
            </a:pPr>
            <a:r>
              <a:rPr lang="zh-CN" altLang="en-US" sz="1200" kern="0" dirty="0">
                <a:solidFill>
                  <a:schemeClr val="bg1"/>
                </a:solidFill>
                <a:latin typeface="微软雅黑" panose="020B0503020204020204" pitchFamily="34" charset="-122"/>
                <a:ea typeface="微软雅黑" panose="020B0503020204020204" pitchFamily="34" charset="-122"/>
              </a:rPr>
              <a:t>标题</a:t>
            </a:r>
          </a:p>
        </p:txBody>
      </p:sp>
      <p:sp>
        <p:nvSpPr>
          <p:cNvPr id="12" name="TextBox 17"/>
          <p:cNvSpPr txBox="1"/>
          <p:nvPr/>
        </p:nvSpPr>
        <p:spPr>
          <a:xfrm>
            <a:off x="5076056" y="1509795"/>
            <a:ext cx="3060000" cy="444318"/>
          </a:xfrm>
          <a:prstGeom prst="rect">
            <a:avLst/>
          </a:prstGeom>
          <a:noFill/>
        </p:spPr>
        <p:txBody>
          <a:bodyPr wrap="square" lIns="100803" tIns="50402" rIns="100803" bIns="50402" rtlCol="0">
            <a:spAutoFit/>
          </a:body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字</a:t>
            </a:r>
          </a:p>
        </p:txBody>
      </p:sp>
      <p:sp>
        <p:nvSpPr>
          <p:cNvPr id="13" name="TextBox 17"/>
          <p:cNvSpPr txBox="1"/>
          <p:nvPr/>
        </p:nvSpPr>
        <p:spPr>
          <a:xfrm>
            <a:off x="935596" y="3502285"/>
            <a:ext cx="2808000" cy="444318"/>
          </a:xfrm>
          <a:prstGeom prst="rect">
            <a:avLst/>
          </a:prstGeom>
          <a:noFill/>
        </p:spPr>
        <p:txBody>
          <a:bodyPr wrap="square" lIns="100803" tIns="50402" rIns="100803" bIns="50402" rtlCol="0">
            <a:spAutoFit/>
          </a:bodyPr>
          <a:lstStyle/>
          <a:p>
            <a:pPr lvl="0" algn="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字</a:t>
            </a:r>
          </a:p>
        </p:txBody>
      </p:sp>
      <p:sp>
        <p:nvSpPr>
          <p:cNvPr id="14" name="TextBox 17"/>
          <p:cNvSpPr txBox="1"/>
          <p:nvPr/>
        </p:nvSpPr>
        <p:spPr>
          <a:xfrm>
            <a:off x="1007916" y="1882105"/>
            <a:ext cx="2808000" cy="444318"/>
          </a:xfrm>
          <a:prstGeom prst="rect">
            <a:avLst/>
          </a:prstGeom>
          <a:noFill/>
        </p:spPr>
        <p:txBody>
          <a:bodyPr wrap="square" lIns="100803" tIns="50402" rIns="100803" bIns="50402" rtlCol="0">
            <a:spAutoFit/>
          </a:bodyPr>
          <a:lstStyle/>
          <a:p>
            <a:pPr lvl="0" algn="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字</a:t>
            </a:r>
          </a:p>
        </p:txBody>
      </p:sp>
      <p:sp>
        <p:nvSpPr>
          <p:cNvPr id="15" name="TextBox 17"/>
          <p:cNvSpPr txBox="1"/>
          <p:nvPr/>
        </p:nvSpPr>
        <p:spPr>
          <a:xfrm>
            <a:off x="5184068" y="3526702"/>
            <a:ext cx="3060000" cy="444318"/>
          </a:xfrm>
          <a:prstGeom prst="rect">
            <a:avLst/>
          </a:prstGeom>
          <a:noFill/>
        </p:spPr>
        <p:txBody>
          <a:bodyPr wrap="square" lIns="100803" tIns="50402" rIns="100803" bIns="50402" rtlCol="0">
            <a:spAutoFit/>
          </a:bodyPr>
          <a:lstStyle/>
          <a:p>
            <a:pPr lvl="0">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字</a:t>
            </a:r>
          </a:p>
        </p:txBody>
      </p:sp>
    </p:spTree>
  </p:cSld>
  <p:clrMapOvr>
    <a:masterClrMapping/>
  </p:clrMapOvr>
  <p:transition spd="slow" advClick="0"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childTnLst>
                          </p:cTn>
                        </p:par>
                        <p:par>
                          <p:cTn id="25" fill="hold">
                            <p:stCondLst>
                              <p:cond delay="1500"/>
                            </p:stCondLst>
                            <p:childTnLst>
                              <p:par>
                                <p:cTn id="26" presetID="22" presetClass="entr" presetSubtype="2"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500"/>
                                        <p:tgtEl>
                                          <p:spTgt spid="14"/>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6"/>
          <p:cNvGrpSpPr/>
          <p:nvPr/>
        </p:nvGrpSpPr>
        <p:grpSpPr>
          <a:xfrm>
            <a:off x="821301" y="1848766"/>
            <a:ext cx="1777513" cy="813609"/>
            <a:chOff x="1221767" y="2192338"/>
            <a:chExt cx="2370017" cy="1084811"/>
          </a:xfrm>
        </p:grpSpPr>
        <p:sp>
          <p:nvSpPr>
            <p:cNvPr id="18" name="矩形 17"/>
            <p:cNvSpPr/>
            <p:nvPr/>
          </p:nvSpPr>
          <p:spPr>
            <a:xfrm>
              <a:off x="1960568" y="2192338"/>
              <a:ext cx="1631216" cy="400109"/>
            </a:xfrm>
            <a:prstGeom prst="rect">
              <a:avLst/>
            </a:prstGeom>
          </p:spPr>
          <p:txBody>
            <a:bodyPr wrap="none">
              <a:spAutoFit/>
            </a:bodyPr>
            <a:lstStyle/>
            <a:p>
              <a:pPr algn="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rPr>
                <a:t>此处填写内容</a:t>
              </a:r>
            </a:p>
          </p:txBody>
        </p:sp>
        <p:sp>
          <p:nvSpPr>
            <p:cNvPr id="19" name="矩形 18"/>
            <p:cNvSpPr/>
            <p:nvPr/>
          </p:nvSpPr>
          <p:spPr>
            <a:xfrm>
              <a:off x="1221767" y="2523609"/>
              <a:ext cx="2370017" cy="753540"/>
            </a:xfrm>
            <a:prstGeom prst="rect">
              <a:avLst/>
            </a:prstGeom>
          </p:spPr>
          <p:txBody>
            <a:bodyPr wrap="square">
              <a:spAutoFit/>
            </a:bodyPr>
            <a:lstStyle/>
            <a:p>
              <a:pPr algn="r">
                <a:lnSpc>
                  <a:spcPct val="130000"/>
                </a:lnSpc>
              </a:pPr>
              <a:r>
                <a:rPr lang="zh-CN" altLang="en-US" sz="790" dirty="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Hunan magic rain Advertising CoLtd.professional professional team</a:t>
              </a:r>
            </a:p>
          </p:txBody>
        </p:sp>
      </p:grpSp>
      <p:grpSp>
        <p:nvGrpSpPr>
          <p:cNvPr id="3" name="组合 19"/>
          <p:cNvGrpSpPr/>
          <p:nvPr/>
        </p:nvGrpSpPr>
        <p:grpSpPr>
          <a:xfrm>
            <a:off x="6670530" y="1848767"/>
            <a:ext cx="1777513" cy="813609"/>
            <a:chOff x="3106598" y="5073134"/>
            <a:chExt cx="2370017" cy="1084811"/>
          </a:xfrm>
        </p:grpSpPr>
        <p:sp>
          <p:nvSpPr>
            <p:cNvPr id="21" name="矩形 20"/>
            <p:cNvSpPr/>
            <p:nvPr/>
          </p:nvSpPr>
          <p:spPr>
            <a:xfrm>
              <a:off x="3106598" y="5073134"/>
              <a:ext cx="1631216" cy="400109"/>
            </a:xfrm>
            <a:prstGeom prst="rect">
              <a:avLst/>
            </a:prstGeom>
          </p:spPr>
          <p:txBody>
            <a:bodyPr wrap="none">
              <a:spAutoFit/>
            </a:bodyPr>
            <a:lstStyle/>
            <a:p>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rPr>
                <a:t>此处填写内容</a:t>
              </a:r>
            </a:p>
          </p:txBody>
        </p:sp>
        <p:sp>
          <p:nvSpPr>
            <p:cNvPr id="22" name="矩形 21"/>
            <p:cNvSpPr/>
            <p:nvPr/>
          </p:nvSpPr>
          <p:spPr>
            <a:xfrm>
              <a:off x="3106598" y="5404405"/>
              <a:ext cx="2370017" cy="753540"/>
            </a:xfrm>
            <a:prstGeom prst="rect">
              <a:avLst/>
            </a:prstGeom>
          </p:spPr>
          <p:txBody>
            <a:bodyPr wrap="square">
              <a:spAutoFit/>
            </a:bodyPr>
            <a:lstStyle/>
            <a:p>
              <a:pPr>
                <a:lnSpc>
                  <a:spcPct val="130000"/>
                </a:lnSpc>
              </a:pPr>
              <a:r>
                <a:rPr lang="zh-CN" altLang="en-US" sz="790" dirty="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Hunan magic rain Advertising CoLtd.professional professional team</a:t>
              </a:r>
            </a:p>
          </p:txBody>
        </p:sp>
      </p:grpSp>
      <p:grpSp>
        <p:nvGrpSpPr>
          <p:cNvPr id="4" name="组合 22"/>
          <p:cNvGrpSpPr/>
          <p:nvPr/>
        </p:nvGrpSpPr>
        <p:grpSpPr>
          <a:xfrm>
            <a:off x="821301" y="3426162"/>
            <a:ext cx="1777513" cy="813609"/>
            <a:chOff x="1221767" y="2192338"/>
            <a:chExt cx="2370017" cy="1084811"/>
          </a:xfrm>
        </p:grpSpPr>
        <p:sp>
          <p:nvSpPr>
            <p:cNvPr id="24" name="矩形 23"/>
            <p:cNvSpPr/>
            <p:nvPr/>
          </p:nvSpPr>
          <p:spPr>
            <a:xfrm>
              <a:off x="1960568" y="2192338"/>
              <a:ext cx="1631216" cy="400109"/>
            </a:xfrm>
            <a:prstGeom prst="rect">
              <a:avLst/>
            </a:prstGeom>
          </p:spPr>
          <p:txBody>
            <a:bodyPr wrap="none">
              <a:spAutoFit/>
            </a:bodyPr>
            <a:lstStyle/>
            <a:p>
              <a:pPr algn="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rPr>
                <a:t>此处填写内容</a:t>
              </a:r>
            </a:p>
          </p:txBody>
        </p:sp>
        <p:sp>
          <p:nvSpPr>
            <p:cNvPr id="25" name="矩形 24"/>
            <p:cNvSpPr/>
            <p:nvPr/>
          </p:nvSpPr>
          <p:spPr>
            <a:xfrm>
              <a:off x="1221767" y="2523609"/>
              <a:ext cx="2370017" cy="753540"/>
            </a:xfrm>
            <a:prstGeom prst="rect">
              <a:avLst/>
            </a:prstGeom>
          </p:spPr>
          <p:txBody>
            <a:bodyPr wrap="square">
              <a:spAutoFit/>
            </a:bodyPr>
            <a:lstStyle/>
            <a:p>
              <a:pPr algn="r">
                <a:lnSpc>
                  <a:spcPct val="130000"/>
                </a:lnSpc>
              </a:pPr>
              <a:r>
                <a:rPr lang="zh-CN" altLang="en-US" sz="790" dirty="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Hunan magic rain Advertising CoLtd.professional professional team</a:t>
              </a:r>
            </a:p>
          </p:txBody>
        </p:sp>
      </p:grpSp>
      <p:grpSp>
        <p:nvGrpSpPr>
          <p:cNvPr id="5" name="组合 25"/>
          <p:cNvGrpSpPr/>
          <p:nvPr/>
        </p:nvGrpSpPr>
        <p:grpSpPr>
          <a:xfrm>
            <a:off x="6670530" y="3426163"/>
            <a:ext cx="1777513" cy="813609"/>
            <a:chOff x="3106598" y="5073134"/>
            <a:chExt cx="2370017" cy="1084811"/>
          </a:xfrm>
        </p:grpSpPr>
        <p:sp>
          <p:nvSpPr>
            <p:cNvPr id="27" name="矩形 26"/>
            <p:cNvSpPr/>
            <p:nvPr/>
          </p:nvSpPr>
          <p:spPr>
            <a:xfrm>
              <a:off x="3106598" y="5073134"/>
              <a:ext cx="1631216" cy="400109"/>
            </a:xfrm>
            <a:prstGeom prst="rect">
              <a:avLst/>
            </a:prstGeom>
          </p:spPr>
          <p:txBody>
            <a:bodyPr wrap="none">
              <a:spAutoFit/>
            </a:bodyPr>
            <a:lstStyle/>
            <a:p>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rPr>
                <a:t>此处填写内容</a:t>
              </a:r>
            </a:p>
          </p:txBody>
        </p:sp>
        <p:sp>
          <p:nvSpPr>
            <p:cNvPr id="28" name="矩形 27"/>
            <p:cNvSpPr/>
            <p:nvPr/>
          </p:nvSpPr>
          <p:spPr>
            <a:xfrm>
              <a:off x="3106598" y="5404405"/>
              <a:ext cx="2370017" cy="753540"/>
            </a:xfrm>
            <a:prstGeom prst="rect">
              <a:avLst/>
            </a:prstGeom>
          </p:spPr>
          <p:txBody>
            <a:bodyPr wrap="square">
              <a:spAutoFit/>
            </a:bodyPr>
            <a:lstStyle/>
            <a:p>
              <a:pPr>
                <a:lnSpc>
                  <a:spcPct val="130000"/>
                </a:lnSpc>
              </a:pPr>
              <a:r>
                <a:rPr lang="zh-CN" altLang="en-US" sz="790" dirty="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Hunan magic rain Advertising CoLtd.professional professional team</a:t>
              </a:r>
            </a:p>
          </p:txBody>
        </p:sp>
      </p:grpSp>
      <p:grpSp>
        <p:nvGrpSpPr>
          <p:cNvPr id="6" name="组合 1"/>
          <p:cNvGrpSpPr/>
          <p:nvPr/>
        </p:nvGrpSpPr>
        <p:grpSpPr>
          <a:xfrm>
            <a:off x="3586856" y="1839037"/>
            <a:ext cx="1095180" cy="1095180"/>
            <a:chOff x="4782475" y="2450991"/>
            <a:chExt cx="1460240" cy="1460240"/>
          </a:xfrm>
        </p:grpSpPr>
        <p:sp>
          <p:nvSpPr>
            <p:cNvPr id="12" name="Freeform 5"/>
            <p:cNvSpPr/>
            <p:nvPr/>
          </p:nvSpPr>
          <p:spPr bwMode="auto">
            <a:xfrm>
              <a:off x="4782475" y="2450991"/>
              <a:ext cx="1460240" cy="1460240"/>
            </a:xfrm>
            <a:custGeom>
              <a:avLst/>
              <a:gdLst>
                <a:gd name="T0" fmla="*/ 87 w 251"/>
                <a:gd name="T1" fmla="*/ 230 h 251"/>
                <a:gd name="T2" fmla="*/ 77 w 251"/>
                <a:gd name="T3" fmla="*/ 152 h 251"/>
                <a:gd name="T4" fmla="*/ 157 w 251"/>
                <a:gd name="T5" fmla="*/ 190 h 251"/>
                <a:gd name="T6" fmla="*/ 193 w 251"/>
                <a:gd name="T7" fmla="*/ 142 h 251"/>
                <a:gd name="T8" fmla="*/ 152 w 251"/>
                <a:gd name="T9" fmla="*/ 79 h 251"/>
                <a:gd name="T10" fmla="*/ 251 w 251"/>
                <a:gd name="T11" fmla="*/ 103 h 251"/>
                <a:gd name="T12" fmla="*/ 251 w 251"/>
                <a:gd name="T13" fmla="*/ 103 h 251"/>
                <a:gd name="T14" fmla="*/ 251 w 251"/>
                <a:gd name="T15" fmla="*/ 23 h 251"/>
                <a:gd name="T16" fmla="*/ 235 w 251"/>
                <a:gd name="T17" fmla="*/ 21 h 251"/>
                <a:gd name="T18" fmla="*/ 60 w 251"/>
                <a:gd name="T19" fmla="*/ 60 h 251"/>
                <a:gd name="T20" fmla="*/ 19 w 251"/>
                <a:gd name="T21" fmla="*/ 235 h 251"/>
                <a:gd name="T22" fmla="*/ 22 w 251"/>
                <a:gd name="T23" fmla="*/ 251 h 251"/>
                <a:gd name="T24" fmla="*/ 96 w 251"/>
                <a:gd name="T25" fmla="*/ 251 h 251"/>
                <a:gd name="T26" fmla="*/ 87 w 251"/>
                <a:gd name="T27" fmla="*/ 23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251">
                  <a:moveTo>
                    <a:pt x="87" y="230"/>
                  </a:moveTo>
                  <a:cubicBezTo>
                    <a:pt x="71" y="209"/>
                    <a:pt x="69" y="182"/>
                    <a:pt x="77" y="152"/>
                  </a:cubicBezTo>
                  <a:cubicBezTo>
                    <a:pt x="96" y="186"/>
                    <a:pt x="120" y="204"/>
                    <a:pt x="157" y="190"/>
                  </a:cubicBezTo>
                  <a:cubicBezTo>
                    <a:pt x="179" y="182"/>
                    <a:pt x="192" y="164"/>
                    <a:pt x="193" y="142"/>
                  </a:cubicBezTo>
                  <a:cubicBezTo>
                    <a:pt x="195" y="112"/>
                    <a:pt x="180" y="91"/>
                    <a:pt x="152" y="79"/>
                  </a:cubicBezTo>
                  <a:cubicBezTo>
                    <a:pt x="189" y="69"/>
                    <a:pt x="222" y="77"/>
                    <a:pt x="251" y="103"/>
                  </a:cubicBezTo>
                  <a:cubicBezTo>
                    <a:pt x="251" y="103"/>
                    <a:pt x="251" y="103"/>
                    <a:pt x="251" y="103"/>
                  </a:cubicBezTo>
                  <a:cubicBezTo>
                    <a:pt x="251" y="23"/>
                    <a:pt x="251" y="23"/>
                    <a:pt x="251" y="23"/>
                  </a:cubicBezTo>
                  <a:cubicBezTo>
                    <a:pt x="246" y="23"/>
                    <a:pt x="240" y="22"/>
                    <a:pt x="235" y="21"/>
                  </a:cubicBezTo>
                  <a:cubicBezTo>
                    <a:pt x="169" y="0"/>
                    <a:pt x="109" y="11"/>
                    <a:pt x="60" y="60"/>
                  </a:cubicBezTo>
                  <a:cubicBezTo>
                    <a:pt x="9" y="109"/>
                    <a:pt x="0" y="169"/>
                    <a:pt x="19" y="235"/>
                  </a:cubicBezTo>
                  <a:cubicBezTo>
                    <a:pt x="21" y="240"/>
                    <a:pt x="22" y="246"/>
                    <a:pt x="22" y="251"/>
                  </a:cubicBezTo>
                  <a:cubicBezTo>
                    <a:pt x="96" y="251"/>
                    <a:pt x="96" y="251"/>
                    <a:pt x="96" y="251"/>
                  </a:cubicBezTo>
                  <a:cubicBezTo>
                    <a:pt x="96" y="245"/>
                    <a:pt x="93" y="238"/>
                    <a:pt x="87" y="23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Freeform 190"/>
            <p:cNvSpPr>
              <a:spLocks noChangeAspect="1" noEditPoints="1"/>
            </p:cNvSpPr>
            <p:nvPr/>
          </p:nvSpPr>
          <p:spPr bwMode="auto">
            <a:xfrm>
              <a:off x="5451179" y="3111405"/>
              <a:ext cx="317217" cy="257283"/>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68580" tIns="34290" rIns="68580" bIns="34290" numCol="1" anchor="t" anchorCtr="0" compatLnSpc="1"/>
            <a:lstStyle/>
            <a:p>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 name="组合 2"/>
          <p:cNvGrpSpPr/>
          <p:nvPr/>
        </p:nvGrpSpPr>
        <p:grpSpPr>
          <a:xfrm>
            <a:off x="4682037" y="1834417"/>
            <a:ext cx="1099801" cy="1099801"/>
            <a:chOff x="6242716" y="2444830"/>
            <a:chExt cx="1466401" cy="1466401"/>
          </a:xfrm>
        </p:grpSpPr>
        <p:sp>
          <p:nvSpPr>
            <p:cNvPr id="13" name="Freeform 6"/>
            <p:cNvSpPr/>
            <p:nvPr/>
          </p:nvSpPr>
          <p:spPr bwMode="auto">
            <a:xfrm>
              <a:off x="6242716" y="2444830"/>
              <a:ext cx="1466401" cy="1466401"/>
            </a:xfrm>
            <a:custGeom>
              <a:avLst/>
              <a:gdLst>
                <a:gd name="T0" fmla="*/ 93 w 252"/>
                <a:gd name="T1" fmla="*/ 79 h 252"/>
                <a:gd name="T2" fmla="*/ 76 w 252"/>
                <a:gd name="T3" fmla="*/ 182 h 252"/>
                <a:gd name="T4" fmla="*/ 171 w 252"/>
                <a:gd name="T5" fmla="*/ 162 h 252"/>
                <a:gd name="T6" fmla="*/ 164 w 252"/>
                <a:gd name="T7" fmla="*/ 230 h 252"/>
                <a:gd name="T8" fmla="*/ 154 w 252"/>
                <a:gd name="T9" fmla="*/ 252 h 252"/>
                <a:gd name="T10" fmla="*/ 230 w 252"/>
                <a:gd name="T11" fmla="*/ 252 h 252"/>
                <a:gd name="T12" fmla="*/ 232 w 252"/>
                <a:gd name="T13" fmla="*/ 238 h 252"/>
                <a:gd name="T14" fmla="*/ 193 w 252"/>
                <a:gd name="T15" fmla="*/ 61 h 252"/>
                <a:gd name="T16" fmla="*/ 14 w 252"/>
                <a:gd name="T17" fmla="*/ 21 h 252"/>
                <a:gd name="T18" fmla="*/ 0 w 252"/>
                <a:gd name="T19" fmla="*/ 24 h 252"/>
                <a:gd name="T20" fmla="*/ 0 w 252"/>
                <a:gd name="T21" fmla="*/ 104 h 252"/>
                <a:gd name="T22" fmla="*/ 93 w 252"/>
                <a:gd name="T23" fmla="*/ 79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252">
                  <a:moveTo>
                    <a:pt x="93" y="79"/>
                  </a:moveTo>
                  <a:cubicBezTo>
                    <a:pt x="50" y="120"/>
                    <a:pt x="45" y="155"/>
                    <a:pt x="76" y="182"/>
                  </a:cubicBezTo>
                  <a:cubicBezTo>
                    <a:pt x="105" y="208"/>
                    <a:pt x="141" y="200"/>
                    <a:pt x="171" y="162"/>
                  </a:cubicBezTo>
                  <a:cubicBezTo>
                    <a:pt x="180" y="179"/>
                    <a:pt x="179" y="208"/>
                    <a:pt x="164" y="230"/>
                  </a:cubicBezTo>
                  <a:cubicBezTo>
                    <a:pt x="157" y="238"/>
                    <a:pt x="154" y="246"/>
                    <a:pt x="154" y="252"/>
                  </a:cubicBezTo>
                  <a:cubicBezTo>
                    <a:pt x="230" y="252"/>
                    <a:pt x="230" y="252"/>
                    <a:pt x="230" y="252"/>
                  </a:cubicBezTo>
                  <a:cubicBezTo>
                    <a:pt x="230" y="248"/>
                    <a:pt x="231" y="243"/>
                    <a:pt x="232" y="238"/>
                  </a:cubicBezTo>
                  <a:cubicBezTo>
                    <a:pt x="252" y="171"/>
                    <a:pt x="243" y="111"/>
                    <a:pt x="193" y="61"/>
                  </a:cubicBezTo>
                  <a:cubicBezTo>
                    <a:pt x="143" y="10"/>
                    <a:pt x="82" y="0"/>
                    <a:pt x="14" y="21"/>
                  </a:cubicBezTo>
                  <a:cubicBezTo>
                    <a:pt x="10" y="23"/>
                    <a:pt x="5" y="23"/>
                    <a:pt x="0" y="24"/>
                  </a:cubicBezTo>
                  <a:cubicBezTo>
                    <a:pt x="0" y="104"/>
                    <a:pt x="0" y="104"/>
                    <a:pt x="0" y="104"/>
                  </a:cubicBezTo>
                  <a:cubicBezTo>
                    <a:pt x="28" y="83"/>
                    <a:pt x="57" y="70"/>
                    <a:pt x="93" y="7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 name="组合 31"/>
            <p:cNvGrpSpPr>
              <a:grpSpLocks noChangeAspect="1"/>
            </p:cNvGrpSpPr>
            <p:nvPr/>
          </p:nvGrpSpPr>
          <p:grpSpPr>
            <a:xfrm>
              <a:off x="6734385" y="3103733"/>
              <a:ext cx="317217" cy="316067"/>
              <a:chOff x="3618897" y="2279040"/>
              <a:chExt cx="706229" cy="703668"/>
            </a:xfrm>
            <a:solidFill>
              <a:schemeClr val="bg1"/>
            </a:solidFill>
          </p:grpSpPr>
          <p:sp>
            <p:nvSpPr>
              <p:cNvPr id="33" name="Freeform 9"/>
              <p:cNvSpPr>
                <a:spLocks noEditPoints="1"/>
              </p:cNvSpPr>
              <p:nvPr/>
            </p:nvSpPr>
            <p:spPr bwMode="auto">
              <a:xfrm>
                <a:off x="3713987" y="2279040"/>
                <a:ext cx="516048" cy="703668"/>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Freeform 10"/>
              <p:cNvSpPr>
                <a:spLocks noEditPoints="1"/>
              </p:cNvSpPr>
              <p:nvPr/>
            </p:nvSpPr>
            <p:spPr bwMode="auto">
              <a:xfrm>
                <a:off x="3618897" y="2347432"/>
                <a:ext cx="706229" cy="373412"/>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Freeform 11"/>
              <p:cNvSpPr/>
              <p:nvPr/>
            </p:nvSpPr>
            <p:spPr bwMode="auto">
              <a:xfrm>
                <a:off x="3845651" y="2427528"/>
                <a:ext cx="253087" cy="253452"/>
              </a:xfrm>
              <a:custGeom>
                <a:avLst/>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9" name="组合 3"/>
          <p:cNvGrpSpPr/>
          <p:nvPr/>
        </p:nvGrpSpPr>
        <p:grpSpPr>
          <a:xfrm>
            <a:off x="4682037" y="2934217"/>
            <a:ext cx="1072076" cy="1046660"/>
            <a:chOff x="6242716" y="3911231"/>
            <a:chExt cx="1429434" cy="1395546"/>
          </a:xfrm>
        </p:grpSpPr>
        <p:sp>
          <p:nvSpPr>
            <p:cNvPr id="15" name="Freeform 8"/>
            <p:cNvSpPr/>
            <p:nvPr/>
          </p:nvSpPr>
          <p:spPr bwMode="auto">
            <a:xfrm>
              <a:off x="6242716" y="3911231"/>
              <a:ext cx="1429434" cy="1395546"/>
            </a:xfrm>
            <a:custGeom>
              <a:avLst/>
              <a:gdLst>
                <a:gd name="T0" fmla="*/ 230 w 246"/>
                <a:gd name="T1" fmla="*/ 0 h 240"/>
                <a:gd name="T2" fmla="*/ 154 w 246"/>
                <a:gd name="T3" fmla="*/ 0 h 240"/>
                <a:gd name="T4" fmla="*/ 167 w 246"/>
                <a:gd name="T5" fmla="*/ 27 h 240"/>
                <a:gd name="T6" fmla="*/ 170 w 246"/>
                <a:gd name="T7" fmla="*/ 88 h 240"/>
                <a:gd name="T8" fmla="*/ 91 w 246"/>
                <a:gd name="T9" fmla="*/ 63 h 240"/>
                <a:gd name="T10" fmla="*/ 68 w 246"/>
                <a:gd name="T11" fmla="*/ 81 h 240"/>
                <a:gd name="T12" fmla="*/ 97 w 246"/>
                <a:gd name="T13" fmla="*/ 173 h 240"/>
                <a:gd name="T14" fmla="*/ 0 w 246"/>
                <a:gd name="T15" fmla="*/ 151 h 240"/>
                <a:gd name="T16" fmla="*/ 0 w 246"/>
                <a:gd name="T17" fmla="*/ 232 h 240"/>
                <a:gd name="T18" fmla="*/ 13 w 246"/>
                <a:gd name="T19" fmla="*/ 232 h 240"/>
                <a:gd name="T20" fmla="*/ 56 w 246"/>
                <a:gd name="T21" fmla="*/ 240 h 240"/>
                <a:gd name="T22" fmla="*/ 66 w 246"/>
                <a:gd name="T23" fmla="*/ 240 h 240"/>
                <a:gd name="T24" fmla="*/ 101 w 246"/>
                <a:gd name="T25" fmla="*/ 237 h 240"/>
                <a:gd name="T26" fmla="*/ 151 w 246"/>
                <a:gd name="T27" fmla="*/ 221 h 240"/>
                <a:gd name="T28" fmla="*/ 225 w 246"/>
                <a:gd name="T29" fmla="*/ 147 h 240"/>
                <a:gd name="T30" fmla="*/ 232 w 246"/>
                <a:gd name="T31" fmla="*/ 24 h 240"/>
                <a:gd name="T32" fmla="*/ 230 w 246"/>
                <a:gd name="T3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6" h="240">
                  <a:moveTo>
                    <a:pt x="230" y="0"/>
                  </a:moveTo>
                  <a:cubicBezTo>
                    <a:pt x="154" y="0"/>
                    <a:pt x="154" y="0"/>
                    <a:pt x="154" y="0"/>
                  </a:cubicBezTo>
                  <a:cubicBezTo>
                    <a:pt x="153" y="9"/>
                    <a:pt x="157" y="18"/>
                    <a:pt x="167" y="27"/>
                  </a:cubicBezTo>
                  <a:cubicBezTo>
                    <a:pt x="180" y="41"/>
                    <a:pt x="180" y="66"/>
                    <a:pt x="170" y="88"/>
                  </a:cubicBezTo>
                  <a:cubicBezTo>
                    <a:pt x="150" y="59"/>
                    <a:pt x="122" y="54"/>
                    <a:pt x="91" y="63"/>
                  </a:cubicBezTo>
                  <a:cubicBezTo>
                    <a:pt x="82" y="66"/>
                    <a:pt x="74" y="74"/>
                    <a:pt x="68" y="81"/>
                  </a:cubicBezTo>
                  <a:cubicBezTo>
                    <a:pt x="46" y="114"/>
                    <a:pt x="57" y="147"/>
                    <a:pt x="97" y="173"/>
                  </a:cubicBezTo>
                  <a:cubicBezTo>
                    <a:pt x="73" y="189"/>
                    <a:pt x="33" y="179"/>
                    <a:pt x="0" y="151"/>
                  </a:cubicBezTo>
                  <a:cubicBezTo>
                    <a:pt x="0" y="232"/>
                    <a:pt x="0" y="232"/>
                    <a:pt x="0" y="232"/>
                  </a:cubicBezTo>
                  <a:cubicBezTo>
                    <a:pt x="4" y="232"/>
                    <a:pt x="9" y="232"/>
                    <a:pt x="13" y="232"/>
                  </a:cubicBezTo>
                  <a:cubicBezTo>
                    <a:pt x="28" y="233"/>
                    <a:pt x="41" y="239"/>
                    <a:pt x="56" y="240"/>
                  </a:cubicBezTo>
                  <a:cubicBezTo>
                    <a:pt x="59" y="240"/>
                    <a:pt x="63" y="240"/>
                    <a:pt x="66" y="240"/>
                  </a:cubicBezTo>
                  <a:cubicBezTo>
                    <a:pt x="78" y="240"/>
                    <a:pt x="90" y="239"/>
                    <a:pt x="101" y="237"/>
                  </a:cubicBezTo>
                  <a:cubicBezTo>
                    <a:pt x="118" y="234"/>
                    <a:pt x="135" y="229"/>
                    <a:pt x="151" y="221"/>
                  </a:cubicBezTo>
                  <a:cubicBezTo>
                    <a:pt x="184" y="205"/>
                    <a:pt x="209" y="179"/>
                    <a:pt x="225" y="147"/>
                  </a:cubicBezTo>
                  <a:cubicBezTo>
                    <a:pt x="244" y="110"/>
                    <a:pt x="246" y="66"/>
                    <a:pt x="232" y="24"/>
                  </a:cubicBezTo>
                  <a:cubicBezTo>
                    <a:pt x="229" y="17"/>
                    <a:pt x="229" y="9"/>
                    <a:pt x="23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 name="组合 35"/>
            <p:cNvGrpSpPr>
              <a:grpSpLocks noChangeAspect="1"/>
            </p:cNvGrpSpPr>
            <p:nvPr/>
          </p:nvGrpSpPr>
          <p:grpSpPr>
            <a:xfrm>
              <a:off x="6734385" y="4458254"/>
              <a:ext cx="317217" cy="269913"/>
              <a:chOff x="7909299" y="3772690"/>
              <a:chExt cx="667095" cy="567616"/>
            </a:xfrm>
            <a:solidFill>
              <a:schemeClr val="bg1"/>
            </a:solidFill>
          </p:grpSpPr>
          <p:sp>
            <p:nvSpPr>
              <p:cNvPr id="37" name="Freeform 16"/>
              <p:cNvSpPr>
                <a:spLocks noEditPoints="1"/>
              </p:cNvSpPr>
              <p:nvPr/>
            </p:nvSpPr>
            <p:spPr bwMode="auto">
              <a:xfrm>
                <a:off x="7909299" y="3772690"/>
                <a:ext cx="623207" cy="567616"/>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Freeform 17"/>
              <p:cNvSpPr>
                <a:spLocks noEditPoints="1"/>
              </p:cNvSpPr>
              <p:nvPr/>
            </p:nvSpPr>
            <p:spPr bwMode="auto">
              <a:xfrm>
                <a:off x="7980982" y="3772690"/>
                <a:ext cx="595412" cy="551158"/>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11" name="组合 4"/>
          <p:cNvGrpSpPr/>
          <p:nvPr/>
        </p:nvGrpSpPr>
        <p:grpSpPr>
          <a:xfrm>
            <a:off x="3487504" y="2934218"/>
            <a:ext cx="1194533" cy="1139080"/>
            <a:chOff x="4650005" y="3911231"/>
            <a:chExt cx="1592711" cy="1518773"/>
          </a:xfrm>
        </p:grpSpPr>
        <p:sp>
          <p:nvSpPr>
            <p:cNvPr id="14" name="Freeform 7"/>
            <p:cNvSpPr/>
            <p:nvPr/>
          </p:nvSpPr>
          <p:spPr bwMode="auto">
            <a:xfrm>
              <a:off x="4650005" y="3911231"/>
              <a:ext cx="1592711" cy="1518773"/>
            </a:xfrm>
            <a:custGeom>
              <a:avLst/>
              <a:gdLst>
                <a:gd name="T0" fmla="*/ 274 w 274"/>
                <a:gd name="T1" fmla="*/ 151 h 261"/>
                <a:gd name="T2" fmla="*/ 176 w 274"/>
                <a:gd name="T3" fmla="*/ 176 h 261"/>
                <a:gd name="T4" fmla="*/ 205 w 274"/>
                <a:gd name="T5" fmla="*/ 78 h 261"/>
                <a:gd name="T6" fmla="*/ 103 w 274"/>
                <a:gd name="T7" fmla="*/ 85 h 261"/>
                <a:gd name="T8" fmla="*/ 111 w 274"/>
                <a:gd name="T9" fmla="*/ 27 h 261"/>
                <a:gd name="T10" fmla="*/ 119 w 274"/>
                <a:gd name="T11" fmla="*/ 0 h 261"/>
                <a:gd name="T12" fmla="*/ 45 w 274"/>
                <a:gd name="T13" fmla="*/ 0 h 261"/>
                <a:gd name="T14" fmla="*/ 42 w 274"/>
                <a:gd name="T15" fmla="*/ 18 h 261"/>
                <a:gd name="T16" fmla="*/ 226 w 274"/>
                <a:gd name="T17" fmla="*/ 240 h 261"/>
                <a:gd name="T18" fmla="*/ 274 w 274"/>
                <a:gd name="T19" fmla="*/ 232 h 261"/>
                <a:gd name="T20" fmla="*/ 274 w 274"/>
                <a:gd name="T21" fmla="*/ 151 h 261"/>
                <a:gd name="T22" fmla="*/ 274 w 274"/>
                <a:gd name="T23" fmla="*/ 15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61">
                  <a:moveTo>
                    <a:pt x="274" y="151"/>
                  </a:moveTo>
                  <a:cubicBezTo>
                    <a:pt x="246" y="173"/>
                    <a:pt x="216" y="186"/>
                    <a:pt x="176" y="176"/>
                  </a:cubicBezTo>
                  <a:cubicBezTo>
                    <a:pt x="219" y="143"/>
                    <a:pt x="228" y="108"/>
                    <a:pt x="205" y="78"/>
                  </a:cubicBezTo>
                  <a:cubicBezTo>
                    <a:pt x="185" y="52"/>
                    <a:pt x="142" y="54"/>
                    <a:pt x="103" y="85"/>
                  </a:cubicBezTo>
                  <a:cubicBezTo>
                    <a:pt x="93" y="63"/>
                    <a:pt x="100" y="43"/>
                    <a:pt x="111" y="27"/>
                  </a:cubicBezTo>
                  <a:cubicBezTo>
                    <a:pt x="117" y="17"/>
                    <a:pt x="120" y="9"/>
                    <a:pt x="119" y="0"/>
                  </a:cubicBezTo>
                  <a:cubicBezTo>
                    <a:pt x="45" y="0"/>
                    <a:pt x="45" y="0"/>
                    <a:pt x="45" y="0"/>
                  </a:cubicBezTo>
                  <a:cubicBezTo>
                    <a:pt x="45" y="7"/>
                    <a:pt x="44" y="13"/>
                    <a:pt x="42" y="18"/>
                  </a:cubicBezTo>
                  <a:cubicBezTo>
                    <a:pt x="0" y="139"/>
                    <a:pt x="99" y="261"/>
                    <a:pt x="226" y="240"/>
                  </a:cubicBezTo>
                  <a:cubicBezTo>
                    <a:pt x="242" y="237"/>
                    <a:pt x="258" y="233"/>
                    <a:pt x="274" y="232"/>
                  </a:cubicBezTo>
                  <a:cubicBezTo>
                    <a:pt x="274" y="151"/>
                    <a:pt x="274" y="151"/>
                    <a:pt x="274" y="151"/>
                  </a:cubicBezTo>
                  <a:cubicBezTo>
                    <a:pt x="274" y="151"/>
                    <a:pt x="274" y="151"/>
                    <a:pt x="274" y="15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6" name="组合 38"/>
            <p:cNvGrpSpPr/>
            <p:nvPr/>
          </p:nvGrpSpPr>
          <p:grpSpPr>
            <a:xfrm>
              <a:off x="5446360" y="4407488"/>
              <a:ext cx="299716" cy="300008"/>
              <a:chOff x="5240338" y="2657475"/>
              <a:chExt cx="1630363" cy="1631951"/>
            </a:xfrm>
            <a:solidFill>
              <a:schemeClr val="bg1"/>
            </a:solidFill>
          </p:grpSpPr>
          <p:sp>
            <p:nvSpPr>
              <p:cNvPr id="40" name="Freeform 5"/>
              <p:cNvSpPr/>
              <p:nvPr/>
            </p:nvSpPr>
            <p:spPr bwMode="auto">
              <a:xfrm>
                <a:off x="5240338" y="2735263"/>
                <a:ext cx="1552575" cy="1554163"/>
              </a:xfrm>
              <a:custGeom>
                <a:avLst/>
                <a:gdLst>
                  <a:gd name="T0" fmla="*/ 391 w 517"/>
                  <a:gd name="T1" fmla="*/ 73 h 519"/>
                  <a:gd name="T2" fmla="*/ 346 w 517"/>
                  <a:gd name="T3" fmla="*/ 101 h 519"/>
                  <a:gd name="T4" fmla="*/ 325 w 517"/>
                  <a:gd name="T5" fmla="*/ 98 h 519"/>
                  <a:gd name="T6" fmla="*/ 122 w 517"/>
                  <a:gd name="T7" fmla="*/ 151 h 519"/>
                  <a:gd name="T8" fmla="*/ 125 w 517"/>
                  <a:gd name="T9" fmla="*/ 369 h 519"/>
                  <a:gd name="T10" fmla="*/ 332 w 517"/>
                  <a:gd name="T11" fmla="*/ 416 h 519"/>
                  <a:gd name="T12" fmla="*/ 421 w 517"/>
                  <a:gd name="T13" fmla="*/ 197 h 519"/>
                  <a:gd name="T14" fmla="*/ 425 w 517"/>
                  <a:gd name="T15" fmla="*/ 155 h 519"/>
                  <a:gd name="T16" fmla="*/ 443 w 517"/>
                  <a:gd name="T17" fmla="*/ 127 h 519"/>
                  <a:gd name="T18" fmla="*/ 444 w 517"/>
                  <a:gd name="T19" fmla="*/ 398 h 519"/>
                  <a:gd name="T20" fmla="*/ 113 w 517"/>
                  <a:gd name="T21" fmla="*/ 438 h 519"/>
                  <a:gd name="T22" fmla="*/ 88 w 517"/>
                  <a:gd name="T23" fmla="*/ 101 h 519"/>
                  <a:gd name="T24" fmla="*/ 391 w 517"/>
                  <a:gd name="T25" fmla="*/ 73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7" h="519">
                    <a:moveTo>
                      <a:pt x="391" y="73"/>
                    </a:moveTo>
                    <a:cubicBezTo>
                      <a:pt x="376" y="83"/>
                      <a:pt x="361" y="93"/>
                      <a:pt x="346" y="101"/>
                    </a:cubicBezTo>
                    <a:cubicBezTo>
                      <a:pt x="340" y="103"/>
                      <a:pt x="331" y="100"/>
                      <a:pt x="325" y="98"/>
                    </a:cubicBezTo>
                    <a:cubicBezTo>
                      <a:pt x="252" y="68"/>
                      <a:pt x="166" y="91"/>
                      <a:pt x="122" y="151"/>
                    </a:cubicBezTo>
                    <a:cubicBezTo>
                      <a:pt x="72" y="219"/>
                      <a:pt x="73" y="305"/>
                      <a:pt x="125" y="369"/>
                    </a:cubicBezTo>
                    <a:cubicBezTo>
                      <a:pt x="174" y="429"/>
                      <a:pt x="261" y="449"/>
                      <a:pt x="332" y="416"/>
                    </a:cubicBezTo>
                    <a:cubicBezTo>
                      <a:pt x="413" y="379"/>
                      <a:pt x="454" y="279"/>
                      <a:pt x="421" y="197"/>
                    </a:cubicBezTo>
                    <a:cubicBezTo>
                      <a:pt x="414" y="181"/>
                      <a:pt x="415" y="169"/>
                      <a:pt x="425" y="155"/>
                    </a:cubicBezTo>
                    <a:cubicBezTo>
                      <a:pt x="432" y="146"/>
                      <a:pt x="437" y="136"/>
                      <a:pt x="443" y="127"/>
                    </a:cubicBezTo>
                    <a:cubicBezTo>
                      <a:pt x="491" y="165"/>
                      <a:pt x="517" y="302"/>
                      <a:pt x="444" y="398"/>
                    </a:cubicBezTo>
                    <a:cubicBezTo>
                      <a:pt x="366" y="501"/>
                      <a:pt x="209" y="519"/>
                      <a:pt x="113" y="438"/>
                    </a:cubicBezTo>
                    <a:cubicBezTo>
                      <a:pt x="0" y="343"/>
                      <a:pt x="9" y="187"/>
                      <a:pt x="88" y="101"/>
                    </a:cubicBezTo>
                    <a:cubicBezTo>
                      <a:pt x="181" y="0"/>
                      <a:pt x="336" y="17"/>
                      <a:pt x="391"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Freeform 6"/>
              <p:cNvSpPr/>
              <p:nvPr/>
            </p:nvSpPr>
            <p:spPr bwMode="auto">
              <a:xfrm>
                <a:off x="5618163" y="3103563"/>
                <a:ext cx="793750" cy="793750"/>
              </a:xfrm>
              <a:custGeom>
                <a:avLst/>
                <a:gdLst>
                  <a:gd name="T0" fmla="*/ 132 w 264"/>
                  <a:gd name="T1" fmla="*/ 265 h 265"/>
                  <a:gd name="T2" fmla="*/ 3 w 264"/>
                  <a:gd name="T3" fmla="*/ 128 h 265"/>
                  <a:gd name="T4" fmla="*/ 141 w 264"/>
                  <a:gd name="T5" fmla="*/ 5 h 265"/>
                  <a:gd name="T6" fmla="*/ 161 w 264"/>
                  <a:gd name="T7" fmla="*/ 8 h 265"/>
                  <a:gd name="T8" fmla="*/ 168 w 264"/>
                  <a:gd name="T9" fmla="*/ 27 h 265"/>
                  <a:gd name="T10" fmla="*/ 156 w 264"/>
                  <a:gd name="T11" fmla="*/ 50 h 265"/>
                  <a:gd name="T12" fmla="*/ 135 w 264"/>
                  <a:gd name="T13" fmla="*/ 63 h 265"/>
                  <a:gd name="T14" fmla="*/ 60 w 264"/>
                  <a:gd name="T15" fmla="*/ 131 h 265"/>
                  <a:gd name="T16" fmla="*/ 124 w 264"/>
                  <a:gd name="T17" fmla="*/ 207 h 265"/>
                  <a:gd name="T18" fmla="*/ 205 w 264"/>
                  <a:gd name="T19" fmla="*/ 136 h 265"/>
                  <a:gd name="T20" fmla="*/ 224 w 264"/>
                  <a:gd name="T21" fmla="*/ 110 h 265"/>
                  <a:gd name="T22" fmla="*/ 226 w 264"/>
                  <a:gd name="T23" fmla="*/ 109 h 265"/>
                  <a:gd name="T24" fmla="*/ 254 w 264"/>
                  <a:gd name="T25" fmla="*/ 97 h 265"/>
                  <a:gd name="T26" fmla="*/ 263 w 264"/>
                  <a:gd name="T27" fmla="*/ 135 h 265"/>
                  <a:gd name="T28" fmla="*/ 132 w 264"/>
                  <a:gd name="T2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4" h="265">
                    <a:moveTo>
                      <a:pt x="132" y="265"/>
                    </a:moveTo>
                    <a:cubicBezTo>
                      <a:pt x="57" y="265"/>
                      <a:pt x="0" y="205"/>
                      <a:pt x="3" y="128"/>
                    </a:cubicBezTo>
                    <a:cubicBezTo>
                      <a:pt x="5" y="58"/>
                      <a:pt x="70" y="0"/>
                      <a:pt x="141" y="5"/>
                    </a:cubicBezTo>
                    <a:cubicBezTo>
                      <a:pt x="148" y="6"/>
                      <a:pt x="155" y="7"/>
                      <a:pt x="161" y="8"/>
                    </a:cubicBezTo>
                    <a:cubicBezTo>
                      <a:pt x="173" y="11"/>
                      <a:pt x="175" y="17"/>
                      <a:pt x="168" y="27"/>
                    </a:cubicBezTo>
                    <a:cubicBezTo>
                      <a:pt x="164" y="34"/>
                      <a:pt x="159" y="42"/>
                      <a:pt x="156" y="50"/>
                    </a:cubicBezTo>
                    <a:cubicBezTo>
                      <a:pt x="152" y="60"/>
                      <a:pt x="147" y="63"/>
                      <a:pt x="135" y="63"/>
                    </a:cubicBezTo>
                    <a:cubicBezTo>
                      <a:pt x="94" y="63"/>
                      <a:pt x="63" y="92"/>
                      <a:pt x="60" y="131"/>
                    </a:cubicBezTo>
                    <a:cubicBezTo>
                      <a:pt x="57" y="167"/>
                      <a:pt x="85" y="200"/>
                      <a:pt x="124" y="207"/>
                    </a:cubicBezTo>
                    <a:cubicBezTo>
                      <a:pt x="164" y="214"/>
                      <a:pt x="204" y="180"/>
                      <a:pt x="205" y="136"/>
                    </a:cubicBezTo>
                    <a:cubicBezTo>
                      <a:pt x="205" y="120"/>
                      <a:pt x="209" y="113"/>
                      <a:pt x="224" y="110"/>
                    </a:cubicBezTo>
                    <a:cubicBezTo>
                      <a:pt x="225" y="110"/>
                      <a:pt x="225" y="109"/>
                      <a:pt x="226" y="109"/>
                    </a:cubicBezTo>
                    <a:cubicBezTo>
                      <a:pt x="235" y="105"/>
                      <a:pt x="244" y="101"/>
                      <a:pt x="254" y="97"/>
                    </a:cubicBezTo>
                    <a:cubicBezTo>
                      <a:pt x="257" y="109"/>
                      <a:pt x="263" y="122"/>
                      <a:pt x="263" y="135"/>
                    </a:cubicBezTo>
                    <a:cubicBezTo>
                      <a:pt x="264" y="207"/>
                      <a:pt x="205" y="265"/>
                      <a:pt x="132" y="2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Freeform 7"/>
              <p:cNvSpPr/>
              <p:nvPr/>
            </p:nvSpPr>
            <p:spPr bwMode="auto">
              <a:xfrm>
                <a:off x="6018213" y="2657475"/>
                <a:ext cx="852488" cy="850900"/>
              </a:xfrm>
              <a:custGeom>
                <a:avLst/>
                <a:gdLst>
                  <a:gd name="T0" fmla="*/ 0 w 284"/>
                  <a:gd name="T1" fmla="*/ 280 h 284"/>
                  <a:gd name="T2" fmla="*/ 10 w 284"/>
                  <a:gd name="T3" fmla="*/ 266 h 284"/>
                  <a:gd name="T4" fmla="*/ 31 w 284"/>
                  <a:gd name="T5" fmla="*/ 214 h 284"/>
                  <a:gd name="T6" fmla="*/ 68 w 284"/>
                  <a:gd name="T7" fmla="*/ 156 h 284"/>
                  <a:gd name="T8" fmla="*/ 165 w 284"/>
                  <a:gd name="T9" fmla="*/ 97 h 284"/>
                  <a:gd name="T10" fmla="*/ 186 w 284"/>
                  <a:gd name="T11" fmla="*/ 62 h 284"/>
                  <a:gd name="T12" fmla="*/ 186 w 284"/>
                  <a:gd name="T13" fmla="*/ 41 h 284"/>
                  <a:gd name="T14" fmla="*/ 216 w 284"/>
                  <a:gd name="T15" fmla="*/ 2 h 284"/>
                  <a:gd name="T16" fmla="*/ 249 w 284"/>
                  <a:gd name="T17" fmla="*/ 34 h 284"/>
                  <a:gd name="T18" fmla="*/ 282 w 284"/>
                  <a:gd name="T19" fmla="*/ 68 h 284"/>
                  <a:gd name="T20" fmla="*/ 243 w 284"/>
                  <a:gd name="T21" fmla="*/ 97 h 284"/>
                  <a:gd name="T22" fmla="*/ 175 w 284"/>
                  <a:gd name="T23" fmla="*/ 142 h 284"/>
                  <a:gd name="T24" fmla="*/ 102 w 284"/>
                  <a:gd name="T25" fmla="*/ 240 h 284"/>
                  <a:gd name="T26" fmla="*/ 69 w 284"/>
                  <a:gd name="T27" fmla="*/ 253 h 284"/>
                  <a:gd name="T28" fmla="*/ 19 w 284"/>
                  <a:gd name="T29" fmla="*/ 273 h 284"/>
                  <a:gd name="T30" fmla="*/ 4 w 284"/>
                  <a:gd name="T31" fmla="*/ 284 h 284"/>
                  <a:gd name="T32" fmla="*/ 0 w 284"/>
                  <a:gd name="T33" fmla="*/ 28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280"/>
                    </a:moveTo>
                    <a:cubicBezTo>
                      <a:pt x="4" y="275"/>
                      <a:pt x="6" y="270"/>
                      <a:pt x="10" y="266"/>
                    </a:cubicBezTo>
                    <a:cubicBezTo>
                      <a:pt x="23" y="251"/>
                      <a:pt x="31" y="236"/>
                      <a:pt x="31" y="214"/>
                    </a:cubicBezTo>
                    <a:cubicBezTo>
                      <a:pt x="31" y="189"/>
                      <a:pt x="48" y="169"/>
                      <a:pt x="68" y="156"/>
                    </a:cubicBezTo>
                    <a:cubicBezTo>
                      <a:pt x="100" y="134"/>
                      <a:pt x="132" y="115"/>
                      <a:pt x="165" y="97"/>
                    </a:cubicBezTo>
                    <a:cubicBezTo>
                      <a:pt x="180" y="89"/>
                      <a:pt x="188" y="79"/>
                      <a:pt x="186" y="62"/>
                    </a:cubicBezTo>
                    <a:cubicBezTo>
                      <a:pt x="185" y="55"/>
                      <a:pt x="185" y="48"/>
                      <a:pt x="186" y="41"/>
                    </a:cubicBezTo>
                    <a:cubicBezTo>
                      <a:pt x="187" y="17"/>
                      <a:pt x="198" y="4"/>
                      <a:pt x="216" y="2"/>
                    </a:cubicBezTo>
                    <a:cubicBezTo>
                      <a:pt x="234" y="0"/>
                      <a:pt x="243" y="9"/>
                      <a:pt x="249" y="34"/>
                    </a:cubicBezTo>
                    <a:cubicBezTo>
                      <a:pt x="274" y="40"/>
                      <a:pt x="284" y="50"/>
                      <a:pt x="282" y="68"/>
                    </a:cubicBezTo>
                    <a:cubicBezTo>
                      <a:pt x="280" y="86"/>
                      <a:pt x="266" y="100"/>
                      <a:pt x="243" y="97"/>
                    </a:cubicBezTo>
                    <a:cubicBezTo>
                      <a:pt x="205" y="92"/>
                      <a:pt x="189" y="111"/>
                      <a:pt x="175" y="142"/>
                    </a:cubicBezTo>
                    <a:cubicBezTo>
                      <a:pt x="159" y="181"/>
                      <a:pt x="137" y="215"/>
                      <a:pt x="102" y="240"/>
                    </a:cubicBezTo>
                    <a:cubicBezTo>
                      <a:pt x="92" y="246"/>
                      <a:pt x="80" y="253"/>
                      <a:pt x="69" y="253"/>
                    </a:cubicBezTo>
                    <a:cubicBezTo>
                      <a:pt x="49" y="252"/>
                      <a:pt x="33" y="259"/>
                      <a:pt x="19" y="273"/>
                    </a:cubicBezTo>
                    <a:cubicBezTo>
                      <a:pt x="15" y="277"/>
                      <a:pt x="9" y="280"/>
                      <a:pt x="4" y="284"/>
                    </a:cubicBezTo>
                    <a:cubicBezTo>
                      <a:pt x="3" y="283"/>
                      <a:pt x="1" y="281"/>
                      <a:pt x="0" y="2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Freeform 8"/>
              <p:cNvSpPr/>
              <p:nvPr/>
            </p:nvSpPr>
            <p:spPr bwMode="auto">
              <a:xfrm>
                <a:off x="5907088" y="3403600"/>
                <a:ext cx="222250" cy="219075"/>
              </a:xfrm>
              <a:custGeom>
                <a:avLst/>
                <a:gdLst>
                  <a:gd name="T0" fmla="*/ 39 w 74"/>
                  <a:gd name="T1" fmla="*/ 3 h 73"/>
                  <a:gd name="T2" fmla="*/ 30 w 74"/>
                  <a:gd name="T3" fmla="*/ 43 h 73"/>
                  <a:gd name="T4" fmla="*/ 69 w 74"/>
                  <a:gd name="T5" fmla="*/ 35 h 73"/>
                  <a:gd name="T6" fmla="*/ 58 w 74"/>
                  <a:gd name="T7" fmla="*/ 62 h 73"/>
                  <a:gd name="T8" fmla="*/ 15 w 74"/>
                  <a:gd name="T9" fmla="*/ 63 h 73"/>
                  <a:gd name="T10" fmla="*/ 6 w 74"/>
                  <a:gd name="T11" fmla="*/ 21 h 73"/>
                  <a:gd name="T12" fmla="*/ 39 w 74"/>
                  <a:gd name="T13" fmla="*/ 3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39" y="3"/>
                    </a:moveTo>
                    <a:cubicBezTo>
                      <a:pt x="40" y="19"/>
                      <a:pt x="14" y="29"/>
                      <a:pt x="30" y="43"/>
                    </a:cubicBezTo>
                    <a:cubicBezTo>
                      <a:pt x="37" y="48"/>
                      <a:pt x="54" y="38"/>
                      <a:pt x="69" y="35"/>
                    </a:cubicBezTo>
                    <a:cubicBezTo>
                      <a:pt x="74" y="46"/>
                      <a:pt x="68" y="56"/>
                      <a:pt x="58" y="62"/>
                    </a:cubicBezTo>
                    <a:cubicBezTo>
                      <a:pt x="44" y="72"/>
                      <a:pt x="29" y="73"/>
                      <a:pt x="15" y="63"/>
                    </a:cubicBezTo>
                    <a:cubicBezTo>
                      <a:pt x="1" y="52"/>
                      <a:pt x="0" y="36"/>
                      <a:pt x="6" y="21"/>
                    </a:cubicBezTo>
                    <a:cubicBezTo>
                      <a:pt x="11" y="7"/>
                      <a:pt x="22" y="0"/>
                      <a:pt x="3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cSld>
  <p:clrMapOvr>
    <a:masterClrMapping/>
  </p:clrMapOvr>
  <p:transition spd="slow" advClick="0"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4294967295"/>
          </p:nvPr>
        </p:nvPicPr>
        <p:blipFill>
          <a:blip r:embed="rId3" cstate="print">
            <a:extLst>
              <a:ext uri="{28A0092B-C50C-407E-A947-70E740481C1C}">
                <a14:useLocalDpi xmlns:a14="http://schemas.microsoft.com/office/drawing/2010/main" val="0"/>
              </a:ext>
            </a:extLst>
          </a:blip>
          <a:srcRect t="7691" b="7691"/>
          <a:stretch>
            <a:fillRect/>
          </a:stretch>
        </p:blipFill>
        <p:spPr>
          <a:xfrm>
            <a:off x="0" y="1287463"/>
            <a:ext cx="3025775" cy="1708150"/>
          </a:xfrm>
          <a:solidFill>
            <a:schemeClr val="tx2">
              <a:lumMod val="60000"/>
              <a:lumOff val="40000"/>
            </a:schemeClr>
          </a:solidFill>
        </p:spPr>
      </p:pic>
      <p:pic>
        <p:nvPicPr>
          <p:cNvPr id="7" name="图片占位符 6"/>
          <p:cNvPicPr>
            <a:picLocks noGrp="1" noChangeAspect="1"/>
          </p:cNvPicPr>
          <p:nvPr>
            <p:ph type="pic" sz="quarter" idx="4294967295"/>
          </p:nvPr>
        </p:nvPicPr>
        <p:blipFill>
          <a:blip r:embed="rId4" cstate="print">
            <a:extLst>
              <a:ext uri="{28A0092B-C50C-407E-A947-70E740481C1C}">
                <a14:useLocalDpi xmlns:a14="http://schemas.microsoft.com/office/drawing/2010/main" val="0"/>
              </a:ext>
            </a:extLst>
          </a:blip>
          <a:srcRect l="8232" r="8232"/>
          <a:stretch>
            <a:fillRect/>
          </a:stretch>
        </p:blipFill>
        <p:spPr>
          <a:xfrm>
            <a:off x="6118225" y="2995613"/>
            <a:ext cx="3025775" cy="1708150"/>
          </a:xfrm>
          <a:solidFill>
            <a:schemeClr val="tx2">
              <a:lumMod val="60000"/>
              <a:lumOff val="40000"/>
            </a:schemeClr>
          </a:solidFill>
        </p:spPr>
      </p:pic>
      <p:sp>
        <p:nvSpPr>
          <p:cNvPr id="14" name="Rectangle 13"/>
          <p:cNvSpPr/>
          <p:nvPr/>
        </p:nvSpPr>
        <p:spPr>
          <a:xfrm>
            <a:off x="4802873" y="1874047"/>
            <a:ext cx="3585624" cy="867930"/>
          </a:xfrm>
          <a:prstGeom prst="rect">
            <a:avLst/>
          </a:prstGeom>
        </p:spPr>
        <p:txBody>
          <a:bodyPr wrap="square">
            <a:spAutoFit/>
          </a:bodyPr>
          <a:lstStyle/>
          <a:p>
            <a:pPr algn="ctr" defTabSz="909955">
              <a:lnSpc>
                <a:spcPct val="120000"/>
              </a:lnSpc>
              <a:defRPr/>
            </a:pPr>
            <a:r>
              <a:rPr lang="zh-CN" altLang="en-US" sz="1050" dirty="0">
                <a:solidFill>
                  <a:schemeClr val="bg1">
                    <a:lumMod val="65000"/>
                  </a:schemeClr>
                </a:solidFill>
                <a:latin typeface="微软雅黑" panose="020B0503020204020204" pitchFamily="34" charset="-122"/>
                <a:ea typeface="造字工房尚雅体演示版常规体"/>
              </a:rPr>
              <a:t>单击添加段落文字单击添加段落文字单击添加段落文字单击添加段落文字单击添加段落文字单击添加段落文字单击添加段落文字单击添加段落文字单击添加段落文字单击添加段落文字</a:t>
            </a:r>
          </a:p>
        </p:txBody>
      </p:sp>
      <p:sp>
        <p:nvSpPr>
          <p:cNvPr id="11" name="Title 1"/>
          <p:cNvSpPr txBox="1"/>
          <p:nvPr/>
        </p:nvSpPr>
        <p:spPr>
          <a:xfrm>
            <a:off x="4789102" y="1514527"/>
            <a:ext cx="1589480" cy="359520"/>
          </a:xfrm>
          <a:prstGeom prst="rect">
            <a:avLst/>
          </a:prstGeom>
          <a:noFill/>
        </p:spPr>
        <p:txBody>
          <a:bodyPr wrap="square" anchor="t">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l"/>
            <a:r>
              <a:rPr lang="zh-CN" altLang="en-US" sz="1500" dirty="0">
                <a:solidFill>
                  <a:schemeClr val="bg1">
                    <a:lumMod val="65000"/>
                  </a:schemeClr>
                </a:solidFill>
                <a:latin typeface="微软雅黑" panose="020B0503020204020204" pitchFamily="34" charset="-122"/>
                <a:ea typeface="微软雅黑" panose="020B0503020204020204" pitchFamily="34" charset="-122"/>
                <a:cs typeface="Lato" pitchFamily="34" charset="0"/>
                <a:sym typeface="微软雅黑" panose="020B0503020204020204" pitchFamily="34" charset="-122"/>
              </a:rPr>
              <a:t>添加标题</a:t>
            </a:r>
            <a:endParaRPr lang="en-US" sz="1500" dirty="0">
              <a:solidFill>
                <a:schemeClr val="bg1">
                  <a:lumMod val="65000"/>
                </a:schemeClr>
              </a:solidFill>
              <a:latin typeface="微软雅黑" panose="020B0503020204020204" pitchFamily="34" charset="-122"/>
              <a:ea typeface="微软雅黑" panose="020B0503020204020204" pitchFamily="34" charset="-122"/>
              <a:cs typeface="Lato" pitchFamily="34" charset="0"/>
              <a:sym typeface="微软雅黑" panose="020B0503020204020204" pitchFamily="34" charset="-122"/>
            </a:endParaRPr>
          </a:p>
        </p:txBody>
      </p:sp>
      <p:sp>
        <p:nvSpPr>
          <p:cNvPr id="15" name="Rectangle 14"/>
          <p:cNvSpPr/>
          <p:nvPr/>
        </p:nvSpPr>
        <p:spPr>
          <a:xfrm>
            <a:off x="598044" y="3716205"/>
            <a:ext cx="3585624" cy="867930"/>
          </a:xfrm>
          <a:prstGeom prst="rect">
            <a:avLst/>
          </a:prstGeom>
        </p:spPr>
        <p:txBody>
          <a:bodyPr wrap="square">
            <a:spAutoFit/>
          </a:bodyPr>
          <a:lstStyle/>
          <a:p>
            <a:pPr algn="ctr" defTabSz="909955">
              <a:lnSpc>
                <a:spcPct val="120000"/>
              </a:lnSpc>
              <a:defRPr/>
            </a:pPr>
            <a:r>
              <a:rPr lang="zh-CN" altLang="en-US" sz="1050" dirty="0">
                <a:solidFill>
                  <a:schemeClr val="bg1">
                    <a:lumMod val="65000"/>
                  </a:schemeClr>
                </a:solidFill>
                <a:latin typeface="微软雅黑" panose="020B0503020204020204" pitchFamily="34" charset="-122"/>
                <a:ea typeface="造字工房尚雅体演示版常规体"/>
              </a:rPr>
              <a:t>单击添加段落文字单击添加段落文字单击添加段落文字单击添加段落文字单击添加段落文字单击添加段落文字单击添加段落文字单击添加段落文字单击添加段落文字单击添加段落文字</a:t>
            </a:r>
          </a:p>
        </p:txBody>
      </p:sp>
      <p:sp>
        <p:nvSpPr>
          <p:cNvPr id="18" name="Title 1"/>
          <p:cNvSpPr txBox="1"/>
          <p:nvPr/>
        </p:nvSpPr>
        <p:spPr>
          <a:xfrm>
            <a:off x="2594188" y="3356685"/>
            <a:ext cx="1589480" cy="359520"/>
          </a:xfrm>
          <a:prstGeom prst="rect">
            <a:avLst/>
          </a:prstGeom>
          <a:noFill/>
        </p:spPr>
        <p:txBody>
          <a:bodyPr wrap="square" anchor="t">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pitchFamily="34" charset="0"/>
              </a:defRPr>
            </a:lvl1pPr>
            <a:lvl2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ea typeface="ヒラギノ角ゴ ProN W3" charset="0"/>
                <a:cs typeface="ヒラギノ角ゴ ProN W3" charset="0"/>
                <a:sym typeface="Calibri" panose="020F0502020204030204" pitchFamily="34" charset="0"/>
              </a:defRPr>
            </a:lvl9pPr>
          </a:lstStyle>
          <a:p>
            <a:pPr algn="r"/>
            <a:r>
              <a:rPr lang="zh-CN" altLang="en-US" sz="1500" dirty="0">
                <a:solidFill>
                  <a:schemeClr val="bg1">
                    <a:lumMod val="65000"/>
                  </a:schemeClr>
                </a:solidFill>
                <a:latin typeface="微软雅黑" panose="020B0503020204020204" pitchFamily="34" charset="-122"/>
                <a:ea typeface="微软雅黑" panose="020B0503020204020204" pitchFamily="34" charset="-122"/>
                <a:cs typeface="Lato" pitchFamily="34" charset="0"/>
                <a:sym typeface="微软雅黑" panose="020B0503020204020204" pitchFamily="34" charset="-122"/>
              </a:rPr>
              <a:t>添加标题</a:t>
            </a:r>
            <a:endParaRPr lang="en-US" sz="1500" dirty="0">
              <a:solidFill>
                <a:schemeClr val="bg1">
                  <a:lumMod val="65000"/>
                </a:schemeClr>
              </a:solidFill>
              <a:latin typeface="微软雅黑" panose="020B0503020204020204" pitchFamily="34" charset="-122"/>
              <a:ea typeface="微软雅黑" panose="020B0503020204020204" pitchFamily="34" charset="-122"/>
              <a:cs typeface="Lato" pitchFamily="34" charset="0"/>
              <a:sym typeface="微软雅黑" panose="020B0503020204020204" pitchFamily="34" charset="-122"/>
            </a:endParaRPr>
          </a:p>
        </p:txBody>
      </p:sp>
      <p:grpSp>
        <p:nvGrpSpPr>
          <p:cNvPr id="2" name="组合 1"/>
          <p:cNvGrpSpPr/>
          <p:nvPr/>
        </p:nvGrpSpPr>
        <p:grpSpPr>
          <a:xfrm>
            <a:off x="3026229" y="1288032"/>
            <a:ext cx="1545772" cy="1707695"/>
            <a:chOff x="4034971" y="1716317"/>
            <a:chExt cx="2061029" cy="2276927"/>
          </a:xfrm>
        </p:grpSpPr>
        <p:sp>
          <p:nvSpPr>
            <p:cNvPr id="5" name="Rectangle 4"/>
            <p:cNvSpPr/>
            <p:nvPr/>
          </p:nvSpPr>
          <p:spPr>
            <a:xfrm>
              <a:off x="4034971" y="1716317"/>
              <a:ext cx="2061029" cy="22769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Group 19"/>
            <p:cNvGrpSpPr/>
            <p:nvPr/>
          </p:nvGrpSpPr>
          <p:grpSpPr>
            <a:xfrm>
              <a:off x="4257613" y="1912722"/>
              <a:ext cx="260427" cy="418260"/>
              <a:chOff x="6979605" y="4038483"/>
              <a:chExt cx="238125" cy="420688"/>
            </a:xfrm>
            <a:solidFill>
              <a:schemeClr val="bg1"/>
            </a:solidFill>
          </p:grpSpPr>
          <p:sp>
            <p:nvSpPr>
              <p:cNvPr id="21" name="Freeform 277"/>
              <p:cNvSpPr/>
              <p:nvPr/>
            </p:nvSpPr>
            <p:spPr bwMode="auto">
              <a:xfrm>
                <a:off x="7020880" y="4038483"/>
                <a:ext cx="153988" cy="293688"/>
              </a:xfrm>
              <a:custGeom>
                <a:avLst/>
                <a:gdLst>
                  <a:gd name="T0" fmla="*/ 213 w 388"/>
                  <a:gd name="T1" fmla="*/ 740 h 741"/>
                  <a:gd name="T2" fmla="*/ 251 w 388"/>
                  <a:gd name="T3" fmla="*/ 732 h 741"/>
                  <a:gd name="T4" fmla="*/ 286 w 388"/>
                  <a:gd name="T5" fmla="*/ 717 h 741"/>
                  <a:gd name="T6" fmla="*/ 316 w 388"/>
                  <a:gd name="T7" fmla="*/ 697 h 741"/>
                  <a:gd name="T8" fmla="*/ 343 w 388"/>
                  <a:gd name="T9" fmla="*/ 670 h 741"/>
                  <a:gd name="T10" fmla="*/ 364 w 388"/>
                  <a:gd name="T11" fmla="*/ 639 h 741"/>
                  <a:gd name="T12" fmla="*/ 379 w 388"/>
                  <a:gd name="T13" fmla="*/ 604 h 741"/>
                  <a:gd name="T14" fmla="*/ 387 w 388"/>
                  <a:gd name="T15" fmla="*/ 566 h 741"/>
                  <a:gd name="T16" fmla="*/ 388 w 388"/>
                  <a:gd name="T17" fmla="*/ 194 h 741"/>
                  <a:gd name="T18" fmla="*/ 383 w 388"/>
                  <a:gd name="T19" fmla="*/ 154 h 741"/>
                  <a:gd name="T20" fmla="*/ 372 w 388"/>
                  <a:gd name="T21" fmla="*/ 119 h 741"/>
                  <a:gd name="T22" fmla="*/ 354 w 388"/>
                  <a:gd name="T23" fmla="*/ 85 h 741"/>
                  <a:gd name="T24" fmla="*/ 330 w 388"/>
                  <a:gd name="T25" fmla="*/ 57 h 741"/>
                  <a:gd name="T26" fmla="*/ 302 w 388"/>
                  <a:gd name="T27" fmla="*/ 33 h 741"/>
                  <a:gd name="T28" fmla="*/ 269 w 388"/>
                  <a:gd name="T29" fmla="*/ 15 h 741"/>
                  <a:gd name="T30" fmla="*/ 232 w 388"/>
                  <a:gd name="T31" fmla="*/ 4 h 741"/>
                  <a:gd name="T32" fmla="*/ 193 w 388"/>
                  <a:gd name="T33" fmla="*/ 0 h 741"/>
                  <a:gd name="T34" fmla="*/ 154 w 388"/>
                  <a:gd name="T35" fmla="*/ 4 h 741"/>
                  <a:gd name="T36" fmla="*/ 118 w 388"/>
                  <a:gd name="T37" fmla="*/ 15 h 741"/>
                  <a:gd name="T38" fmla="*/ 85 w 388"/>
                  <a:gd name="T39" fmla="*/ 33 h 741"/>
                  <a:gd name="T40" fmla="*/ 56 w 388"/>
                  <a:gd name="T41" fmla="*/ 57 h 741"/>
                  <a:gd name="T42" fmla="*/ 32 w 388"/>
                  <a:gd name="T43" fmla="*/ 85 h 741"/>
                  <a:gd name="T44" fmla="*/ 15 w 388"/>
                  <a:gd name="T45" fmla="*/ 119 h 741"/>
                  <a:gd name="T46" fmla="*/ 3 w 388"/>
                  <a:gd name="T47" fmla="*/ 154 h 741"/>
                  <a:gd name="T48" fmla="*/ 0 w 388"/>
                  <a:gd name="T49" fmla="*/ 194 h 741"/>
                  <a:gd name="T50" fmla="*/ 0 w 388"/>
                  <a:gd name="T51" fmla="*/ 566 h 741"/>
                  <a:gd name="T52" fmla="*/ 8 w 388"/>
                  <a:gd name="T53" fmla="*/ 604 h 741"/>
                  <a:gd name="T54" fmla="*/ 22 w 388"/>
                  <a:gd name="T55" fmla="*/ 639 h 741"/>
                  <a:gd name="T56" fmla="*/ 44 w 388"/>
                  <a:gd name="T57" fmla="*/ 670 h 741"/>
                  <a:gd name="T58" fmla="*/ 70 w 388"/>
                  <a:gd name="T59" fmla="*/ 697 h 741"/>
                  <a:gd name="T60" fmla="*/ 101 w 388"/>
                  <a:gd name="T61" fmla="*/ 717 h 741"/>
                  <a:gd name="T62" fmla="*/ 136 w 388"/>
                  <a:gd name="T63" fmla="*/ 732 h 741"/>
                  <a:gd name="T64" fmla="*/ 174 w 388"/>
                  <a:gd name="T65" fmla="*/ 740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8" h="741">
                    <a:moveTo>
                      <a:pt x="193" y="741"/>
                    </a:moveTo>
                    <a:lnTo>
                      <a:pt x="213" y="740"/>
                    </a:lnTo>
                    <a:lnTo>
                      <a:pt x="232" y="737"/>
                    </a:lnTo>
                    <a:lnTo>
                      <a:pt x="251" y="732"/>
                    </a:lnTo>
                    <a:lnTo>
                      <a:pt x="269" y="726"/>
                    </a:lnTo>
                    <a:lnTo>
                      <a:pt x="286" y="717"/>
                    </a:lnTo>
                    <a:lnTo>
                      <a:pt x="302" y="707"/>
                    </a:lnTo>
                    <a:lnTo>
                      <a:pt x="316" y="697"/>
                    </a:lnTo>
                    <a:lnTo>
                      <a:pt x="330" y="684"/>
                    </a:lnTo>
                    <a:lnTo>
                      <a:pt x="343" y="670"/>
                    </a:lnTo>
                    <a:lnTo>
                      <a:pt x="354" y="654"/>
                    </a:lnTo>
                    <a:lnTo>
                      <a:pt x="364" y="639"/>
                    </a:lnTo>
                    <a:lnTo>
                      <a:pt x="372" y="622"/>
                    </a:lnTo>
                    <a:lnTo>
                      <a:pt x="379" y="604"/>
                    </a:lnTo>
                    <a:lnTo>
                      <a:pt x="383" y="585"/>
                    </a:lnTo>
                    <a:lnTo>
                      <a:pt x="387" y="566"/>
                    </a:lnTo>
                    <a:lnTo>
                      <a:pt x="388" y="546"/>
                    </a:lnTo>
                    <a:lnTo>
                      <a:pt x="388" y="194"/>
                    </a:lnTo>
                    <a:lnTo>
                      <a:pt x="387" y="174"/>
                    </a:lnTo>
                    <a:lnTo>
                      <a:pt x="383" y="154"/>
                    </a:lnTo>
                    <a:lnTo>
                      <a:pt x="379" y="136"/>
                    </a:lnTo>
                    <a:lnTo>
                      <a:pt x="372" y="119"/>
                    </a:lnTo>
                    <a:lnTo>
                      <a:pt x="364" y="101"/>
                    </a:lnTo>
                    <a:lnTo>
                      <a:pt x="354" y="85"/>
                    </a:lnTo>
                    <a:lnTo>
                      <a:pt x="343" y="70"/>
                    </a:lnTo>
                    <a:lnTo>
                      <a:pt x="330" y="57"/>
                    </a:lnTo>
                    <a:lnTo>
                      <a:pt x="316" y="44"/>
                    </a:lnTo>
                    <a:lnTo>
                      <a:pt x="302" y="33"/>
                    </a:lnTo>
                    <a:lnTo>
                      <a:pt x="286" y="24"/>
                    </a:lnTo>
                    <a:lnTo>
                      <a:pt x="269" y="15"/>
                    </a:lnTo>
                    <a:lnTo>
                      <a:pt x="251" y="9"/>
                    </a:lnTo>
                    <a:lnTo>
                      <a:pt x="232" y="4"/>
                    </a:lnTo>
                    <a:lnTo>
                      <a:pt x="213" y="1"/>
                    </a:lnTo>
                    <a:lnTo>
                      <a:pt x="193" y="0"/>
                    </a:lnTo>
                    <a:lnTo>
                      <a:pt x="174" y="1"/>
                    </a:lnTo>
                    <a:lnTo>
                      <a:pt x="154" y="4"/>
                    </a:lnTo>
                    <a:lnTo>
                      <a:pt x="136" y="9"/>
                    </a:lnTo>
                    <a:lnTo>
                      <a:pt x="118" y="15"/>
                    </a:lnTo>
                    <a:lnTo>
                      <a:pt x="101" y="24"/>
                    </a:lnTo>
                    <a:lnTo>
                      <a:pt x="85" y="33"/>
                    </a:lnTo>
                    <a:lnTo>
                      <a:pt x="70" y="44"/>
                    </a:lnTo>
                    <a:lnTo>
                      <a:pt x="56" y="57"/>
                    </a:lnTo>
                    <a:lnTo>
                      <a:pt x="44" y="70"/>
                    </a:lnTo>
                    <a:lnTo>
                      <a:pt x="32" y="85"/>
                    </a:lnTo>
                    <a:lnTo>
                      <a:pt x="22" y="101"/>
                    </a:lnTo>
                    <a:lnTo>
                      <a:pt x="15" y="119"/>
                    </a:lnTo>
                    <a:lnTo>
                      <a:pt x="8" y="136"/>
                    </a:lnTo>
                    <a:lnTo>
                      <a:pt x="3" y="154"/>
                    </a:lnTo>
                    <a:lnTo>
                      <a:pt x="0" y="174"/>
                    </a:lnTo>
                    <a:lnTo>
                      <a:pt x="0" y="194"/>
                    </a:lnTo>
                    <a:lnTo>
                      <a:pt x="0" y="546"/>
                    </a:lnTo>
                    <a:lnTo>
                      <a:pt x="0" y="566"/>
                    </a:lnTo>
                    <a:lnTo>
                      <a:pt x="3" y="585"/>
                    </a:lnTo>
                    <a:lnTo>
                      <a:pt x="8" y="604"/>
                    </a:lnTo>
                    <a:lnTo>
                      <a:pt x="15" y="622"/>
                    </a:lnTo>
                    <a:lnTo>
                      <a:pt x="22" y="639"/>
                    </a:lnTo>
                    <a:lnTo>
                      <a:pt x="32" y="654"/>
                    </a:lnTo>
                    <a:lnTo>
                      <a:pt x="44" y="670"/>
                    </a:lnTo>
                    <a:lnTo>
                      <a:pt x="56" y="684"/>
                    </a:lnTo>
                    <a:lnTo>
                      <a:pt x="70" y="697"/>
                    </a:lnTo>
                    <a:lnTo>
                      <a:pt x="85" y="707"/>
                    </a:lnTo>
                    <a:lnTo>
                      <a:pt x="101" y="717"/>
                    </a:lnTo>
                    <a:lnTo>
                      <a:pt x="118" y="726"/>
                    </a:lnTo>
                    <a:lnTo>
                      <a:pt x="136" y="732"/>
                    </a:lnTo>
                    <a:lnTo>
                      <a:pt x="154" y="737"/>
                    </a:lnTo>
                    <a:lnTo>
                      <a:pt x="174" y="740"/>
                    </a:lnTo>
                    <a:lnTo>
                      <a:pt x="193" y="7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Freeform 278"/>
              <p:cNvSpPr/>
              <p:nvPr/>
            </p:nvSpPr>
            <p:spPr bwMode="auto">
              <a:xfrm>
                <a:off x="6979605" y="4186121"/>
                <a:ext cx="238125" cy="273050"/>
              </a:xfrm>
              <a:custGeom>
                <a:avLst/>
                <a:gdLst>
                  <a:gd name="T0" fmla="*/ 565 w 600"/>
                  <a:gd name="T1" fmla="*/ 190 h 688"/>
                  <a:gd name="T2" fmla="*/ 559 w 600"/>
                  <a:gd name="T3" fmla="*/ 229 h 688"/>
                  <a:gd name="T4" fmla="*/ 549 w 600"/>
                  <a:gd name="T5" fmla="*/ 267 h 688"/>
                  <a:gd name="T6" fmla="*/ 532 w 600"/>
                  <a:gd name="T7" fmla="*/ 303 h 688"/>
                  <a:gd name="T8" fmla="*/ 512 w 600"/>
                  <a:gd name="T9" fmla="*/ 335 h 688"/>
                  <a:gd name="T10" fmla="*/ 487 w 600"/>
                  <a:gd name="T11" fmla="*/ 363 h 688"/>
                  <a:gd name="T12" fmla="*/ 459 w 600"/>
                  <a:gd name="T13" fmla="*/ 388 h 688"/>
                  <a:gd name="T14" fmla="*/ 427 w 600"/>
                  <a:gd name="T15" fmla="*/ 409 h 688"/>
                  <a:gd name="T16" fmla="*/ 391 w 600"/>
                  <a:gd name="T17" fmla="*/ 425 h 688"/>
                  <a:gd name="T18" fmla="*/ 353 w 600"/>
                  <a:gd name="T19" fmla="*/ 436 h 688"/>
                  <a:gd name="T20" fmla="*/ 314 w 600"/>
                  <a:gd name="T21" fmla="*/ 441 h 688"/>
                  <a:gd name="T22" fmla="*/ 273 w 600"/>
                  <a:gd name="T23" fmla="*/ 440 h 688"/>
                  <a:gd name="T24" fmla="*/ 234 w 600"/>
                  <a:gd name="T25" fmla="*/ 432 h 688"/>
                  <a:gd name="T26" fmla="*/ 198 w 600"/>
                  <a:gd name="T27" fmla="*/ 421 h 688"/>
                  <a:gd name="T28" fmla="*/ 163 w 600"/>
                  <a:gd name="T29" fmla="*/ 402 h 688"/>
                  <a:gd name="T30" fmla="*/ 132 w 600"/>
                  <a:gd name="T31" fmla="*/ 381 h 688"/>
                  <a:gd name="T32" fmla="*/ 105 w 600"/>
                  <a:gd name="T33" fmla="*/ 355 h 688"/>
                  <a:gd name="T34" fmla="*/ 81 w 600"/>
                  <a:gd name="T35" fmla="*/ 324 h 688"/>
                  <a:gd name="T36" fmla="*/ 61 w 600"/>
                  <a:gd name="T37" fmla="*/ 291 h 688"/>
                  <a:gd name="T38" fmla="*/ 47 w 600"/>
                  <a:gd name="T39" fmla="*/ 255 h 688"/>
                  <a:gd name="T40" fmla="*/ 39 w 600"/>
                  <a:gd name="T41" fmla="*/ 216 h 688"/>
                  <a:gd name="T42" fmla="*/ 36 w 600"/>
                  <a:gd name="T43" fmla="*/ 176 h 688"/>
                  <a:gd name="T44" fmla="*/ 0 w 600"/>
                  <a:gd name="T45" fmla="*/ 176 h 688"/>
                  <a:gd name="T46" fmla="*/ 3 w 600"/>
                  <a:gd name="T47" fmla="*/ 221 h 688"/>
                  <a:gd name="T48" fmla="*/ 13 w 600"/>
                  <a:gd name="T49" fmla="*/ 263 h 688"/>
                  <a:gd name="T50" fmla="*/ 28 w 600"/>
                  <a:gd name="T51" fmla="*/ 303 h 688"/>
                  <a:gd name="T52" fmla="*/ 48 w 600"/>
                  <a:gd name="T53" fmla="*/ 340 h 688"/>
                  <a:gd name="T54" fmla="*/ 74 w 600"/>
                  <a:gd name="T55" fmla="*/ 373 h 688"/>
                  <a:gd name="T56" fmla="*/ 104 w 600"/>
                  <a:gd name="T57" fmla="*/ 402 h 688"/>
                  <a:gd name="T58" fmla="*/ 137 w 600"/>
                  <a:gd name="T59" fmla="*/ 427 h 688"/>
                  <a:gd name="T60" fmla="*/ 174 w 600"/>
                  <a:gd name="T61" fmla="*/ 448 h 688"/>
                  <a:gd name="T62" fmla="*/ 214 w 600"/>
                  <a:gd name="T63" fmla="*/ 463 h 688"/>
                  <a:gd name="T64" fmla="*/ 256 w 600"/>
                  <a:gd name="T65" fmla="*/ 472 h 688"/>
                  <a:gd name="T66" fmla="*/ 283 w 600"/>
                  <a:gd name="T67" fmla="*/ 476 h 688"/>
                  <a:gd name="T68" fmla="*/ 124 w 600"/>
                  <a:gd name="T69" fmla="*/ 688 h 688"/>
                  <a:gd name="T70" fmla="*/ 317 w 600"/>
                  <a:gd name="T71" fmla="*/ 653 h 688"/>
                  <a:gd name="T72" fmla="*/ 330 w 600"/>
                  <a:gd name="T73" fmla="*/ 475 h 688"/>
                  <a:gd name="T74" fmla="*/ 374 w 600"/>
                  <a:gd name="T75" fmla="*/ 467 h 688"/>
                  <a:gd name="T76" fmla="*/ 414 w 600"/>
                  <a:gd name="T77" fmla="*/ 454 h 688"/>
                  <a:gd name="T78" fmla="*/ 451 w 600"/>
                  <a:gd name="T79" fmla="*/ 435 h 688"/>
                  <a:gd name="T80" fmla="*/ 486 w 600"/>
                  <a:gd name="T81" fmla="*/ 411 h 688"/>
                  <a:gd name="T82" fmla="*/ 517 w 600"/>
                  <a:gd name="T83" fmla="*/ 383 h 688"/>
                  <a:gd name="T84" fmla="*/ 544 w 600"/>
                  <a:gd name="T85" fmla="*/ 351 h 688"/>
                  <a:gd name="T86" fmla="*/ 566 w 600"/>
                  <a:gd name="T87" fmla="*/ 315 h 688"/>
                  <a:gd name="T88" fmla="*/ 583 w 600"/>
                  <a:gd name="T89" fmla="*/ 277 h 688"/>
                  <a:gd name="T90" fmla="*/ 594 w 600"/>
                  <a:gd name="T91" fmla="*/ 235 h 688"/>
                  <a:gd name="T92" fmla="*/ 599 w 600"/>
                  <a:gd name="T93" fmla="*/ 192 h 688"/>
                  <a:gd name="T94" fmla="*/ 565 w 600"/>
                  <a:gd name="T95"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0" h="688">
                    <a:moveTo>
                      <a:pt x="565" y="0"/>
                    </a:moveTo>
                    <a:lnTo>
                      <a:pt x="565" y="176"/>
                    </a:lnTo>
                    <a:lnTo>
                      <a:pt x="565" y="190"/>
                    </a:lnTo>
                    <a:lnTo>
                      <a:pt x="564" y="203"/>
                    </a:lnTo>
                    <a:lnTo>
                      <a:pt x="562" y="216"/>
                    </a:lnTo>
                    <a:lnTo>
                      <a:pt x="559" y="229"/>
                    </a:lnTo>
                    <a:lnTo>
                      <a:pt x="556" y="242"/>
                    </a:lnTo>
                    <a:lnTo>
                      <a:pt x="553" y="255"/>
                    </a:lnTo>
                    <a:lnTo>
                      <a:pt x="549" y="267"/>
                    </a:lnTo>
                    <a:lnTo>
                      <a:pt x="544" y="279"/>
                    </a:lnTo>
                    <a:lnTo>
                      <a:pt x="539" y="291"/>
                    </a:lnTo>
                    <a:lnTo>
                      <a:pt x="532" y="303"/>
                    </a:lnTo>
                    <a:lnTo>
                      <a:pt x="526" y="314"/>
                    </a:lnTo>
                    <a:lnTo>
                      <a:pt x="519" y="324"/>
                    </a:lnTo>
                    <a:lnTo>
                      <a:pt x="512" y="335"/>
                    </a:lnTo>
                    <a:lnTo>
                      <a:pt x="504" y="345"/>
                    </a:lnTo>
                    <a:lnTo>
                      <a:pt x="496" y="355"/>
                    </a:lnTo>
                    <a:lnTo>
                      <a:pt x="487" y="363"/>
                    </a:lnTo>
                    <a:lnTo>
                      <a:pt x="478" y="372"/>
                    </a:lnTo>
                    <a:lnTo>
                      <a:pt x="469" y="381"/>
                    </a:lnTo>
                    <a:lnTo>
                      <a:pt x="459" y="388"/>
                    </a:lnTo>
                    <a:lnTo>
                      <a:pt x="448" y="396"/>
                    </a:lnTo>
                    <a:lnTo>
                      <a:pt x="437" y="402"/>
                    </a:lnTo>
                    <a:lnTo>
                      <a:pt x="427" y="409"/>
                    </a:lnTo>
                    <a:lnTo>
                      <a:pt x="415" y="415"/>
                    </a:lnTo>
                    <a:lnTo>
                      <a:pt x="403" y="421"/>
                    </a:lnTo>
                    <a:lnTo>
                      <a:pt x="391" y="425"/>
                    </a:lnTo>
                    <a:lnTo>
                      <a:pt x="379" y="429"/>
                    </a:lnTo>
                    <a:lnTo>
                      <a:pt x="366" y="432"/>
                    </a:lnTo>
                    <a:lnTo>
                      <a:pt x="353" y="436"/>
                    </a:lnTo>
                    <a:lnTo>
                      <a:pt x="340" y="438"/>
                    </a:lnTo>
                    <a:lnTo>
                      <a:pt x="327" y="440"/>
                    </a:lnTo>
                    <a:lnTo>
                      <a:pt x="314" y="441"/>
                    </a:lnTo>
                    <a:lnTo>
                      <a:pt x="300" y="441"/>
                    </a:lnTo>
                    <a:lnTo>
                      <a:pt x="286" y="441"/>
                    </a:lnTo>
                    <a:lnTo>
                      <a:pt x="273" y="440"/>
                    </a:lnTo>
                    <a:lnTo>
                      <a:pt x="260" y="438"/>
                    </a:lnTo>
                    <a:lnTo>
                      <a:pt x="247" y="436"/>
                    </a:lnTo>
                    <a:lnTo>
                      <a:pt x="234" y="432"/>
                    </a:lnTo>
                    <a:lnTo>
                      <a:pt x="221" y="429"/>
                    </a:lnTo>
                    <a:lnTo>
                      <a:pt x="209" y="425"/>
                    </a:lnTo>
                    <a:lnTo>
                      <a:pt x="198" y="421"/>
                    </a:lnTo>
                    <a:lnTo>
                      <a:pt x="186" y="415"/>
                    </a:lnTo>
                    <a:lnTo>
                      <a:pt x="174" y="409"/>
                    </a:lnTo>
                    <a:lnTo>
                      <a:pt x="163" y="402"/>
                    </a:lnTo>
                    <a:lnTo>
                      <a:pt x="152" y="396"/>
                    </a:lnTo>
                    <a:lnTo>
                      <a:pt x="142" y="388"/>
                    </a:lnTo>
                    <a:lnTo>
                      <a:pt x="132" y="381"/>
                    </a:lnTo>
                    <a:lnTo>
                      <a:pt x="122" y="372"/>
                    </a:lnTo>
                    <a:lnTo>
                      <a:pt x="113" y="363"/>
                    </a:lnTo>
                    <a:lnTo>
                      <a:pt x="105" y="355"/>
                    </a:lnTo>
                    <a:lnTo>
                      <a:pt x="96" y="345"/>
                    </a:lnTo>
                    <a:lnTo>
                      <a:pt x="88" y="335"/>
                    </a:lnTo>
                    <a:lnTo>
                      <a:pt x="81" y="324"/>
                    </a:lnTo>
                    <a:lnTo>
                      <a:pt x="74" y="314"/>
                    </a:lnTo>
                    <a:lnTo>
                      <a:pt x="68" y="303"/>
                    </a:lnTo>
                    <a:lnTo>
                      <a:pt x="61" y="291"/>
                    </a:lnTo>
                    <a:lnTo>
                      <a:pt x="56" y="279"/>
                    </a:lnTo>
                    <a:lnTo>
                      <a:pt x="52" y="267"/>
                    </a:lnTo>
                    <a:lnTo>
                      <a:pt x="47" y="255"/>
                    </a:lnTo>
                    <a:lnTo>
                      <a:pt x="44" y="242"/>
                    </a:lnTo>
                    <a:lnTo>
                      <a:pt x="41" y="229"/>
                    </a:lnTo>
                    <a:lnTo>
                      <a:pt x="39" y="216"/>
                    </a:lnTo>
                    <a:lnTo>
                      <a:pt x="37" y="203"/>
                    </a:lnTo>
                    <a:lnTo>
                      <a:pt x="36" y="190"/>
                    </a:lnTo>
                    <a:lnTo>
                      <a:pt x="36" y="176"/>
                    </a:lnTo>
                    <a:lnTo>
                      <a:pt x="36" y="0"/>
                    </a:lnTo>
                    <a:lnTo>
                      <a:pt x="0" y="0"/>
                    </a:lnTo>
                    <a:lnTo>
                      <a:pt x="0" y="176"/>
                    </a:lnTo>
                    <a:lnTo>
                      <a:pt x="1" y="192"/>
                    </a:lnTo>
                    <a:lnTo>
                      <a:pt x="2" y="207"/>
                    </a:lnTo>
                    <a:lnTo>
                      <a:pt x="3" y="221"/>
                    </a:lnTo>
                    <a:lnTo>
                      <a:pt x="6" y="235"/>
                    </a:lnTo>
                    <a:lnTo>
                      <a:pt x="10" y="249"/>
                    </a:lnTo>
                    <a:lnTo>
                      <a:pt x="13" y="263"/>
                    </a:lnTo>
                    <a:lnTo>
                      <a:pt x="17" y="277"/>
                    </a:lnTo>
                    <a:lnTo>
                      <a:pt x="23" y="290"/>
                    </a:lnTo>
                    <a:lnTo>
                      <a:pt x="28" y="303"/>
                    </a:lnTo>
                    <a:lnTo>
                      <a:pt x="34" y="315"/>
                    </a:lnTo>
                    <a:lnTo>
                      <a:pt x="41" y="328"/>
                    </a:lnTo>
                    <a:lnTo>
                      <a:pt x="48" y="340"/>
                    </a:lnTo>
                    <a:lnTo>
                      <a:pt x="57" y="351"/>
                    </a:lnTo>
                    <a:lnTo>
                      <a:pt x="65" y="362"/>
                    </a:lnTo>
                    <a:lnTo>
                      <a:pt x="74" y="373"/>
                    </a:lnTo>
                    <a:lnTo>
                      <a:pt x="83" y="383"/>
                    </a:lnTo>
                    <a:lnTo>
                      <a:pt x="93" y="392"/>
                    </a:lnTo>
                    <a:lnTo>
                      <a:pt x="104" y="402"/>
                    </a:lnTo>
                    <a:lnTo>
                      <a:pt x="114" y="411"/>
                    </a:lnTo>
                    <a:lnTo>
                      <a:pt x="125" y="419"/>
                    </a:lnTo>
                    <a:lnTo>
                      <a:pt x="137" y="427"/>
                    </a:lnTo>
                    <a:lnTo>
                      <a:pt x="149" y="435"/>
                    </a:lnTo>
                    <a:lnTo>
                      <a:pt x="161" y="442"/>
                    </a:lnTo>
                    <a:lnTo>
                      <a:pt x="174" y="448"/>
                    </a:lnTo>
                    <a:lnTo>
                      <a:pt x="187" y="454"/>
                    </a:lnTo>
                    <a:lnTo>
                      <a:pt x="200" y="458"/>
                    </a:lnTo>
                    <a:lnTo>
                      <a:pt x="214" y="463"/>
                    </a:lnTo>
                    <a:lnTo>
                      <a:pt x="228" y="467"/>
                    </a:lnTo>
                    <a:lnTo>
                      <a:pt x="242" y="470"/>
                    </a:lnTo>
                    <a:lnTo>
                      <a:pt x="256" y="472"/>
                    </a:lnTo>
                    <a:lnTo>
                      <a:pt x="270" y="475"/>
                    </a:lnTo>
                    <a:lnTo>
                      <a:pt x="285" y="476"/>
                    </a:lnTo>
                    <a:lnTo>
                      <a:pt x="283" y="476"/>
                    </a:lnTo>
                    <a:lnTo>
                      <a:pt x="283" y="653"/>
                    </a:lnTo>
                    <a:lnTo>
                      <a:pt x="124" y="653"/>
                    </a:lnTo>
                    <a:lnTo>
                      <a:pt x="124" y="688"/>
                    </a:lnTo>
                    <a:lnTo>
                      <a:pt x="476" y="688"/>
                    </a:lnTo>
                    <a:lnTo>
                      <a:pt x="476" y="653"/>
                    </a:lnTo>
                    <a:lnTo>
                      <a:pt x="317" y="653"/>
                    </a:lnTo>
                    <a:lnTo>
                      <a:pt x="317" y="476"/>
                    </a:lnTo>
                    <a:lnTo>
                      <a:pt x="315" y="476"/>
                    </a:lnTo>
                    <a:lnTo>
                      <a:pt x="330" y="475"/>
                    </a:lnTo>
                    <a:lnTo>
                      <a:pt x="344" y="472"/>
                    </a:lnTo>
                    <a:lnTo>
                      <a:pt x="360" y="470"/>
                    </a:lnTo>
                    <a:lnTo>
                      <a:pt x="374" y="467"/>
                    </a:lnTo>
                    <a:lnTo>
                      <a:pt x="387" y="463"/>
                    </a:lnTo>
                    <a:lnTo>
                      <a:pt x="401" y="458"/>
                    </a:lnTo>
                    <a:lnTo>
                      <a:pt x="414" y="454"/>
                    </a:lnTo>
                    <a:lnTo>
                      <a:pt x="427" y="448"/>
                    </a:lnTo>
                    <a:lnTo>
                      <a:pt x="439" y="442"/>
                    </a:lnTo>
                    <a:lnTo>
                      <a:pt x="451" y="435"/>
                    </a:lnTo>
                    <a:lnTo>
                      <a:pt x="463" y="427"/>
                    </a:lnTo>
                    <a:lnTo>
                      <a:pt x="475" y="419"/>
                    </a:lnTo>
                    <a:lnTo>
                      <a:pt x="486" y="411"/>
                    </a:lnTo>
                    <a:lnTo>
                      <a:pt x="497" y="402"/>
                    </a:lnTo>
                    <a:lnTo>
                      <a:pt x="508" y="392"/>
                    </a:lnTo>
                    <a:lnTo>
                      <a:pt x="517" y="383"/>
                    </a:lnTo>
                    <a:lnTo>
                      <a:pt x="527" y="373"/>
                    </a:lnTo>
                    <a:lnTo>
                      <a:pt x="536" y="362"/>
                    </a:lnTo>
                    <a:lnTo>
                      <a:pt x="544" y="351"/>
                    </a:lnTo>
                    <a:lnTo>
                      <a:pt x="552" y="340"/>
                    </a:lnTo>
                    <a:lnTo>
                      <a:pt x="559" y="328"/>
                    </a:lnTo>
                    <a:lnTo>
                      <a:pt x="566" y="315"/>
                    </a:lnTo>
                    <a:lnTo>
                      <a:pt x="572" y="303"/>
                    </a:lnTo>
                    <a:lnTo>
                      <a:pt x="578" y="290"/>
                    </a:lnTo>
                    <a:lnTo>
                      <a:pt x="583" y="277"/>
                    </a:lnTo>
                    <a:lnTo>
                      <a:pt x="587" y="263"/>
                    </a:lnTo>
                    <a:lnTo>
                      <a:pt x="591" y="249"/>
                    </a:lnTo>
                    <a:lnTo>
                      <a:pt x="594" y="235"/>
                    </a:lnTo>
                    <a:lnTo>
                      <a:pt x="597" y="221"/>
                    </a:lnTo>
                    <a:lnTo>
                      <a:pt x="598" y="207"/>
                    </a:lnTo>
                    <a:lnTo>
                      <a:pt x="599" y="192"/>
                    </a:lnTo>
                    <a:lnTo>
                      <a:pt x="600" y="176"/>
                    </a:lnTo>
                    <a:lnTo>
                      <a:pt x="600" y="0"/>
                    </a:lnTo>
                    <a:lnTo>
                      <a:pt x="56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4" name="Rectangle 23"/>
            <p:cNvSpPr/>
            <p:nvPr/>
          </p:nvSpPr>
          <p:spPr>
            <a:xfrm>
              <a:off x="4322814" y="2857703"/>
              <a:ext cx="1575494" cy="769441"/>
            </a:xfrm>
            <a:prstGeom prst="rect">
              <a:avLst/>
            </a:prstGeom>
            <a:noFill/>
          </p:spPr>
          <p:txBody>
            <a:bodyPr wrap="square">
              <a:spAutoFit/>
            </a:bodyPr>
            <a:lstStyle/>
            <a:p>
              <a:pPr algn="r">
                <a:buClr>
                  <a:srgbClr val="E24848"/>
                </a:buClr>
                <a:defRPr/>
              </a:pPr>
              <a:r>
                <a:rPr lang="zh-CN" altLang="en-US" sz="900" b="1" noProof="1">
                  <a:solidFill>
                    <a:schemeClr val="bg1"/>
                  </a:solidFill>
                  <a:latin typeface="微软雅黑" panose="020B0503020204020204" pitchFamily="34" charset="-122"/>
                  <a:ea typeface="微软雅黑" panose="020B0503020204020204" pitchFamily="34" charset="-122"/>
                  <a:cs typeface="Lato" pitchFamily="34" charset="0"/>
                  <a:sym typeface="微软雅黑" panose="020B0503020204020204" pitchFamily="34" charset="-122"/>
                </a:rPr>
                <a:t>添加标题</a:t>
              </a:r>
              <a:endParaRPr lang="en-US" sz="900" b="1" noProof="1">
                <a:solidFill>
                  <a:schemeClr val="bg1"/>
                </a:solidFill>
                <a:latin typeface="微软雅黑" panose="020B0503020204020204" pitchFamily="34" charset="-122"/>
                <a:ea typeface="微软雅黑" panose="020B0503020204020204" pitchFamily="34" charset="-122"/>
                <a:cs typeface="Lato" pitchFamily="34" charset="0"/>
                <a:sym typeface="微软雅黑" panose="020B0503020204020204" pitchFamily="34" charset="-122"/>
              </a:endParaRPr>
            </a:p>
            <a:p>
              <a:pPr algn="r">
                <a:buClr>
                  <a:srgbClr val="E24848"/>
                </a:buClr>
                <a:defRPr/>
              </a:pPr>
              <a:r>
                <a:rPr lang="zh-CN" altLang="en-US" sz="750" dirty="0">
                  <a:solidFill>
                    <a:schemeClr val="bg1"/>
                  </a:solidFill>
                  <a:latin typeface="微软雅黑" panose="020B0503020204020204" pitchFamily="34" charset="-122"/>
                  <a:ea typeface="造字工房尚雅体演示版常规体"/>
                </a:rPr>
                <a:t>单击添加段落文字单击添加段落文字单击添加段落文字</a:t>
              </a:r>
              <a:endParaRPr lang="en-US" sz="750" noProof="1">
                <a:solidFill>
                  <a:schemeClr val="bg1"/>
                </a:solidFill>
                <a:latin typeface="微软雅黑" panose="020B0503020204020204" pitchFamily="34" charset="-122"/>
                <a:ea typeface="微软雅黑" panose="020B0503020204020204" pitchFamily="34" charset="-122"/>
                <a:cs typeface="Lato" pitchFamily="34" charset="0"/>
                <a:sym typeface="微软雅黑" panose="020B0503020204020204" pitchFamily="34" charset="-122"/>
              </a:endParaRPr>
            </a:p>
          </p:txBody>
        </p:sp>
      </p:grpSp>
      <p:grpSp>
        <p:nvGrpSpPr>
          <p:cNvPr id="6" name="组合 5"/>
          <p:cNvGrpSpPr/>
          <p:nvPr/>
        </p:nvGrpSpPr>
        <p:grpSpPr>
          <a:xfrm>
            <a:off x="4572000" y="2995727"/>
            <a:ext cx="1545772" cy="1707695"/>
            <a:chOff x="6096000" y="3993243"/>
            <a:chExt cx="2061029" cy="2276927"/>
          </a:xfrm>
        </p:grpSpPr>
        <p:sp>
          <p:nvSpPr>
            <p:cNvPr id="13" name="Rectangle 12"/>
            <p:cNvSpPr/>
            <p:nvPr/>
          </p:nvSpPr>
          <p:spPr>
            <a:xfrm>
              <a:off x="6096000" y="3993243"/>
              <a:ext cx="2061029" cy="2276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Freeform 279"/>
            <p:cNvSpPr/>
            <p:nvPr/>
          </p:nvSpPr>
          <p:spPr bwMode="auto">
            <a:xfrm>
              <a:off x="7581486" y="4161667"/>
              <a:ext cx="383696" cy="310935"/>
            </a:xfrm>
            <a:custGeom>
              <a:avLst/>
              <a:gdLst>
                <a:gd name="T0" fmla="*/ 607 w 882"/>
                <a:gd name="T1" fmla="*/ 1 h 790"/>
                <a:gd name="T2" fmla="*/ 566 w 882"/>
                <a:gd name="T3" fmla="*/ 9 h 790"/>
                <a:gd name="T4" fmla="*/ 527 w 882"/>
                <a:gd name="T5" fmla="*/ 24 h 790"/>
                <a:gd name="T6" fmla="*/ 491 w 882"/>
                <a:gd name="T7" fmla="*/ 46 h 790"/>
                <a:gd name="T8" fmla="*/ 460 w 882"/>
                <a:gd name="T9" fmla="*/ 73 h 790"/>
                <a:gd name="T10" fmla="*/ 432 w 882"/>
                <a:gd name="T11" fmla="*/ 84 h 790"/>
                <a:gd name="T12" fmla="*/ 403 w 882"/>
                <a:gd name="T13" fmla="*/ 55 h 790"/>
                <a:gd name="T14" fmla="*/ 368 w 882"/>
                <a:gd name="T15" fmla="*/ 31 h 790"/>
                <a:gd name="T16" fmla="*/ 330 w 882"/>
                <a:gd name="T17" fmla="*/ 14 h 790"/>
                <a:gd name="T18" fmla="*/ 289 w 882"/>
                <a:gd name="T19" fmla="*/ 3 h 790"/>
                <a:gd name="T20" fmla="*/ 246 w 882"/>
                <a:gd name="T21" fmla="*/ 0 h 790"/>
                <a:gd name="T22" fmla="*/ 209 w 882"/>
                <a:gd name="T23" fmla="*/ 2 h 790"/>
                <a:gd name="T24" fmla="*/ 174 w 882"/>
                <a:gd name="T25" fmla="*/ 10 h 790"/>
                <a:gd name="T26" fmla="*/ 140 w 882"/>
                <a:gd name="T27" fmla="*/ 23 h 790"/>
                <a:gd name="T28" fmla="*/ 109 w 882"/>
                <a:gd name="T29" fmla="*/ 42 h 790"/>
                <a:gd name="T30" fmla="*/ 81 w 882"/>
                <a:gd name="T31" fmla="*/ 63 h 790"/>
                <a:gd name="T32" fmla="*/ 57 w 882"/>
                <a:gd name="T33" fmla="*/ 89 h 790"/>
                <a:gd name="T34" fmla="*/ 36 w 882"/>
                <a:gd name="T35" fmla="*/ 117 h 790"/>
                <a:gd name="T36" fmla="*/ 19 w 882"/>
                <a:gd name="T37" fmla="*/ 150 h 790"/>
                <a:gd name="T38" fmla="*/ 8 w 882"/>
                <a:gd name="T39" fmla="*/ 184 h 790"/>
                <a:gd name="T40" fmla="*/ 2 w 882"/>
                <a:gd name="T41" fmla="*/ 220 h 790"/>
                <a:gd name="T42" fmla="*/ 1 w 882"/>
                <a:gd name="T43" fmla="*/ 258 h 790"/>
                <a:gd name="T44" fmla="*/ 5 w 882"/>
                <a:gd name="T45" fmla="*/ 292 h 790"/>
                <a:gd name="T46" fmla="*/ 14 w 882"/>
                <a:gd name="T47" fmla="*/ 326 h 790"/>
                <a:gd name="T48" fmla="*/ 28 w 882"/>
                <a:gd name="T49" fmla="*/ 358 h 790"/>
                <a:gd name="T50" fmla="*/ 46 w 882"/>
                <a:gd name="T51" fmla="*/ 388 h 790"/>
                <a:gd name="T52" fmla="*/ 69 w 882"/>
                <a:gd name="T53" fmla="*/ 415 h 790"/>
                <a:gd name="T54" fmla="*/ 466 w 882"/>
                <a:gd name="T55" fmla="*/ 764 h 790"/>
                <a:gd name="T56" fmla="*/ 824 w 882"/>
                <a:gd name="T57" fmla="*/ 405 h 790"/>
                <a:gd name="T58" fmla="*/ 845 w 882"/>
                <a:gd name="T59" fmla="*/ 374 h 790"/>
                <a:gd name="T60" fmla="*/ 863 w 882"/>
                <a:gd name="T61" fmla="*/ 342 h 790"/>
                <a:gd name="T62" fmla="*/ 875 w 882"/>
                <a:gd name="T63" fmla="*/ 307 h 790"/>
                <a:gd name="T64" fmla="*/ 881 w 882"/>
                <a:gd name="T65" fmla="*/ 271 h 790"/>
                <a:gd name="T66" fmla="*/ 882 w 882"/>
                <a:gd name="T67" fmla="*/ 233 h 790"/>
                <a:gd name="T68" fmla="*/ 877 w 882"/>
                <a:gd name="T69" fmla="*/ 196 h 790"/>
                <a:gd name="T70" fmla="*/ 867 w 882"/>
                <a:gd name="T71" fmla="*/ 160 h 790"/>
                <a:gd name="T72" fmla="*/ 852 w 882"/>
                <a:gd name="T73" fmla="*/ 128 h 790"/>
                <a:gd name="T74" fmla="*/ 832 w 882"/>
                <a:gd name="T75" fmla="*/ 98 h 790"/>
                <a:gd name="T76" fmla="*/ 810 w 882"/>
                <a:gd name="T77" fmla="*/ 71 h 790"/>
                <a:gd name="T78" fmla="*/ 783 w 882"/>
                <a:gd name="T79" fmla="*/ 48 h 790"/>
                <a:gd name="T80" fmla="*/ 753 w 882"/>
                <a:gd name="T81" fmla="*/ 29 h 790"/>
                <a:gd name="T82" fmla="*/ 720 w 882"/>
                <a:gd name="T83" fmla="*/ 14 h 790"/>
                <a:gd name="T84" fmla="*/ 686 w 882"/>
                <a:gd name="T85" fmla="*/ 4 h 790"/>
                <a:gd name="T86" fmla="*/ 649 w 882"/>
                <a:gd name="T87"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2" h="790">
                  <a:moveTo>
                    <a:pt x="636" y="0"/>
                  </a:moveTo>
                  <a:lnTo>
                    <a:pt x="622" y="0"/>
                  </a:lnTo>
                  <a:lnTo>
                    <a:pt x="607" y="1"/>
                  </a:lnTo>
                  <a:lnTo>
                    <a:pt x="593" y="3"/>
                  </a:lnTo>
                  <a:lnTo>
                    <a:pt x="579" y="6"/>
                  </a:lnTo>
                  <a:lnTo>
                    <a:pt x="566" y="9"/>
                  </a:lnTo>
                  <a:lnTo>
                    <a:pt x="553" y="14"/>
                  </a:lnTo>
                  <a:lnTo>
                    <a:pt x="539" y="19"/>
                  </a:lnTo>
                  <a:lnTo>
                    <a:pt x="527" y="24"/>
                  </a:lnTo>
                  <a:lnTo>
                    <a:pt x="514" y="31"/>
                  </a:lnTo>
                  <a:lnTo>
                    <a:pt x="502" y="38"/>
                  </a:lnTo>
                  <a:lnTo>
                    <a:pt x="491" y="46"/>
                  </a:lnTo>
                  <a:lnTo>
                    <a:pt x="480" y="55"/>
                  </a:lnTo>
                  <a:lnTo>
                    <a:pt x="470" y="63"/>
                  </a:lnTo>
                  <a:lnTo>
                    <a:pt x="460" y="73"/>
                  </a:lnTo>
                  <a:lnTo>
                    <a:pt x="450" y="84"/>
                  </a:lnTo>
                  <a:lnTo>
                    <a:pt x="441" y="95"/>
                  </a:lnTo>
                  <a:lnTo>
                    <a:pt x="432" y="84"/>
                  </a:lnTo>
                  <a:lnTo>
                    <a:pt x="423" y="73"/>
                  </a:lnTo>
                  <a:lnTo>
                    <a:pt x="412" y="63"/>
                  </a:lnTo>
                  <a:lnTo>
                    <a:pt x="403" y="55"/>
                  </a:lnTo>
                  <a:lnTo>
                    <a:pt x="392" y="46"/>
                  </a:lnTo>
                  <a:lnTo>
                    <a:pt x="380" y="38"/>
                  </a:lnTo>
                  <a:lnTo>
                    <a:pt x="368" y="31"/>
                  </a:lnTo>
                  <a:lnTo>
                    <a:pt x="356" y="24"/>
                  </a:lnTo>
                  <a:lnTo>
                    <a:pt x="343" y="19"/>
                  </a:lnTo>
                  <a:lnTo>
                    <a:pt x="330" y="14"/>
                  </a:lnTo>
                  <a:lnTo>
                    <a:pt x="316" y="9"/>
                  </a:lnTo>
                  <a:lnTo>
                    <a:pt x="303" y="6"/>
                  </a:lnTo>
                  <a:lnTo>
                    <a:pt x="289" y="3"/>
                  </a:lnTo>
                  <a:lnTo>
                    <a:pt x="275" y="1"/>
                  </a:lnTo>
                  <a:lnTo>
                    <a:pt x="261" y="0"/>
                  </a:lnTo>
                  <a:lnTo>
                    <a:pt x="246" y="0"/>
                  </a:lnTo>
                  <a:lnTo>
                    <a:pt x="234" y="0"/>
                  </a:lnTo>
                  <a:lnTo>
                    <a:pt x="221" y="1"/>
                  </a:lnTo>
                  <a:lnTo>
                    <a:pt x="209" y="2"/>
                  </a:lnTo>
                  <a:lnTo>
                    <a:pt x="197" y="4"/>
                  </a:lnTo>
                  <a:lnTo>
                    <a:pt x="184" y="7"/>
                  </a:lnTo>
                  <a:lnTo>
                    <a:pt x="174" y="10"/>
                  </a:lnTo>
                  <a:lnTo>
                    <a:pt x="162" y="14"/>
                  </a:lnTo>
                  <a:lnTo>
                    <a:pt x="151" y="19"/>
                  </a:lnTo>
                  <a:lnTo>
                    <a:pt x="140" y="23"/>
                  </a:lnTo>
                  <a:lnTo>
                    <a:pt x="129" y="29"/>
                  </a:lnTo>
                  <a:lnTo>
                    <a:pt x="118" y="35"/>
                  </a:lnTo>
                  <a:lnTo>
                    <a:pt x="109" y="42"/>
                  </a:lnTo>
                  <a:lnTo>
                    <a:pt x="99" y="48"/>
                  </a:lnTo>
                  <a:lnTo>
                    <a:pt x="89" y="56"/>
                  </a:lnTo>
                  <a:lnTo>
                    <a:pt x="81" y="63"/>
                  </a:lnTo>
                  <a:lnTo>
                    <a:pt x="72" y="71"/>
                  </a:lnTo>
                  <a:lnTo>
                    <a:pt x="64" y="79"/>
                  </a:lnTo>
                  <a:lnTo>
                    <a:pt x="57" y="89"/>
                  </a:lnTo>
                  <a:lnTo>
                    <a:pt x="49" y="98"/>
                  </a:lnTo>
                  <a:lnTo>
                    <a:pt x="42" y="108"/>
                  </a:lnTo>
                  <a:lnTo>
                    <a:pt x="36" y="117"/>
                  </a:lnTo>
                  <a:lnTo>
                    <a:pt x="30" y="128"/>
                  </a:lnTo>
                  <a:lnTo>
                    <a:pt x="25" y="139"/>
                  </a:lnTo>
                  <a:lnTo>
                    <a:pt x="19" y="150"/>
                  </a:lnTo>
                  <a:lnTo>
                    <a:pt x="15" y="160"/>
                  </a:lnTo>
                  <a:lnTo>
                    <a:pt x="12" y="172"/>
                  </a:lnTo>
                  <a:lnTo>
                    <a:pt x="8" y="184"/>
                  </a:lnTo>
                  <a:lnTo>
                    <a:pt x="5" y="196"/>
                  </a:lnTo>
                  <a:lnTo>
                    <a:pt x="3" y="208"/>
                  </a:lnTo>
                  <a:lnTo>
                    <a:pt x="2" y="220"/>
                  </a:lnTo>
                  <a:lnTo>
                    <a:pt x="1" y="233"/>
                  </a:lnTo>
                  <a:lnTo>
                    <a:pt x="0" y="246"/>
                  </a:lnTo>
                  <a:lnTo>
                    <a:pt x="1" y="258"/>
                  </a:lnTo>
                  <a:lnTo>
                    <a:pt x="2" y="270"/>
                  </a:lnTo>
                  <a:lnTo>
                    <a:pt x="3" y="280"/>
                  </a:lnTo>
                  <a:lnTo>
                    <a:pt x="5" y="292"/>
                  </a:lnTo>
                  <a:lnTo>
                    <a:pt x="7" y="304"/>
                  </a:lnTo>
                  <a:lnTo>
                    <a:pt x="10" y="315"/>
                  </a:lnTo>
                  <a:lnTo>
                    <a:pt x="14" y="326"/>
                  </a:lnTo>
                  <a:lnTo>
                    <a:pt x="18" y="338"/>
                  </a:lnTo>
                  <a:lnTo>
                    <a:pt x="22" y="347"/>
                  </a:lnTo>
                  <a:lnTo>
                    <a:pt x="28" y="358"/>
                  </a:lnTo>
                  <a:lnTo>
                    <a:pt x="33" y="369"/>
                  </a:lnTo>
                  <a:lnTo>
                    <a:pt x="40" y="379"/>
                  </a:lnTo>
                  <a:lnTo>
                    <a:pt x="46" y="388"/>
                  </a:lnTo>
                  <a:lnTo>
                    <a:pt x="54" y="398"/>
                  </a:lnTo>
                  <a:lnTo>
                    <a:pt x="61" y="407"/>
                  </a:lnTo>
                  <a:lnTo>
                    <a:pt x="69" y="415"/>
                  </a:lnTo>
                  <a:lnTo>
                    <a:pt x="416" y="764"/>
                  </a:lnTo>
                  <a:lnTo>
                    <a:pt x="441" y="790"/>
                  </a:lnTo>
                  <a:lnTo>
                    <a:pt x="466" y="764"/>
                  </a:lnTo>
                  <a:lnTo>
                    <a:pt x="807" y="422"/>
                  </a:lnTo>
                  <a:lnTo>
                    <a:pt x="815" y="413"/>
                  </a:lnTo>
                  <a:lnTo>
                    <a:pt x="824" y="405"/>
                  </a:lnTo>
                  <a:lnTo>
                    <a:pt x="831" y="395"/>
                  </a:lnTo>
                  <a:lnTo>
                    <a:pt x="839" y="385"/>
                  </a:lnTo>
                  <a:lnTo>
                    <a:pt x="845" y="374"/>
                  </a:lnTo>
                  <a:lnTo>
                    <a:pt x="852" y="363"/>
                  </a:lnTo>
                  <a:lnTo>
                    <a:pt x="857" y="353"/>
                  </a:lnTo>
                  <a:lnTo>
                    <a:pt x="863" y="342"/>
                  </a:lnTo>
                  <a:lnTo>
                    <a:pt x="867" y="330"/>
                  </a:lnTo>
                  <a:lnTo>
                    <a:pt x="871" y="319"/>
                  </a:lnTo>
                  <a:lnTo>
                    <a:pt x="875" y="307"/>
                  </a:lnTo>
                  <a:lnTo>
                    <a:pt x="877" y="295"/>
                  </a:lnTo>
                  <a:lnTo>
                    <a:pt x="879" y="282"/>
                  </a:lnTo>
                  <a:lnTo>
                    <a:pt x="881" y="271"/>
                  </a:lnTo>
                  <a:lnTo>
                    <a:pt x="882" y="258"/>
                  </a:lnTo>
                  <a:lnTo>
                    <a:pt x="882" y="246"/>
                  </a:lnTo>
                  <a:lnTo>
                    <a:pt x="882" y="233"/>
                  </a:lnTo>
                  <a:lnTo>
                    <a:pt x="881" y="220"/>
                  </a:lnTo>
                  <a:lnTo>
                    <a:pt x="879" y="208"/>
                  </a:lnTo>
                  <a:lnTo>
                    <a:pt x="877" y="196"/>
                  </a:lnTo>
                  <a:lnTo>
                    <a:pt x="875" y="184"/>
                  </a:lnTo>
                  <a:lnTo>
                    <a:pt x="871" y="172"/>
                  </a:lnTo>
                  <a:lnTo>
                    <a:pt x="867" y="160"/>
                  </a:lnTo>
                  <a:lnTo>
                    <a:pt x="863" y="150"/>
                  </a:lnTo>
                  <a:lnTo>
                    <a:pt x="857" y="139"/>
                  </a:lnTo>
                  <a:lnTo>
                    <a:pt x="852" y="128"/>
                  </a:lnTo>
                  <a:lnTo>
                    <a:pt x="847" y="117"/>
                  </a:lnTo>
                  <a:lnTo>
                    <a:pt x="840" y="108"/>
                  </a:lnTo>
                  <a:lnTo>
                    <a:pt x="832" y="98"/>
                  </a:lnTo>
                  <a:lnTo>
                    <a:pt x="826" y="89"/>
                  </a:lnTo>
                  <a:lnTo>
                    <a:pt x="818" y="79"/>
                  </a:lnTo>
                  <a:lnTo>
                    <a:pt x="810" y="71"/>
                  </a:lnTo>
                  <a:lnTo>
                    <a:pt x="801" y="63"/>
                  </a:lnTo>
                  <a:lnTo>
                    <a:pt x="793" y="56"/>
                  </a:lnTo>
                  <a:lnTo>
                    <a:pt x="783" y="48"/>
                  </a:lnTo>
                  <a:lnTo>
                    <a:pt x="773" y="42"/>
                  </a:lnTo>
                  <a:lnTo>
                    <a:pt x="763" y="35"/>
                  </a:lnTo>
                  <a:lnTo>
                    <a:pt x="753" y="29"/>
                  </a:lnTo>
                  <a:lnTo>
                    <a:pt x="743" y="23"/>
                  </a:lnTo>
                  <a:lnTo>
                    <a:pt x="732" y="19"/>
                  </a:lnTo>
                  <a:lnTo>
                    <a:pt x="720" y="14"/>
                  </a:lnTo>
                  <a:lnTo>
                    <a:pt x="709" y="10"/>
                  </a:lnTo>
                  <a:lnTo>
                    <a:pt x="697" y="7"/>
                  </a:lnTo>
                  <a:lnTo>
                    <a:pt x="686" y="4"/>
                  </a:lnTo>
                  <a:lnTo>
                    <a:pt x="674" y="2"/>
                  </a:lnTo>
                  <a:lnTo>
                    <a:pt x="661" y="1"/>
                  </a:lnTo>
                  <a:lnTo>
                    <a:pt x="649" y="0"/>
                  </a:lnTo>
                  <a:lnTo>
                    <a:pt x="636" y="0"/>
                  </a:lnTo>
                  <a:close/>
                </a:path>
              </a:pathLst>
            </a:custGeom>
            <a:solidFill>
              <a:schemeClr val="bg1"/>
            </a:solidFill>
            <a:ln>
              <a:noFill/>
            </a:ln>
          </p:spPr>
          <p:txBody>
            <a:bodyPr vert="horz" wrap="square" lIns="68580" tIns="34290" rIns="68580" bIns="34290" numCol="1" anchor="t" anchorCtr="0" compatLnSpc="1"/>
            <a:lstStyle/>
            <a:p>
              <a:endParaRPr lang="en-US" sz="135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8" name="Rectangle 7"/>
          <p:cNvSpPr/>
          <p:nvPr/>
        </p:nvSpPr>
        <p:spPr>
          <a:xfrm>
            <a:off x="4381807" y="1618087"/>
            <a:ext cx="336845" cy="130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Rectangle 18"/>
          <p:cNvSpPr/>
          <p:nvPr/>
        </p:nvSpPr>
        <p:spPr>
          <a:xfrm>
            <a:off x="4381807" y="3471130"/>
            <a:ext cx="336845" cy="130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Rectangle 23"/>
          <p:cNvSpPr/>
          <p:nvPr/>
        </p:nvSpPr>
        <p:spPr>
          <a:xfrm>
            <a:off x="4789102" y="3824126"/>
            <a:ext cx="1181621" cy="577081"/>
          </a:xfrm>
          <a:prstGeom prst="rect">
            <a:avLst/>
          </a:prstGeom>
          <a:noFill/>
        </p:spPr>
        <p:txBody>
          <a:bodyPr wrap="square">
            <a:spAutoFit/>
          </a:bodyPr>
          <a:lstStyle/>
          <a:p>
            <a:pPr algn="r">
              <a:buClr>
                <a:srgbClr val="E24848"/>
              </a:buClr>
              <a:defRPr/>
            </a:pPr>
            <a:r>
              <a:rPr lang="zh-CN" altLang="en-US" sz="900" b="1" noProof="1">
                <a:solidFill>
                  <a:schemeClr val="bg1"/>
                </a:solidFill>
                <a:latin typeface="微软雅黑" panose="020B0503020204020204" pitchFamily="34" charset="-122"/>
                <a:ea typeface="微软雅黑" panose="020B0503020204020204" pitchFamily="34" charset="-122"/>
                <a:cs typeface="Lato" pitchFamily="34" charset="0"/>
                <a:sym typeface="微软雅黑" panose="020B0503020204020204" pitchFamily="34" charset="-122"/>
              </a:rPr>
              <a:t>添加标题</a:t>
            </a:r>
            <a:endParaRPr lang="en-US" sz="900" b="1" noProof="1">
              <a:solidFill>
                <a:schemeClr val="bg1"/>
              </a:solidFill>
              <a:latin typeface="微软雅黑" panose="020B0503020204020204" pitchFamily="34" charset="-122"/>
              <a:ea typeface="微软雅黑" panose="020B0503020204020204" pitchFamily="34" charset="-122"/>
              <a:cs typeface="Lato" pitchFamily="34" charset="0"/>
              <a:sym typeface="微软雅黑" panose="020B0503020204020204" pitchFamily="34" charset="-122"/>
            </a:endParaRPr>
          </a:p>
          <a:p>
            <a:pPr algn="r">
              <a:buClr>
                <a:srgbClr val="E24848"/>
              </a:buClr>
              <a:defRPr/>
            </a:pPr>
            <a:r>
              <a:rPr lang="zh-CN" altLang="en-US" sz="750" dirty="0">
                <a:solidFill>
                  <a:schemeClr val="bg1"/>
                </a:solidFill>
                <a:latin typeface="微软雅黑" panose="020B0503020204020204" pitchFamily="34" charset="-122"/>
                <a:ea typeface="造字工房尚雅体演示版常规体"/>
              </a:rPr>
              <a:t>单击添加段落文字单击添加段落文字单击添加段落文字</a:t>
            </a:r>
            <a:endParaRPr lang="en-US" sz="750" noProof="1">
              <a:solidFill>
                <a:schemeClr val="bg1"/>
              </a:solidFill>
              <a:latin typeface="微软雅黑" panose="020B0503020204020204" pitchFamily="34" charset="-122"/>
              <a:ea typeface="微软雅黑" panose="020B0503020204020204" pitchFamily="34" charset="-122"/>
              <a:cs typeface="Lato" pitchFamily="34" charset="0"/>
              <a:sym typeface="微软雅黑" panose="020B0503020204020204" pitchFamily="34" charset="-122"/>
            </a:endParaRPr>
          </a:p>
        </p:txBody>
      </p:sp>
    </p:spTree>
  </p:cSld>
  <p:clrMapOvr>
    <a:masterClrMapping/>
  </p:clrMapOvr>
  <p:transition spd="slow" advClick="0"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5" grpId="0"/>
      <p:bldP spid="18" grpId="0"/>
      <p:bldP spid="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3"/>
          <p:cNvGrpSpPr/>
          <p:nvPr/>
        </p:nvGrpSpPr>
        <p:grpSpPr>
          <a:xfrm rot="1789234">
            <a:off x="2952935" y="1631905"/>
            <a:ext cx="2976852" cy="2450968"/>
            <a:chOff x="4777672" y="1410621"/>
            <a:chExt cx="2976852" cy="2450968"/>
          </a:xfrm>
        </p:grpSpPr>
        <p:sp>
          <p:nvSpPr>
            <p:cNvPr id="4" name="Freeform: Shape 6"/>
            <p:cNvSpPr/>
            <p:nvPr/>
          </p:nvSpPr>
          <p:spPr>
            <a:xfrm rot="19800000">
              <a:off x="6685726" y="1410621"/>
              <a:ext cx="449580" cy="912863"/>
            </a:xfrm>
            <a:custGeom>
              <a:avLst/>
              <a:gdLst>
                <a:gd name="connsiteX0" fmla="*/ 0 w 899160"/>
                <a:gd name="connsiteY0" fmla="*/ 0 h 1825727"/>
                <a:gd name="connsiteX1" fmla="*/ 169043 w 899160"/>
                <a:gd name="connsiteY1" fmla="*/ 17041 h 1825727"/>
                <a:gd name="connsiteX2" fmla="*/ 899160 w 899160"/>
                <a:gd name="connsiteY2" fmla="*/ 912863 h 1825727"/>
                <a:gd name="connsiteX3" fmla="*/ 169043 w 899160"/>
                <a:gd name="connsiteY3" fmla="*/ 1808686 h 1825727"/>
                <a:gd name="connsiteX4" fmla="*/ 0 w 899160"/>
                <a:gd name="connsiteY4" fmla="*/ 1825727 h 1825727"/>
                <a:gd name="connsiteX5" fmla="*/ 0 w 899160"/>
                <a:gd name="connsiteY5" fmla="*/ 1368527 h 1825727"/>
                <a:gd name="connsiteX6" fmla="*/ 76902 w 899160"/>
                <a:gd name="connsiteY6" fmla="*/ 1360775 h 1825727"/>
                <a:gd name="connsiteX7" fmla="*/ 441960 w 899160"/>
                <a:gd name="connsiteY7" fmla="*/ 912863 h 1825727"/>
                <a:gd name="connsiteX8" fmla="*/ 76902 w 899160"/>
                <a:gd name="connsiteY8" fmla="*/ 464952 h 1825727"/>
                <a:gd name="connsiteX9" fmla="*/ 0 w 899160"/>
                <a:gd name="connsiteY9" fmla="*/ 457200 h 1825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9160" h="1825727">
                  <a:moveTo>
                    <a:pt x="0" y="0"/>
                  </a:moveTo>
                  <a:lnTo>
                    <a:pt x="169043" y="17041"/>
                  </a:lnTo>
                  <a:cubicBezTo>
                    <a:pt x="585720" y="102305"/>
                    <a:pt x="899160" y="470980"/>
                    <a:pt x="899160" y="912863"/>
                  </a:cubicBezTo>
                  <a:cubicBezTo>
                    <a:pt x="899160" y="1354746"/>
                    <a:pt x="585720" y="1723421"/>
                    <a:pt x="169043" y="1808686"/>
                  </a:cubicBezTo>
                  <a:lnTo>
                    <a:pt x="0" y="1825727"/>
                  </a:lnTo>
                  <a:lnTo>
                    <a:pt x="0" y="1368527"/>
                  </a:lnTo>
                  <a:lnTo>
                    <a:pt x="76902" y="1360775"/>
                  </a:lnTo>
                  <a:cubicBezTo>
                    <a:pt x="285240" y="1318142"/>
                    <a:pt x="441960" y="1133805"/>
                    <a:pt x="441960" y="912863"/>
                  </a:cubicBezTo>
                  <a:cubicBezTo>
                    <a:pt x="441960" y="691921"/>
                    <a:pt x="285240" y="507584"/>
                    <a:pt x="76902" y="464952"/>
                  </a:cubicBezTo>
                  <a:lnTo>
                    <a:pt x="0" y="457200"/>
                  </a:lnTo>
                  <a:close/>
                </a:path>
              </a:pathLst>
            </a:cu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Rectangle 7"/>
            <p:cNvSpPr/>
            <p:nvPr/>
          </p:nvSpPr>
          <p:spPr>
            <a:xfrm rot="19800000">
              <a:off x="4777672" y="2040023"/>
              <a:ext cx="1897380" cy="22860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Rectangle 8"/>
            <p:cNvSpPr/>
            <p:nvPr/>
          </p:nvSpPr>
          <p:spPr>
            <a:xfrm rot="19800000">
              <a:off x="5539268" y="2520218"/>
              <a:ext cx="1447800" cy="22860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Freeform: Shape 9"/>
            <p:cNvSpPr/>
            <p:nvPr/>
          </p:nvSpPr>
          <p:spPr>
            <a:xfrm rot="9000000">
              <a:off x="5391029" y="2948726"/>
              <a:ext cx="449580" cy="912863"/>
            </a:xfrm>
            <a:custGeom>
              <a:avLst/>
              <a:gdLst>
                <a:gd name="connsiteX0" fmla="*/ 0 w 899160"/>
                <a:gd name="connsiteY0" fmla="*/ 0 h 1825727"/>
                <a:gd name="connsiteX1" fmla="*/ 169043 w 899160"/>
                <a:gd name="connsiteY1" fmla="*/ 17041 h 1825727"/>
                <a:gd name="connsiteX2" fmla="*/ 899160 w 899160"/>
                <a:gd name="connsiteY2" fmla="*/ 912863 h 1825727"/>
                <a:gd name="connsiteX3" fmla="*/ 169043 w 899160"/>
                <a:gd name="connsiteY3" fmla="*/ 1808686 h 1825727"/>
                <a:gd name="connsiteX4" fmla="*/ 0 w 899160"/>
                <a:gd name="connsiteY4" fmla="*/ 1825727 h 1825727"/>
                <a:gd name="connsiteX5" fmla="*/ 0 w 899160"/>
                <a:gd name="connsiteY5" fmla="*/ 1368527 h 1825727"/>
                <a:gd name="connsiteX6" fmla="*/ 76902 w 899160"/>
                <a:gd name="connsiteY6" fmla="*/ 1360775 h 1825727"/>
                <a:gd name="connsiteX7" fmla="*/ 441960 w 899160"/>
                <a:gd name="connsiteY7" fmla="*/ 912863 h 1825727"/>
                <a:gd name="connsiteX8" fmla="*/ 76902 w 899160"/>
                <a:gd name="connsiteY8" fmla="*/ 464952 h 1825727"/>
                <a:gd name="connsiteX9" fmla="*/ 0 w 899160"/>
                <a:gd name="connsiteY9" fmla="*/ 457200 h 1825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9160" h="1825727">
                  <a:moveTo>
                    <a:pt x="0" y="0"/>
                  </a:moveTo>
                  <a:lnTo>
                    <a:pt x="169043" y="17041"/>
                  </a:lnTo>
                  <a:cubicBezTo>
                    <a:pt x="585720" y="102305"/>
                    <a:pt x="899160" y="470980"/>
                    <a:pt x="899160" y="912863"/>
                  </a:cubicBezTo>
                  <a:cubicBezTo>
                    <a:pt x="899160" y="1354746"/>
                    <a:pt x="585720" y="1723421"/>
                    <a:pt x="169043" y="1808686"/>
                  </a:cubicBezTo>
                  <a:lnTo>
                    <a:pt x="0" y="1825727"/>
                  </a:lnTo>
                  <a:lnTo>
                    <a:pt x="0" y="1368527"/>
                  </a:lnTo>
                  <a:lnTo>
                    <a:pt x="76902" y="1360775"/>
                  </a:lnTo>
                  <a:cubicBezTo>
                    <a:pt x="285240" y="1318142"/>
                    <a:pt x="441960" y="1133805"/>
                    <a:pt x="441960" y="912863"/>
                  </a:cubicBezTo>
                  <a:cubicBezTo>
                    <a:pt x="441960" y="691921"/>
                    <a:pt x="285240" y="507584"/>
                    <a:pt x="76902" y="464952"/>
                  </a:cubicBezTo>
                  <a:lnTo>
                    <a:pt x="0" y="457200"/>
                  </a:lnTo>
                  <a:close/>
                </a:path>
              </a:pathLst>
            </a:cu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Rectangle 10"/>
            <p:cNvSpPr/>
            <p:nvPr/>
          </p:nvSpPr>
          <p:spPr>
            <a:xfrm rot="19800000">
              <a:off x="5851078" y="3001229"/>
              <a:ext cx="1897380" cy="22860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Oval 11"/>
            <p:cNvSpPr/>
            <p:nvPr/>
          </p:nvSpPr>
          <p:spPr>
            <a:xfrm rot="19800000">
              <a:off x="6779521" y="1570822"/>
              <a:ext cx="457200" cy="457200"/>
            </a:xfrm>
            <a:prstGeom prst="ellipse">
              <a:avLst/>
            </a:prstGeom>
            <a:solidFill>
              <a:schemeClr val="tx1">
                <a:lumMod val="65000"/>
                <a:lumOff val="3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Oval 12"/>
            <p:cNvSpPr/>
            <p:nvPr/>
          </p:nvSpPr>
          <p:spPr>
            <a:xfrm rot="19800000">
              <a:off x="5290398" y="3229477"/>
              <a:ext cx="457200" cy="457200"/>
            </a:xfrm>
            <a:prstGeom prst="ellipse">
              <a:avLst/>
            </a:prstGeom>
            <a:solidFill>
              <a:srgbClr val="FDBE0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Oval 13"/>
            <p:cNvSpPr/>
            <p:nvPr/>
          </p:nvSpPr>
          <p:spPr>
            <a:xfrm rot="19800000">
              <a:off x="4777697" y="2341453"/>
              <a:ext cx="457200" cy="457200"/>
            </a:xfrm>
            <a:prstGeom prst="ellipse">
              <a:avLst/>
            </a:prstGeom>
            <a:solidFill>
              <a:srgbClr val="FDBE0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Oval 14"/>
            <p:cNvSpPr/>
            <p:nvPr/>
          </p:nvSpPr>
          <p:spPr>
            <a:xfrm rot="19800000">
              <a:off x="7297324" y="2467683"/>
              <a:ext cx="457200" cy="457200"/>
            </a:xfrm>
            <a:prstGeom prst="ellipse">
              <a:avLst/>
            </a:prstGeom>
            <a:solidFill>
              <a:srgbClr val="FDBE0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14" name="TextBox 20"/>
          <p:cNvSpPr txBox="1"/>
          <p:nvPr/>
        </p:nvSpPr>
        <p:spPr>
          <a:xfrm flipH="1">
            <a:off x="2484515" y="1191435"/>
            <a:ext cx="1725209" cy="230833"/>
          </a:xfrm>
          <a:prstGeom prst="rect">
            <a:avLst/>
          </a:prstGeom>
          <a:noFill/>
        </p:spPr>
        <p:txBody>
          <a:bodyPr wrap="none">
            <a:normAutofit fontScale="77500" lnSpcReduction="20000"/>
          </a:bodyPr>
          <a:lstStyle/>
          <a:p>
            <a:pPr algn="ctr"/>
            <a:r>
              <a:rPr lang="zh-CN" altLang="en-US" sz="1400" b="1" dirty="0">
                <a:solidFill>
                  <a:srgbClr val="FDBE02"/>
                </a:solidFill>
              </a:rPr>
              <a:t>标题文本预设</a:t>
            </a:r>
          </a:p>
        </p:txBody>
      </p:sp>
      <p:sp>
        <p:nvSpPr>
          <p:cNvPr id="15" name="TextBox 21"/>
          <p:cNvSpPr txBox="1"/>
          <p:nvPr/>
        </p:nvSpPr>
        <p:spPr>
          <a:xfrm flipH="1">
            <a:off x="2483769" y="1422268"/>
            <a:ext cx="1725955" cy="347595"/>
          </a:xfrm>
          <a:prstGeom prst="rect">
            <a:avLst/>
          </a:prstGeom>
          <a:noFill/>
        </p:spPr>
        <p:txBody>
          <a:bodyPr wrap="square">
            <a:normAutofit fontScale="77500" lnSpcReduction="20000"/>
          </a:bodyPr>
          <a:lstStyle/>
          <a:p>
            <a:pPr algn="ctr">
              <a:lnSpc>
                <a:spcPct val="120000"/>
              </a:lnSpc>
            </a:pPr>
            <a:r>
              <a:rPr lang="zh-CN" altLang="en-US" sz="1050">
                <a:solidFill>
                  <a:schemeClr val="dk1">
                    <a:lumMod val="100000"/>
                  </a:schemeClr>
                </a:solidFill>
              </a:rPr>
              <a:t>此部分内容作为文字排版占位显示</a:t>
            </a:r>
            <a:br>
              <a:rPr lang="zh-CN" altLang="en-US" sz="1050">
                <a:solidFill>
                  <a:schemeClr val="dk1">
                    <a:lumMod val="100000"/>
                  </a:schemeClr>
                </a:solidFill>
              </a:rPr>
            </a:br>
            <a:r>
              <a:rPr lang="zh-CN" altLang="en-US" sz="1050">
                <a:solidFill>
                  <a:schemeClr val="dk1">
                    <a:lumMod val="100000"/>
                  </a:schemeClr>
                </a:solidFill>
              </a:rPr>
              <a:t>（建议使用主题字）。 </a:t>
            </a:r>
          </a:p>
        </p:txBody>
      </p:sp>
      <p:sp>
        <p:nvSpPr>
          <p:cNvPr id="16" name="TextBox 23"/>
          <p:cNvSpPr txBox="1"/>
          <p:nvPr/>
        </p:nvSpPr>
        <p:spPr>
          <a:xfrm flipH="1">
            <a:off x="5840683" y="2155760"/>
            <a:ext cx="1725209" cy="230833"/>
          </a:xfrm>
          <a:prstGeom prst="rect">
            <a:avLst/>
          </a:prstGeom>
          <a:noFill/>
        </p:spPr>
        <p:txBody>
          <a:bodyPr wrap="none">
            <a:normAutofit fontScale="77500" lnSpcReduction="20000"/>
          </a:bodyPr>
          <a:lstStyle/>
          <a:p>
            <a:pPr algn="ctr"/>
            <a:r>
              <a:rPr lang="zh-CN" altLang="en-US" sz="1400" b="1" dirty="0">
                <a:solidFill>
                  <a:schemeClr val="tx1">
                    <a:lumMod val="65000"/>
                    <a:lumOff val="35000"/>
                  </a:schemeClr>
                </a:solidFill>
              </a:rPr>
              <a:t>标题文本预设</a:t>
            </a:r>
          </a:p>
        </p:txBody>
      </p:sp>
      <p:sp>
        <p:nvSpPr>
          <p:cNvPr id="17" name="TextBox 24"/>
          <p:cNvSpPr txBox="1"/>
          <p:nvPr/>
        </p:nvSpPr>
        <p:spPr>
          <a:xfrm flipH="1">
            <a:off x="5839937" y="2386593"/>
            <a:ext cx="1725955" cy="347595"/>
          </a:xfrm>
          <a:prstGeom prst="rect">
            <a:avLst/>
          </a:prstGeom>
          <a:noFill/>
        </p:spPr>
        <p:txBody>
          <a:bodyPr wrap="square">
            <a:normAutofit fontScale="77500" lnSpcReduction="20000"/>
          </a:bodyPr>
          <a:lstStyle/>
          <a:p>
            <a:pPr algn="ctr">
              <a:lnSpc>
                <a:spcPct val="120000"/>
              </a:lnSpc>
            </a:pPr>
            <a:r>
              <a:rPr lang="zh-CN" altLang="en-US" sz="1050" dirty="0">
                <a:solidFill>
                  <a:schemeClr val="dk1">
                    <a:lumMod val="100000"/>
                  </a:schemeClr>
                </a:solidFill>
              </a:rPr>
              <a:t>此部分内容作为文字排版占位显示</a:t>
            </a:r>
            <a:br>
              <a:rPr lang="zh-CN" altLang="en-US" sz="1050" dirty="0">
                <a:solidFill>
                  <a:schemeClr val="dk1">
                    <a:lumMod val="100000"/>
                  </a:schemeClr>
                </a:solidFill>
              </a:rPr>
            </a:br>
            <a:r>
              <a:rPr lang="zh-CN" altLang="en-US" sz="1050" dirty="0">
                <a:solidFill>
                  <a:schemeClr val="dk1">
                    <a:lumMod val="100000"/>
                  </a:schemeClr>
                </a:solidFill>
              </a:rPr>
              <a:t>（建议使用主题字）。 </a:t>
            </a:r>
          </a:p>
        </p:txBody>
      </p:sp>
      <p:sp>
        <p:nvSpPr>
          <p:cNvPr id="18" name="TextBox 26"/>
          <p:cNvSpPr txBox="1"/>
          <p:nvPr/>
        </p:nvSpPr>
        <p:spPr>
          <a:xfrm flipH="1">
            <a:off x="2571106" y="3848404"/>
            <a:ext cx="1725209" cy="230833"/>
          </a:xfrm>
          <a:prstGeom prst="rect">
            <a:avLst/>
          </a:prstGeom>
          <a:noFill/>
        </p:spPr>
        <p:txBody>
          <a:bodyPr wrap="none">
            <a:normAutofit fontScale="77500" lnSpcReduction="20000"/>
          </a:bodyPr>
          <a:lstStyle/>
          <a:p>
            <a:pPr algn="ctr"/>
            <a:r>
              <a:rPr lang="zh-CN" altLang="en-US" sz="1400" b="1">
                <a:solidFill>
                  <a:srgbClr val="FDBE02"/>
                </a:solidFill>
              </a:rPr>
              <a:t>标题文本预设</a:t>
            </a:r>
          </a:p>
        </p:txBody>
      </p:sp>
      <p:sp>
        <p:nvSpPr>
          <p:cNvPr id="19" name="TextBox 27"/>
          <p:cNvSpPr txBox="1"/>
          <p:nvPr/>
        </p:nvSpPr>
        <p:spPr>
          <a:xfrm flipH="1">
            <a:off x="2570360" y="4079237"/>
            <a:ext cx="1725955" cy="347595"/>
          </a:xfrm>
          <a:prstGeom prst="rect">
            <a:avLst/>
          </a:prstGeom>
          <a:noFill/>
        </p:spPr>
        <p:txBody>
          <a:bodyPr wrap="square">
            <a:normAutofit fontScale="77500" lnSpcReduction="20000"/>
          </a:bodyPr>
          <a:lstStyle/>
          <a:p>
            <a:pPr algn="ctr">
              <a:lnSpc>
                <a:spcPct val="120000"/>
              </a:lnSpc>
            </a:pPr>
            <a:r>
              <a:rPr lang="zh-CN" altLang="en-US" sz="1050">
                <a:solidFill>
                  <a:schemeClr val="dk1">
                    <a:lumMod val="100000"/>
                  </a:schemeClr>
                </a:solidFill>
              </a:rPr>
              <a:t>此部分内容作为文字排版占位显示</a:t>
            </a:r>
            <a:br>
              <a:rPr lang="zh-CN" altLang="en-US" sz="1050">
                <a:solidFill>
                  <a:schemeClr val="dk1">
                    <a:lumMod val="100000"/>
                  </a:schemeClr>
                </a:solidFill>
              </a:rPr>
            </a:br>
            <a:r>
              <a:rPr lang="zh-CN" altLang="en-US" sz="1050">
                <a:solidFill>
                  <a:schemeClr val="dk1">
                    <a:lumMod val="100000"/>
                  </a:schemeClr>
                </a:solidFill>
              </a:rPr>
              <a:t>（建议使用主题字）。 </a:t>
            </a:r>
          </a:p>
        </p:txBody>
      </p:sp>
      <p:sp>
        <p:nvSpPr>
          <p:cNvPr id="20" name="TextBox 29"/>
          <p:cNvSpPr txBox="1"/>
          <p:nvPr/>
        </p:nvSpPr>
        <p:spPr>
          <a:xfrm flipH="1">
            <a:off x="5840683" y="3385393"/>
            <a:ext cx="1725209" cy="230833"/>
          </a:xfrm>
          <a:prstGeom prst="rect">
            <a:avLst/>
          </a:prstGeom>
          <a:noFill/>
        </p:spPr>
        <p:txBody>
          <a:bodyPr wrap="none">
            <a:normAutofit fontScale="77500" lnSpcReduction="20000"/>
          </a:bodyPr>
          <a:lstStyle/>
          <a:p>
            <a:pPr algn="ctr"/>
            <a:r>
              <a:rPr lang="zh-CN" altLang="en-US" sz="1400" b="1" dirty="0">
                <a:solidFill>
                  <a:srgbClr val="FDBE02"/>
                </a:solidFill>
              </a:rPr>
              <a:t>标题文本预设</a:t>
            </a:r>
          </a:p>
        </p:txBody>
      </p:sp>
      <p:sp>
        <p:nvSpPr>
          <p:cNvPr id="21" name="TextBox 30"/>
          <p:cNvSpPr txBox="1"/>
          <p:nvPr/>
        </p:nvSpPr>
        <p:spPr>
          <a:xfrm flipH="1">
            <a:off x="5840683" y="3616226"/>
            <a:ext cx="1725955" cy="347595"/>
          </a:xfrm>
          <a:prstGeom prst="rect">
            <a:avLst/>
          </a:prstGeom>
          <a:noFill/>
        </p:spPr>
        <p:txBody>
          <a:bodyPr wrap="square">
            <a:normAutofit fontScale="77500" lnSpcReduction="20000"/>
          </a:bodyPr>
          <a:lstStyle/>
          <a:p>
            <a:pPr algn="ctr">
              <a:lnSpc>
                <a:spcPct val="120000"/>
              </a:lnSpc>
            </a:pPr>
            <a:r>
              <a:rPr lang="zh-CN" altLang="en-US" sz="1050">
                <a:solidFill>
                  <a:schemeClr val="dk1">
                    <a:lumMod val="100000"/>
                  </a:schemeClr>
                </a:solidFill>
              </a:rPr>
              <a:t>此部分内容作为文字排版占位显示</a:t>
            </a:r>
            <a:br>
              <a:rPr lang="zh-CN" altLang="en-US" sz="1050">
                <a:solidFill>
                  <a:schemeClr val="dk1">
                    <a:lumMod val="100000"/>
                  </a:schemeClr>
                </a:solidFill>
              </a:rPr>
            </a:br>
            <a:r>
              <a:rPr lang="zh-CN" altLang="en-US" sz="1050">
                <a:solidFill>
                  <a:schemeClr val="dk1">
                    <a:lumMod val="100000"/>
                  </a:schemeClr>
                </a:solidFill>
              </a:rPr>
              <a:t>（建议使用主题字）。 </a:t>
            </a:r>
          </a:p>
        </p:txBody>
      </p:sp>
      <p:sp>
        <p:nvSpPr>
          <p:cNvPr id="26" name="等腰三角形 25"/>
          <p:cNvSpPr/>
          <p:nvPr/>
        </p:nvSpPr>
        <p:spPr>
          <a:xfrm rot="5400000">
            <a:off x="350557" y="281087"/>
            <a:ext cx="207812" cy="17017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文本框 75"/>
          <p:cNvSpPr txBox="1"/>
          <p:nvPr/>
        </p:nvSpPr>
        <p:spPr>
          <a:xfrm>
            <a:off x="2693958" y="2530053"/>
            <a:ext cx="2562225" cy="284693"/>
          </a:xfrm>
          <a:prstGeom prst="rect">
            <a:avLst/>
          </a:prstGeom>
          <a:noFill/>
        </p:spPr>
        <p:txBody>
          <a:bodyPr lIns="68580" tIns="34290" rIns="68580" bIns="34290">
            <a:spAutoFit/>
          </a:bodyPr>
          <a:lstStyle/>
          <a:p>
            <a:pPr lvl="0" algn="r"/>
            <a:r>
              <a:rPr lang="zh-CN" altLang="en-US" sz="700" dirty="0">
                <a:solidFill>
                  <a:schemeClr val="bg1">
                    <a:lumMod val="65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500" dirty="0">
              <a:solidFill>
                <a:schemeClr val="bg1">
                  <a:lumMod val="65000"/>
                </a:schemeClr>
              </a:solidFill>
              <a:latin typeface="微软雅黑" panose="020B0503020204020204" pitchFamily="34" charset="-122"/>
              <a:ea typeface="微软雅黑" panose="020B0503020204020204" pitchFamily="34" charset="-122"/>
              <a:cs typeface="+mn-ea"/>
            </a:endParaRPr>
          </a:p>
        </p:txBody>
      </p:sp>
      <p:sp>
        <p:nvSpPr>
          <p:cNvPr id="10" name="MH_Entry_1"/>
          <p:cNvSpPr/>
          <p:nvPr>
            <p:custDataLst>
              <p:tags r:id="rId1"/>
            </p:custDataLst>
          </p:nvPr>
        </p:nvSpPr>
        <p:spPr>
          <a:xfrm>
            <a:off x="3257268" y="1878642"/>
            <a:ext cx="1856312" cy="4656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lvl="0" algn="ctr"/>
            <a:r>
              <a:rPr lang="zh-CN" altLang="en-US" sz="1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明年工作计划</a:t>
            </a:r>
            <a:endParaRPr lang="en-US" altLang="zh-CN" sz="1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MH_Number_1"/>
          <p:cNvSpPr txBox="1">
            <a:spLocks noChangeArrowheads="1"/>
          </p:cNvSpPr>
          <p:nvPr>
            <p:custDataLst>
              <p:tags r:id="rId2"/>
            </p:custDataLst>
          </p:nvPr>
        </p:nvSpPr>
        <p:spPr bwMode="auto">
          <a:xfrm>
            <a:off x="5113581" y="1878643"/>
            <a:ext cx="442031" cy="46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1" tIns="32510" rIns="65021" bIns="32510" anchor="ctr" anchorCtr="1">
            <a:noAutofit/>
          </a:bodyPr>
          <a:lstStyle>
            <a:defPPr>
              <a:defRPr lang="zh-CN"/>
            </a:defPPr>
            <a:lvl1pPr algn="ctr">
              <a:lnSpc>
                <a:spcPct val="100000"/>
              </a:lnSpc>
              <a:spcBef>
                <a:spcPct val="0"/>
              </a:spcBef>
              <a:buFontTx/>
              <a:buNone/>
              <a:defRPr sz="2400" b="1">
                <a:solidFill>
                  <a:srgbClr val="00B0F0"/>
                </a:solidFill>
                <a:latin typeface="幼圆" panose="02010509060101010101" pitchFamily="49" charset="-122"/>
                <a:ea typeface="幼圆" panose="02010509060101010101" pitchFamily="49" charset="-122"/>
                <a:cs typeface="Verdana" panose="020B0604030504040204" pitchFamily="34" charset="0"/>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r>
              <a:rPr lang="en-US" altLang="zh-CN"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3" name="MH_Others_1"/>
          <p:cNvGrpSpPr/>
          <p:nvPr>
            <p:custDataLst>
              <p:tags r:id="rId3"/>
            </p:custDataLst>
          </p:nvPr>
        </p:nvGrpSpPr>
        <p:grpSpPr>
          <a:xfrm>
            <a:off x="5609094" y="385202"/>
            <a:ext cx="295054" cy="4131558"/>
            <a:chOff x="4349750" y="1062266"/>
            <a:chExt cx="393426" cy="5508000"/>
          </a:xfrm>
        </p:grpSpPr>
        <p:pic>
          <p:nvPicPr>
            <p:cNvPr id="14" name="Picture 3"/>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49750" y="1062266"/>
              <a:ext cx="81701"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79350" y="1815142"/>
              <a:ext cx="63826" cy="4556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spd="slow" advClick="0" advTm="3000">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22" presetClass="entr" presetSubtype="2" fill="hold" grpId="0" nodeType="withEffect">
                                  <p:stCondLst>
                                    <p:cond delay="250"/>
                                  </p:stCondLst>
                                  <p:childTnLst>
                                    <p:set>
                                      <p:cBhvr>
                                        <p:cTn id="20" dur="1" fill="hold">
                                          <p:stCondLst>
                                            <p:cond delay="0"/>
                                          </p:stCondLst>
                                        </p:cTn>
                                        <p:tgtEl>
                                          <p:spTgt spid="10"/>
                                        </p:tgtEl>
                                        <p:attrNameLst>
                                          <p:attrName>style.visibility</p:attrName>
                                        </p:attrNameLst>
                                      </p:cBhvr>
                                      <p:to>
                                        <p:strVal val="visible"/>
                                      </p:to>
                                    </p:set>
                                    <p:animEffect transition="in" filter="wipe(right)">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10" grpId="0"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49"/>
          <p:cNvCxnSpPr/>
          <p:nvPr/>
        </p:nvCxnSpPr>
        <p:spPr>
          <a:xfrm>
            <a:off x="4301271" y="144150"/>
            <a:ext cx="54146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reeform: Shape 187"/>
          <p:cNvSpPr/>
          <p:nvPr/>
        </p:nvSpPr>
        <p:spPr>
          <a:xfrm>
            <a:off x="3919517" y="1978400"/>
            <a:ext cx="1067656" cy="2257885"/>
          </a:xfrm>
          <a:custGeom>
            <a:avLst/>
            <a:gdLst>
              <a:gd name="connsiteX0" fmla="*/ 0 w 1423542"/>
              <a:gd name="connsiteY0" fmla="*/ 0 h 3010513"/>
              <a:gd name="connsiteX1" fmla="*/ 651134 w 1423542"/>
              <a:gd name="connsiteY1" fmla="*/ 0 h 3010513"/>
              <a:gd name="connsiteX2" fmla="*/ 1241418 w 1423542"/>
              <a:gd name="connsiteY2" fmla="*/ 590284 h 3010513"/>
              <a:gd name="connsiteX3" fmla="*/ 1241418 w 1423542"/>
              <a:gd name="connsiteY3" fmla="*/ 2196777 h 3010513"/>
              <a:gd name="connsiteX4" fmla="*/ 1423542 w 1423542"/>
              <a:gd name="connsiteY4" fmla="*/ 2196777 h 3010513"/>
              <a:gd name="connsiteX5" fmla="*/ 849064 w 1423542"/>
              <a:gd name="connsiteY5" fmla="*/ 3010513 h 3010513"/>
              <a:gd name="connsiteX6" fmla="*/ 849064 w 1423542"/>
              <a:gd name="connsiteY6" fmla="*/ 2196777 h 3010513"/>
              <a:gd name="connsiteX7" fmla="*/ 850535 w 1423542"/>
              <a:gd name="connsiteY7" fmla="*/ 2196777 h 3010513"/>
              <a:gd name="connsiteX8" fmla="*/ 850535 w 1423542"/>
              <a:gd name="connsiteY8" fmla="*/ 679078 h 3010513"/>
              <a:gd name="connsiteX9" fmla="*/ 551091 w 1423542"/>
              <a:gd name="connsiteY9" fmla="*/ 379634 h 3010513"/>
              <a:gd name="connsiteX10" fmla="*/ 0 w 1423542"/>
              <a:gd name="connsiteY10" fmla="*/ 379634 h 3010513"/>
              <a:gd name="connsiteX11" fmla="*/ 0 w 1423542"/>
              <a:gd name="connsiteY11" fmla="*/ 0 h 301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3542" h="3010513">
                <a:moveTo>
                  <a:pt x="0" y="0"/>
                </a:moveTo>
                <a:lnTo>
                  <a:pt x="651134" y="0"/>
                </a:lnTo>
                <a:cubicBezTo>
                  <a:pt x="977139" y="0"/>
                  <a:pt x="1241418" y="264279"/>
                  <a:pt x="1241418" y="590284"/>
                </a:cubicBezTo>
                <a:lnTo>
                  <a:pt x="1241418" y="2196777"/>
                </a:lnTo>
                <a:lnTo>
                  <a:pt x="1423542" y="2196777"/>
                </a:lnTo>
                <a:lnTo>
                  <a:pt x="849064" y="3010513"/>
                </a:lnTo>
                <a:lnTo>
                  <a:pt x="849064" y="2196777"/>
                </a:lnTo>
                <a:lnTo>
                  <a:pt x="850535" y="2196777"/>
                </a:lnTo>
                <a:lnTo>
                  <a:pt x="850535" y="679078"/>
                </a:lnTo>
                <a:cubicBezTo>
                  <a:pt x="850535" y="513699"/>
                  <a:pt x="716469" y="379634"/>
                  <a:pt x="551091" y="379634"/>
                </a:cubicBezTo>
                <a:lnTo>
                  <a:pt x="0" y="379634"/>
                </a:lnTo>
                <a:lnTo>
                  <a:pt x="0" y="0"/>
                </a:lnTo>
                <a:close/>
              </a:path>
            </a:pathLst>
          </a:custGeom>
          <a:solidFill>
            <a:schemeClr val="accent3"/>
          </a:solidFill>
          <a:ln>
            <a:noFill/>
          </a:ln>
          <a:effectLst>
            <a:outerShdw blurRad="50800" dist="381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Freeform: Shape 191"/>
          <p:cNvSpPr/>
          <p:nvPr/>
        </p:nvSpPr>
        <p:spPr>
          <a:xfrm>
            <a:off x="3491881" y="979367"/>
            <a:ext cx="1188833" cy="2391780"/>
          </a:xfrm>
          <a:custGeom>
            <a:avLst/>
            <a:gdLst>
              <a:gd name="connsiteX0" fmla="*/ 574478 w 1585111"/>
              <a:gd name="connsiteY0" fmla="*/ 0 h 3189040"/>
              <a:gd name="connsiteX1" fmla="*/ 574478 w 1585111"/>
              <a:gd name="connsiteY1" fmla="*/ 813736 h 3189040"/>
              <a:gd name="connsiteX2" fmla="*/ 569563 w 1585111"/>
              <a:gd name="connsiteY2" fmla="*/ 813736 h 3189040"/>
              <a:gd name="connsiteX3" fmla="*/ 569563 w 1585111"/>
              <a:gd name="connsiteY3" fmla="*/ 2355887 h 3189040"/>
              <a:gd name="connsiteX4" fmla="*/ 1023084 w 1585111"/>
              <a:gd name="connsiteY4" fmla="*/ 2809406 h 3189040"/>
              <a:gd name="connsiteX5" fmla="*/ 1585111 w 1585111"/>
              <a:gd name="connsiteY5" fmla="*/ 2809406 h 3189040"/>
              <a:gd name="connsiteX6" fmla="*/ 1585111 w 1585111"/>
              <a:gd name="connsiteY6" fmla="*/ 3189040 h 3189040"/>
              <a:gd name="connsiteX7" fmla="*/ 893729 w 1585111"/>
              <a:gd name="connsiteY7" fmla="*/ 3189040 h 3189040"/>
              <a:gd name="connsiteX8" fmla="*/ 189929 w 1585111"/>
              <a:gd name="connsiteY8" fmla="*/ 2485242 h 3189040"/>
              <a:gd name="connsiteX9" fmla="*/ 189929 w 1585111"/>
              <a:gd name="connsiteY9" fmla="*/ 813736 h 3189040"/>
              <a:gd name="connsiteX10" fmla="*/ 0 w 1585111"/>
              <a:gd name="connsiteY10" fmla="*/ 813736 h 3189040"/>
              <a:gd name="connsiteX11" fmla="*/ 189929 w 1585111"/>
              <a:gd name="connsiteY11" fmla="*/ 544706 h 3189040"/>
              <a:gd name="connsiteX12" fmla="*/ 189929 w 1585111"/>
              <a:gd name="connsiteY12" fmla="*/ 537794 h 3189040"/>
              <a:gd name="connsiteX13" fmla="*/ 194809 w 1585111"/>
              <a:gd name="connsiteY13" fmla="*/ 537794 h 3189040"/>
              <a:gd name="connsiteX14" fmla="*/ 574478 w 1585111"/>
              <a:gd name="connsiteY14" fmla="*/ 0 h 318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5111" h="3189040">
                <a:moveTo>
                  <a:pt x="574478" y="0"/>
                </a:moveTo>
                <a:lnTo>
                  <a:pt x="574478" y="813736"/>
                </a:lnTo>
                <a:lnTo>
                  <a:pt x="569563" y="813736"/>
                </a:lnTo>
                <a:lnTo>
                  <a:pt x="569563" y="2355887"/>
                </a:lnTo>
                <a:cubicBezTo>
                  <a:pt x="569563" y="2606359"/>
                  <a:pt x="772611" y="2809406"/>
                  <a:pt x="1023084" y="2809406"/>
                </a:cubicBezTo>
                <a:lnTo>
                  <a:pt x="1585111" y="2809406"/>
                </a:lnTo>
                <a:lnTo>
                  <a:pt x="1585111" y="3189040"/>
                </a:lnTo>
                <a:lnTo>
                  <a:pt x="893729" y="3189040"/>
                </a:lnTo>
                <a:cubicBezTo>
                  <a:pt x="505031" y="3189040"/>
                  <a:pt x="189929" y="2873939"/>
                  <a:pt x="189929" y="2485242"/>
                </a:cubicBezTo>
                <a:lnTo>
                  <a:pt x="189929" y="813736"/>
                </a:lnTo>
                <a:lnTo>
                  <a:pt x="0" y="813736"/>
                </a:lnTo>
                <a:lnTo>
                  <a:pt x="189929" y="544706"/>
                </a:lnTo>
                <a:lnTo>
                  <a:pt x="189929" y="537794"/>
                </a:lnTo>
                <a:lnTo>
                  <a:pt x="194809" y="537794"/>
                </a:lnTo>
                <a:lnTo>
                  <a:pt x="57447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Freeform: Shape 189"/>
          <p:cNvSpPr/>
          <p:nvPr/>
        </p:nvSpPr>
        <p:spPr>
          <a:xfrm>
            <a:off x="4680714" y="1449309"/>
            <a:ext cx="1769553" cy="1921839"/>
          </a:xfrm>
          <a:custGeom>
            <a:avLst/>
            <a:gdLst>
              <a:gd name="connsiteX0" fmla="*/ 1784926 w 2359404"/>
              <a:gd name="connsiteY0" fmla="*/ 0 h 2562452"/>
              <a:gd name="connsiteX1" fmla="*/ 2359404 w 2359404"/>
              <a:gd name="connsiteY1" fmla="*/ 813736 h 2562452"/>
              <a:gd name="connsiteX2" fmla="*/ 2166017 w 2359404"/>
              <a:gd name="connsiteY2" fmla="*/ 813736 h 2562452"/>
              <a:gd name="connsiteX3" fmla="*/ 2166017 w 2359404"/>
              <a:gd name="connsiteY3" fmla="*/ 1858654 h 2562452"/>
              <a:gd name="connsiteX4" fmla="*/ 1462217 w 2359404"/>
              <a:gd name="connsiteY4" fmla="*/ 2562452 h 2562452"/>
              <a:gd name="connsiteX5" fmla="*/ 0 w 2359404"/>
              <a:gd name="connsiteY5" fmla="*/ 2562452 h 2562452"/>
              <a:gd name="connsiteX6" fmla="*/ 0 w 2359404"/>
              <a:gd name="connsiteY6" fmla="*/ 2182818 h 2562452"/>
              <a:gd name="connsiteX7" fmla="*/ 1332863 w 2359404"/>
              <a:gd name="connsiteY7" fmla="*/ 2182818 h 2562452"/>
              <a:gd name="connsiteX8" fmla="*/ 1786383 w 2359404"/>
              <a:gd name="connsiteY8" fmla="*/ 1729299 h 2562452"/>
              <a:gd name="connsiteX9" fmla="*/ 1786383 w 2359404"/>
              <a:gd name="connsiteY9" fmla="*/ 813736 h 2562452"/>
              <a:gd name="connsiteX10" fmla="*/ 1784926 w 2359404"/>
              <a:gd name="connsiteY10" fmla="*/ 813736 h 2562452"/>
              <a:gd name="connsiteX11" fmla="*/ 1784926 w 2359404"/>
              <a:gd name="connsiteY11" fmla="*/ 0 h 2562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59404" h="2562452">
                <a:moveTo>
                  <a:pt x="1784926" y="0"/>
                </a:moveTo>
                <a:lnTo>
                  <a:pt x="2359404" y="813736"/>
                </a:lnTo>
                <a:lnTo>
                  <a:pt x="2166017" y="813736"/>
                </a:lnTo>
                <a:lnTo>
                  <a:pt x="2166017" y="1858654"/>
                </a:lnTo>
                <a:cubicBezTo>
                  <a:pt x="2166017" y="2247351"/>
                  <a:pt x="1850916" y="2562452"/>
                  <a:pt x="1462217" y="2562452"/>
                </a:cubicBezTo>
                <a:lnTo>
                  <a:pt x="0" y="2562452"/>
                </a:lnTo>
                <a:lnTo>
                  <a:pt x="0" y="2182818"/>
                </a:lnTo>
                <a:lnTo>
                  <a:pt x="1332863" y="2182818"/>
                </a:lnTo>
                <a:cubicBezTo>
                  <a:pt x="1583336" y="2182818"/>
                  <a:pt x="1786383" y="1979771"/>
                  <a:pt x="1786383" y="1729299"/>
                </a:cubicBezTo>
                <a:lnTo>
                  <a:pt x="1786383" y="813736"/>
                </a:lnTo>
                <a:lnTo>
                  <a:pt x="1784926" y="813736"/>
                </a:lnTo>
                <a:lnTo>
                  <a:pt x="178492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Freeform: Shape 185"/>
          <p:cNvSpPr/>
          <p:nvPr/>
        </p:nvSpPr>
        <p:spPr>
          <a:xfrm>
            <a:off x="2739675" y="1978399"/>
            <a:ext cx="1179842" cy="1515454"/>
          </a:xfrm>
          <a:custGeom>
            <a:avLst/>
            <a:gdLst>
              <a:gd name="connsiteX0" fmla="*/ 773036 w 1573123"/>
              <a:gd name="connsiteY0" fmla="*/ 0 h 2020605"/>
              <a:gd name="connsiteX1" fmla="*/ 1573123 w 1573123"/>
              <a:gd name="connsiteY1" fmla="*/ 0 h 2020605"/>
              <a:gd name="connsiteX2" fmla="*/ 1573123 w 1573123"/>
              <a:gd name="connsiteY2" fmla="*/ 379634 h 2020605"/>
              <a:gd name="connsiteX3" fmla="*/ 873080 w 1573123"/>
              <a:gd name="connsiteY3" fmla="*/ 379634 h 2020605"/>
              <a:gd name="connsiteX4" fmla="*/ 573636 w 1573123"/>
              <a:gd name="connsiteY4" fmla="*/ 679078 h 2020605"/>
              <a:gd name="connsiteX5" fmla="*/ 573636 w 1573123"/>
              <a:gd name="connsiteY5" fmla="*/ 1206869 h 2020605"/>
              <a:gd name="connsiteX6" fmla="*/ 574478 w 1573123"/>
              <a:gd name="connsiteY6" fmla="*/ 1206869 h 2020605"/>
              <a:gd name="connsiteX7" fmla="*/ 574478 w 1573123"/>
              <a:gd name="connsiteY7" fmla="*/ 2020605 h 2020605"/>
              <a:gd name="connsiteX8" fmla="*/ 0 w 1573123"/>
              <a:gd name="connsiteY8" fmla="*/ 1206869 h 2020605"/>
              <a:gd name="connsiteX9" fmla="*/ 182752 w 1573123"/>
              <a:gd name="connsiteY9" fmla="*/ 1206869 h 2020605"/>
              <a:gd name="connsiteX10" fmla="*/ 182752 w 1573123"/>
              <a:gd name="connsiteY10" fmla="*/ 590284 h 2020605"/>
              <a:gd name="connsiteX11" fmla="*/ 773036 w 1573123"/>
              <a:gd name="connsiteY11" fmla="*/ 0 h 2020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3123" h="2020605">
                <a:moveTo>
                  <a:pt x="773036" y="0"/>
                </a:moveTo>
                <a:lnTo>
                  <a:pt x="1573123" y="0"/>
                </a:lnTo>
                <a:lnTo>
                  <a:pt x="1573123" y="379634"/>
                </a:lnTo>
                <a:lnTo>
                  <a:pt x="873080" y="379634"/>
                </a:lnTo>
                <a:cubicBezTo>
                  <a:pt x="707701" y="379634"/>
                  <a:pt x="573636" y="513699"/>
                  <a:pt x="573636" y="679078"/>
                </a:cubicBezTo>
                <a:lnTo>
                  <a:pt x="573636" y="1206869"/>
                </a:lnTo>
                <a:lnTo>
                  <a:pt x="574478" y="1206869"/>
                </a:lnTo>
                <a:lnTo>
                  <a:pt x="574478" y="2020605"/>
                </a:lnTo>
                <a:lnTo>
                  <a:pt x="0" y="1206869"/>
                </a:lnTo>
                <a:lnTo>
                  <a:pt x="182752" y="1206869"/>
                </a:lnTo>
                <a:lnTo>
                  <a:pt x="182752" y="590284"/>
                </a:lnTo>
                <a:cubicBezTo>
                  <a:pt x="182752" y="264279"/>
                  <a:pt x="447031" y="0"/>
                  <a:pt x="773036" y="0"/>
                </a:cubicBezTo>
                <a:close/>
              </a:path>
            </a:pathLst>
          </a:custGeom>
          <a:solidFill>
            <a:srgbClr val="FDBE02"/>
          </a:solidFill>
          <a:ln>
            <a:noFill/>
          </a:ln>
          <a:effectLst>
            <a:outerShdw blurRad="50800" dist="381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 name="Group 163"/>
          <p:cNvGrpSpPr/>
          <p:nvPr/>
        </p:nvGrpSpPr>
        <p:grpSpPr>
          <a:xfrm>
            <a:off x="439187" y="1393732"/>
            <a:ext cx="2300489" cy="755243"/>
            <a:chOff x="8328246" y="2276873"/>
            <a:chExt cx="2198694" cy="1006991"/>
          </a:xfrm>
        </p:grpSpPr>
        <p:sp>
          <p:nvSpPr>
            <p:cNvPr id="19" name="TextBox 164"/>
            <p:cNvSpPr txBox="1"/>
            <p:nvPr/>
          </p:nvSpPr>
          <p:spPr>
            <a:xfrm>
              <a:off x="8328247" y="2276873"/>
              <a:ext cx="2198693" cy="388226"/>
            </a:xfrm>
            <a:prstGeom prst="rect">
              <a:avLst/>
            </a:prstGeom>
            <a:noFill/>
          </p:spPr>
          <p:txBody>
            <a:bodyPr wrap="none" lIns="0" tIns="0" rIns="360000" bIns="0" anchor="b" anchorCtr="0">
              <a:normAutofit/>
            </a:bodyPr>
            <a:lstStyle/>
            <a:p>
              <a:pPr algn="r"/>
              <a:r>
                <a:rPr lang="zh-CN" altLang="en-US" sz="1600" b="1" dirty="0">
                  <a:solidFill>
                    <a:schemeClr val="accent2">
                      <a:lumMod val="100000"/>
                    </a:schemeClr>
                  </a:solidFill>
                </a:rPr>
                <a:t>标题文本预设</a:t>
              </a:r>
            </a:p>
          </p:txBody>
        </p:sp>
        <p:sp>
          <p:nvSpPr>
            <p:cNvPr id="20" name="TextBox 165"/>
            <p:cNvSpPr txBox="1"/>
            <p:nvPr/>
          </p:nvSpPr>
          <p:spPr>
            <a:xfrm>
              <a:off x="8328246" y="2665098"/>
              <a:ext cx="2198693" cy="618766"/>
            </a:xfrm>
            <a:prstGeom prst="rect">
              <a:avLst/>
            </a:prstGeom>
          </p:spPr>
          <p:txBody>
            <a:bodyPr vert="horz" wrap="square" lIns="0" tIns="0" rIns="360000" bIns="0" anchor="ctr">
              <a:normAutofit fontScale="92500"/>
            </a:bodyPr>
            <a:lstStyle/>
            <a:p>
              <a:pPr algn="r">
                <a:lnSpc>
                  <a:spcPct val="120000"/>
                </a:lnSpc>
              </a:pPr>
              <a:r>
                <a:rPr lang="zh-CN" altLang="en-US" sz="1050">
                  <a:solidFill>
                    <a:schemeClr val="dk1">
                      <a:lumMod val="100000"/>
                    </a:schemeClr>
                  </a:solidFill>
                </a:rPr>
                <a:t>此部分内容作为文字排版占位显示 </a:t>
              </a:r>
              <a:br>
                <a:rPr lang="zh-CN" altLang="en-US" sz="1050">
                  <a:solidFill>
                    <a:schemeClr val="dk1">
                      <a:lumMod val="100000"/>
                    </a:schemeClr>
                  </a:solidFill>
                </a:rPr>
              </a:br>
              <a:r>
                <a:rPr lang="zh-CN" altLang="en-US" sz="1050">
                  <a:solidFill>
                    <a:schemeClr val="dk1">
                      <a:lumMod val="100000"/>
                    </a:schemeClr>
                  </a:solidFill>
                </a:rPr>
                <a:t>（建议使用主题字体）</a:t>
              </a:r>
            </a:p>
          </p:txBody>
        </p:sp>
      </p:grpSp>
      <p:grpSp>
        <p:nvGrpSpPr>
          <p:cNvPr id="3" name="Group 166"/>
          <p:cNvGrpSpPr/>
          <p:nvPr/>
        </p:nvGrpSpPr>
        <p:grpSpPr>
          <a:xfrm>
            <a:off x="6450266" y="1393732"/>
            <a:ext cx="2069418" cy="755243"/>
            <a:chOff x="1197898" y="2503545"/>
            <a:chExt cx="2198693" cy="1006991"/>
          </a:xfrm>
        </p:grpSpPr>
        <p:sp>
          <p:nvSpPr>
            <p:cNvPr id="17" name="TextBox 179"/>
            <p:cNvSpPr txBox="1"/>
            <p:nvPr/>
          </p:nvSpPr>
          <p:spPr>
            <a:xfrm>
              <a:off x="1197898" y="2503545"/>
              <a:ext cx="2198693" cy="388226"/>
            </a:xfrm>
            <a:prstGeom prst="rect">
              <a:avLst/>
            </a:prstGeom>
            <a:noFill/>
          </p:spPr>
          <p:txBody>
            <a:bodyPr wrap="none" lIns="360000" tIns="0" rIns="0" bIns="0" anchor="b" anchorCtr="0">
              <a:normAutofit/>
            </a:bodyPr>
            <a:lstStyle/>
            <a:p>
              <a:r>
                <a:rPr lang="zh-CN" altLang="en-US" sz="1600" b="1">
                  <a:solidFill>
                    <a:schemeClr val="accent4">
                      <a:lumMod val="100000"/>
                    </a:schemeClr>
                  </a:solidFill>
                </a:rPr>
                <a:t>标题文本预设</a:t>
              </a:r>
            </a:p>
          </p:txBody>
        </p:sp>
        <p:sp>
          <p:nvSpPr>
            <p:cNvPr id="18" name="TextBox 181"/>
            <p:cNvSpPr txBox="1"/>
            <p:nvPr/>
          </p:nvSpPr>
          <p:spPr>
            <a:xfrm>
              <a:off x="1197898" y="2891770"/>
              <a:ext cx="2198693" cy="618766"/>
            </a:xfrm>
            <a:prstGeom prst="rect">
              <a:avLst/>
            </a:prstGeom>
          </p:spPr>
          <p:txBody>
            <a:bodyPr vert="horz" wrap="square" lIns="360000" tIns="0" rIns="0" bIns="0" anchor="ctr" anchorCtr="0">
              <a:normAutofit fontScale="92500" lnSpcReduction="20000"/>
            </a:bodyPr>
            <a:lstStyle/>
            <a:p>
              <a:pPr algn="l">
                <a:lnSpc>
                  <a:spcPct val="120000"/>
                </a:lnSpc>
              </a:pPr>
              <a:r>
                <a:rPr lang="zh-CN" altLang="en-US" sz="1050">
                  <a:solidFill>
                    <a:schemeClr val="dk1">
                      <a:lumMod val="100000"/>
                    </a:schemeClr>
                  </a:solidFill>
                </a:rPr>
                <a:t>此部分内容作为文字排版占位显示 </a:t>
              </a:r>
              <a:br>
                <a:rPr lang="zh-CN" altLang="en-US" sz="1050">
                  <a:solidFill>
                    <a:schemeClr val="dk1">
                      <a:lumMod val="100000"/>
                    </a:schemeClr>
                  </a:solidFill>
                </a:rPr>
              </a:br>
              <a:r>
                <a:rPr lang="zh-CN" altLang="en-US" sz="1050">
                  <a:solidFill>
                    <a:schemeClr val="dk1">
                      <a:lumMod val="100000"/>
                    </a:schemeClr>
                  </a:solidFill>
                </a:rPr>
                <a:t>（建议使用主题字体）</a:t>
              </a:r>
            </a:p>
          </p:txBody>
        </p:sp>
      </p:grpSp>
      <p:grpSp>
        <p:nvGrpSpPr>
          <p:cNvPr id="9" name="Group 182"/>
          <p:cNvGrpSpPr/>
          <p:nvPr/>
        </p:nvGrpSpPr>
        <p:grpSpPr>
          <a:xfrm>
            <a:off x="439187" y="2999326"/>
            <a:ext cx="2300489" cy="755243"/>
            <a:chOff x="8328246" y="2276873"/>
            <a:chExt cx="2198694" cy="1006991"/>
          </a:xfrm>
        </p:grpSpPr>
        <p:sp>
          <p:nvSpPr>
            <p:cNvPr id="15" name="TextBox 183"/>
            <p:cNvSpPr txBox="1"/>
            <p:nvPr/>
          </p:nvSpPr>
          <p:spPr>
            <a:xfrm>
              <a:off x="8328247" y="2276873"/>
              <a:ext cx="2198693" cy="388226"/>
            </a:xfrm>
            <a:prstGeom prst="rect">
              <a:avLst/>
            </a:prstGeom>
            <a:noFill/>
          </p:spPr>
          <p:txBody>
            <a:bodyPr wrap="none" lIns="0" tIns="0" rIns="360000" bIns="0" anchor="b" anchorCtr="0">
              <a:normAutofit/>
            </a:bodyPr>
            <a:lstStyle/>
            <a:p>
              <a:pPr algn="r"/>
              <a:r>
                <a:rPr lang="zh-CN" altLang="en-US" sz="1600" b="1">
                  <a:solidFill>
                    <a:schemeClr val="accent1">
                      <a:lumMod val="100000"/>
                    </a:schemeClr>
                  </a:solidFill>
                </a:rPr>
                <a:t>标题文本预设</a:t>
              </a:r>
            </a:p>
          </p:txBody>
        </p:sp>
        <p:sp>
          <p:nvSpPr>
            <p:cNvPr id="16" name="TextBox 184"/>
            <p:cNvSpPr txBox="1"/>
            <p:nvPr/>
          </p:nvSpPr>
          <p:spPr>
            <a:xfrm>
              <a:off x="8328246" y="2665098"/>
              <a:ext cx="2198693" cy="618766"/>
            </a:xfrm>
            <a:prstGeom prst="rect">
              <a:avLst/>
            </a:prstGeom>
          </p:spPr>
          <p:txBody>
            <a:bodyPr vert="horz" wrap="square" lIns="0" tIns="0" rIns="360000" bIns="0" anchor="ctr">
              <a:normAutofit fontScale="92500"/>
            </a:bodyPr>
            <a:lstStyle/>
            <a:p>
              <a:pPr algn="r">
                <a:lnSpc>
                  <a:spcPct val="120000"/>
                </a:lnSpc>
              </a:pPr>
              <a:r>
                <a:rPr lang="zh-CN" altLang="en-US" sz="1050">
                  <a:solidFill>
                    <a:schemeClr val="dk1">
                      <a:lumMod val="100000"/>
                    </a:schemeClr>
                  </a:solidFill>
                </a:rPr>
                <a:t>此部分内容作为文字排版占位显示 </a:t>
              </a:r>
              <a:br>
                <a:rPr lang="zh-CN" altLang="en-US" sz="1050">
                  <a:solidFill>
                    <a:schemeClr val="dk1">
                      <a:lumMod val="100000"/>
                    </a:schemeClr>
                  </a:solidFill>
                </a:rPr>
              </a:br>
              <a:r>
                <a:rPr lang="zh-CN" altLang="en-US" sz="1050">
                  <a:solidFill>
                    <a:schemeClr val="dk1">
                      <a:lumMod val="100000"/>
                    </a:schemeClr>
                  </a:solidFill>
                </a:rPr>
                <a:t>（建议使用主题字体）</a:t>
              </a:r>
            </a:p>
          </p:txBody>
        </p:sp>
      </p:grpSp>
      <p:grpSp>
        <p:nvGrpSpPr>
          <p:cNvPr id="10" name="Group 186"/>
          <p:cNvGrpSpPr/>
          <p:nvPr/>
        </p:nvGrpSpPr>
        <p:grpSpPr>
          <a:xfrm>
            <a:off x="6450266" y="2999326"/>
            <a:ext cx="2069418" cy="755243"/>
            <a:chOff x="1197898" y="2503545"/>
            <a:chExt cx="2198693" cy="1006991"/>
          </a:xfrm>
        </p:grpSpPr>
        <p:sp>
          <p:nvSpPr>
            <p:cNvPr id="13" name="TextBox 188"/>
            <p:cNvSpPr txBox="1"/>
            <p:nvPr/>
          </p:nvSpPr>
          <p:spPr>
            <a:xfrm>
              <a:off x="1197898" y="2503545"/>
              <a:ext cx="2198693" cy="388226"/>
            </a:xfrm>
            <a:prstGeom prst="rect">
              <a:avLst/>
            </a:prstGeom>
            <a:noFill/>
          </p:spPr>
          <p:txBody>
            <a:bodyPr wrap="none" lIns="360000" tIns="0" rIns="0" bIns="0" anchor="b" anchorCtr="0">
              <a:normAutofit/>
            </a:bodyPr>
            <a:lstStyle/>
            <a:p>
              <a:r>
                <a:rPr lang="zh-CN" altLang="en-US" sz="1600" b="1">
                  <a:solidFill>
                    <a:schemeClr val="accent3">
                      <a:lumMod val="100000"/>
                    </a:schemeClr>
                  </a:solidFill>
                </a:rPr>
                <a:t>标题文本预设</a:t>
              </a:r>
            </a:p>
          </p:txBody>
        </p:sp>
        <p:sp>
          <p:nvSpPr>
            <p:cNvPr id="14" name="TextBox 190"/>
            <p:cNvSpPr txBox="1"/>
            <p:nvPr/>
          </p:nvSpPr>
          <p:spPr>
            <a:xfrm>
              <a:off x="1197898" y="2891770"/>
              <a:ext cx="2198693" cy="618766"/>
            </a:xfrm>
            <a:prstGeom prst="rect">
              <a:avLst/>
            </a:prstGeom>
          </p:spPr>
          <p:txBody>
            <a:bodyPr vert="horz" wrap="square" lIns="360000" tIns="0" rIns="0" bIns="0" anchor="ctr" anchorCtr="0">
              <a:normAutofit fontScale="92500" lnSpcReduction="20000"/>
            </a:bodyPr>
            <a:lstStyle/>
            <a:p>
              <a:pPr algn="l">
                <a:lnSpc>
                  <a:spcPct val="120000"/>
                </a:lnSpc>
              </a:pPr>
              <a:r>
                <a:rPr lang="zh-CN" altLang="en-US" sz="1050">
                  <a:solidFill>
                    <a:schemeClr val="dk1">
                      <a:lumMod val="100000"/>
                    </a:schemeClr>
                  </a:solidFill>
                </a:rPr>
                <a:t>此部分内容作为文字排版占位显示 </a:t>
              </a:r>
              <a:br>
                <a:rPr lang="zh-CN" altLang="en-US" sz="1050">
                  <a:solidFill>
                    <a:schemeClr val="dk1">
                      <a:lumMod val="100000"/>
                    </a:schemeClr>
                  </a:solidFill>
                </a:rPr>
              </a:br>
              <a:r>
                <a:rPr lang="zh-CN" altLang="en-US" sz="1050">
                  <a:solidFill>
                    <a:schemeClr val="dk1">
                      <a:lumMod val="100000"/>
                    </a:schemeClr>
                  </a:solidFill>
                </a:rPr>
                <a:t>（建议使用主题字体）</a:t>
              </a:r>
            </a:p>
          </p:txBody>
        </p:sp>
      </p:grpSp>
      <p:sp>
        <p:nvSpPr>
          <p:cNvPr id="25" name="等腰三角形 24"/>
          <p:cNvSpPr/>
          <p:nvPr/>
        </p:nvSpPr>
        <p:spPr>
          <a:xfrm rot="5400000">
            <a:off x="350557" y="281087"/>
            <a:ext cx="207812" cy="17017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3000">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Entry_1"/>
          <p:cNvSpPr/>
          <p:nvPr>
            <p:custDataLst>
              <p:tags r:id="rId2"/>
            </p:custDataLst>
          </p:nvPr>
        </p:nvSpPr>
        <p:spPr>
          <a:xfrm>
            <a:off x="2092474" y="2000178"/>
            <a:ext cx="1856312" cy="4656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年度工作概述</a:t>
            </a:r>
            <a:endParaRPr lang="en-US" altLang="zh-CN" sz="1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78" name="MH_Number_1"/>
          <p:cNvSpPr txBox="1">
            <a:spLocks noChangeArrowheads="1"/>
          </p:cNvSpPr>
          <p:nvPr>
            <p:custDataLst>
              <p:tags r:id="rId3"/>
            </p:custDataLst>
          </p:nvPr>
        </p:nvSpPr>
        <p:spPr bwMode="auto">
          <a:xfrm>
            <a:off x="3948787" y="2000179"/>
            <a:ext cx="442031" cy="46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1" tIns="32510" rIns="65021" bIns="32510" anchor="ctr" anchorCtr="1">
            <a:noAutofit/>
          </a:bodyPr>
          <a:lstStyle>
            <a:defPPr>
              <a:defRPr lang="zh-CN"/>
            </a:defPPr>
            <a:lvl1pPr algn="ctr">
              <a:lnSpc>
                <a:spcPct val="100000"/>
              </a:lnSpc>
              <a:spcBef>
                <a:spcPct val="0"/>
              </a:spcBef>
              <a:buFontTx/>
              <a:buNone/>
              <a:defRPr sz="2400" b="1">
                <a:solidFill>
                  <a:srgbClr val="00B0F0"/>
                </a:solidFill>
                <a:latin typeface="幼圆" panose="02010509060101010101" pitchFamily="49" charset="-122"/>
                <a:ea typeface="幼圆" panose="02010509060101010101" pitchFamily="49" charset="-122"/>
                <a:cs typeface="Verdana" panose="020B0604030504040204" pitchFamily="34" charset="0"/>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r>
              <a:rPr lang="en-US" altLang="zh-CN" sz="1800" dirty="0">
                <a:solidFill>
                  <a:schemeClr val="accent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18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MH_Others_1"/>
          <p:cNvGrpSpPr/>
          <p:nvPr>
            <p:custDataLst>
              <p:tags r:id="rId4"/>
            </p:custDataLst>
          </p:nvPr>
        </p:nvGrpSpPr>
        <p:grpSpPr>
          <a:xfrm>
            <a:off x="4437977" y="938786"/>
            <a:ext cx="295054" cy="4131558"/>
            <a:chOff x="4349750" y="1062266"/>
            <a:chExt cx="393426" cy="5508000"/>
          </a:xfrm>
        </p:grpSpPr>
        <p:pic>
          <p:nvPicPr>
            <p:cNvPr id="3083" name="Picture 3"/>
            <p:cNvPicPr>
              <a:picLocks noChangeAspect="1" noChangeArrowheads="1"/>
            </p:cNvPicPr>
            <p:nvPr/>
          </p:nvPicPr>
          <p:blipFill>
            <a:blip r:embed="rId1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49750" y="1062266"/>
              <a:ext cx="81701"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3"/>
            <p:cNvPicPr>
              <a:picLocks noChangeAspect="1" noChangeArrowheads="1"/>
            </p:cNvPicPr>
            <p:nvPr/>
          </p:nvPicPr>
          <p:blipFill>
            <a:blip r:embed="rId1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79350" y="1815142"/>
              <a:ext cx="63826" cy="4556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MH_Entry_3"/>
          <p:cNvSpPr/>
          <p:nvPr>
            <p:custDataLst>
              <p:tags r:id="rId5"/>
            </p:custDataLst>
          </p:nvPr>
        </p:nvSpPr>
        <p:spPr>
          <a:xfrm>
            <a:off x="2092474" y="3122614"/>
            <a:ext cx="1856312" cy="465688"/>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lvl="0" algn="ctr"/>
            <a:r>
              <a:rPr lang="zh-CN" altLang="en-US" sz="1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成功项目展示</a:t>
            </a:r>
            <a:endParaRPr lang="en-US" altLang="zh-CN" sz="1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MH_Number_3"/>
          <p:cNvSpPr txBox="1">
            <a:spLocks noChangeArrowheads="1"/>
          </p:cNvSpPr>
          <p:nvPr>
            <p:custDataLst>
              <p:tags r:id="rId6"/>
            </p:custDataLst>
          </p:nvPr>
        </p:nvSpPr>
        <p:spPr bwMode="auto">
          <a:xfrm>
            <a:off x="3948787" y="3122615"/>
            <a:ext cx="442031" cy="46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1" tIns="32510" rIns="65021" bIns="32510" anchor="ctr" anchorCtr="1">
            <a:noAutofit/>
          </a:bodyPr>
          <a:lstStyle>
            <a:defPPr>
              <a:defRPr lang="zh-CN"/>
            </a:defPPr>
            <a:lvl1pPr algn="ctr">
              <a:lnSpc>
                <a:spcPct val="100000"/>
              </a:lnSpc>
              <a:spcBef>
                <a:spcPct val="0"/>
              </a:spcBef>
              <a:buFontTx/>
              <a:buNone/>
              <a:defRPr sz="2400" b="1">
                <a:solidFill>
                  <a:srgbClr val="00B0F0"/>
                </a:solidFill>
                <a:latin typeface="幼圆" panose="02010509060101010101" pitchFamily="49" charset="-122"/>
                <a:ea typeface="幼圆" panose="02010509060101010101" pitchFamily="49" charset="-122"/>
                <a:cs typeface="Verdana" panose="020B0604030504040204" pitchFamily="34" charset="0"/>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r>
              <a:rPr lang="en-US" altLang="zh-CN" sz="1800" dirty="0">
                <a:solidFill>
                  <a:schemeClr val="accent3"/>
                </a:solidFill>
                <a:latin typeface="Arial" panose="020B0604020202020204" pitchFamily="34" charset="0"/>
                <a:ea typeface="微软雅黑" panose="020B0503020204020204" pitchFamily="34" charset="-122"/>
                <a:sym typeface="Arial" panose="020B0604020202020204" pitchFamily="34" charset="0"/>
              </a:rPr>
              <a:t>03</a:t>
            </a:r>
            <a:endParaRPr lang="zh-CN" altLang="en-US" sz="18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MH_Entry_2"/>
          <p:cNvSpPr/>
          <p:nvPr>
            <p:custDataLst>
              <p:tags r:id="rId7"/>
            </p:custDataLst>
          </p:nvPr>
        </p:nvSpPr>
        <p:spPr>
          <a:xfrm flipH="1">
            <a:off x="5219719" y="2561396"/>
            <a:ext cx="1856312" cy="465688"/>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lvl="0" algn="ctr"/>
            <a:r>
              <a:rPr lang="zh-CN" altLang="en-US" sz="1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工作完成情况</a:t>
            </a:r>
            <a:endParaRPr lang="en-US" altLang="zh-CN" sz="1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MH_Number_2"/>
          <p:cNvSpPr txBox="1">
            <a:spLocks noChangeArrowheads="1"/>
          </p:cNvSpPr>
          <p:nvPr>
            <p:custDataLst>
              <p:tags r:id="rId8"/>
            </p:custDataLst>
          </p:nvPr>
        </p:nvSpPr>
        <p:spPr bwMode="auto">
          <a:xfrm flipH="1">
            <a:off x="4777688" y="2561397"/>
            <a:ext cx="442031" cy="46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1" tIns="32510" rIns="65021" bIns="32510" anchor="ctr" anchorCtr="1">
            <a:noAutofit/>
          </a:bodyPr>
          <a:lstStyle>
            <a:defPPr>
              <a:defRPr lang="zh-CN"/>
            </a:defPPr>
            <a:lvl1pPr algn="ctr">
              <a:lnSpc>
                <a:spcPct val="100000"/>
              </a:lnSpc>
              <a:spcBef>
                <a:spcPct val="0"/>
              </a:spcBef>
              <a:buFontTx/>
              <a:buNone/>
              <a:defRPr sz="2400" b="1">
                <a:solidFill>
                  <a:srgbClr val="00B0F0"/>
                </a:solidFill>
                <a:latin typeface="幼圆" panose="02010509060101010101" pitchFamily="49" charset="-122"/>
                <a:ea typeface="幼圆" panose="02010509060101010101" pitchFamily="49" charset="-122"/>
                <a:cs typeface="Verdana" panose="020B0604030504040204" pitchFamily="34" charset="0"/>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r>
              <a:rPr lang="en-US" altLang="zh-CN" sz="1800" dirty="0">
                <a:solidFill>
                  <a:schemeClr val="accent2"/>
                </a:solidFill>
                <a:latin typeface="Arial" panose="020B0604020202020204" pitchFamily="34" charset="0"/>
                <a:ea typeface="微软雅黑" panose="020B0503020204020204" pitchFamily="34" charset="-122"/>
                <a:sym typeface="Arial" panose="020B0604020202020204" pitchFamily="34" charset="0"/>
              </a:rPr>
              <a:t>02</a:t>
            </a:r>
            <a:endParaRPr lang="zh-CN" altLang="en-US" sz="18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MH_Number_4"/>
          <p:cNvSpPr txBox="1">
            <a:spLocks noChangeArrowheads="1"/>
          </p:cNvSpPr>
          <p:nvPr>
            <p:custDataLst>
              <p:tags r:id="rId9"/>
            </p:custDataLst>
          </p:nvPr>
        </p:nvSpPr>
        <p:spPr bwMode="auto">
          <a:xfrm flipH="1">
            <a:off x="4777688" y="3683834"/>
            <a:ext cx="442031" cy="46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1" tIns="32510" rIns="65021" bIns="32510" anchor="ctr" anchorCtr="1">
            <a:noAutofit/>
          </a:bodyPr>
          <a:lstStyle>
            <a:defPPr>
              <a:defRPr lang="zh-CN"/>
            </a:defPPr>
            <a:lvl1pPr algn="ctr">
              <a:lnSpc>
                <a:spcPct val="100000"/>
              </a:lnSpc>
              <a:spcBef>
                <a:spcPct val="0"/>
              </a:spcBef>
              <a:buFontTx/>
              <a:buNone/>
              <a:defRPr sz="2800" b="1">
                <a:solidFill>
                  <a:srgbClr val="00B0F0"/>
                </a:solidFill>
                <a:latin typeface="幼圆" panose="02010509060101010101" pitchFamily="49" charset="-122"/>
                <a:ea typeface="幼圆" panose="02010509060101010101" pitchFamily="49" charset="-122"/>
                <a:cs typeface="Verdana" panose="020B0604030504040204" pitchFamily="34" charset="0"/>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r>
              <a:rPr lang="en-US" altLang="zh-CN" sz="1800" dirty="0">
                <a:solidFill>
                  <a:schemeClr val="accent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18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MH_Others_2"/>
          <p:cNvSpPr txBox="1">
            <a:spLocks noChangeArrowheads="1"/>
          </p:cNvSpPr>
          <p:nvPr>
            <p:custDataLst>
              <p:tags r:id="rId10"/>
            </p:custDataLst>
          </p:nvPr>
        </p:nvSpPr>
        <p:spPr bwMode="auto">
          <a:xfrm>
            <a:off x="6120172" y="52264"/>
            <a:ext cx="2921748" cy="43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a:lnSpc>
                <a:spcPct val="100000"/>
              </a:lnSpc>
              <a:spcBef>
                <a:spcPct val="0"/>
              </a:spcBef>
              <a:buFontTx/>
              <a:buNone/>
            </a:pPr>
            <a:r>
              <a:rPr lang="en-US" altLang="zh-CN" sz="36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36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MH_Others_3"/>
          <p:cNvSpPr/>
          <p:nvPr>
            <p:custDataLst>
              <p:tags r:id="rId11"/>
            </p:custDataLst>
          </p:nvPr>
        </p:nvSpPr>
        <p:spPr>
          <a:xfrm>
            <a:off x="6496778" y="520120"/>
            <a:ext cx="2529624" cy="13753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5021" tIns="32510" rIns="65021" bIns="32510" rtlCol="0" anchor="ctr">
            <a:noAutofit/>
          </a:bodyPr>
          <a:lstStyle/>
          <a:p>
            <a:pPr algn="ct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29" name="MH_Others_4"/>
          <p:cNvSpPr/>
          <p:nvPr>
            <p:custDataLst>
              <p:tags r:id="rId12"/>
            </p:custDataLst>
          </p:nvPr>
        </p:nvSpPr>
        <p:spPr>
          <a:xfrm>
            <a:off x="7812938" y="699494"/>
            <a:ext cx="1213464" cy="7625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5021" tIns="32510" rIns="65021" bIns="32510" rtlCol="0" anchor="ctr">
            <a:noAutofit/>
          </a:bodyPr>
          <a:lstStyle/>
          <a:p>
            <a:pPr algn="ct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MH_Entry_4"/>
          <p:cNvSpPr/>
          <p:nvPr>
            <p:custDataLst>
              <p:tags r:id="rId13"/>
            </p:custDataLst>
          </p:nvPr>
        </p:nvSpPr>
        <p:spPr>
          <a:xfrm flipH="1">
            <a:off x="5219719" y="3683833"/>
            <a:ext cx="1856312" cy="4656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lvl="0" algn="ctr"/>
            <a:r>
              <a:rPr lang="zh-CN" altLang="en-US" sz="1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明年工作计划</a:t>
            </a:r>
            <a:endParaRPr lang="en-US" altLang="zh-CN" sz="1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ustDataLst>
      <p:tags r:id="rId1"/>
    </p:custDataLst>
  </p:cSld>
  <p:clrMapOvr>
    <a:masterClrMapping/>
  </p:clrMapOvr>
  <p:transition spd="slow" advClick="0"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078"/>
                                        </p:tgtEl>
                                        <p:attrNameLst>
                                          <p:attrName>style.visibility</p:attrName>
                                        </p:attrNameLst>
                                      </p:cBhvr>
                                      <p:to>
                                        <p:strVal val="visible"/>
                                      </p:to>
                                    </p:set>
                                    <p:anim calcmode="lin" valueType="num">
                                      <p:cBhvr>
                                        <p:cTn id="24" dur="500" fill="hold"/>
                                        <p:tgtEl>
                                          <p:spTgt spid="3078"/>
                                        </p:tgtEl>
                                        <p:attrNameLst>
                                          <p:attrName>ppt_w</p:attrName>
                                        </p:attrNameLst>
                                      </p:cBhvr>
                                      <p:tavLst>
                                        <p:tav tm="0">
                                          <p:val>
                                            <p:fltVal val="0"/>
                                          </p:val>
                                        </p:tav>
                                        <p:tav tm="100000">
                                          <p:val>
                                            <p:strVal val="#ppt_w"/>
                                          </p:val>
                                        </p:tav>
                                      </p:tavLst>
                                    </p:anim>
                                    <p:anim calcmode="lin" valueType="num">
                                      <p:cBhvr>
                                        <p:cTn id="25" dur="500" fill="hold"/>
                                        <p:tgtEl>
                                          <p:spTgt spid="3078"/>
                                        </p:tgtEl>
                                        <p:attrNameLst>
                                          <p:attrName>ppt_h</p:attrName>
                                        </p:attrNameLst>
                                      </p:cBhvr>
                                      <p:tavLst>
                                        <p:tav tm="0">
                                          <p:val>
                                            <p:fltVal val="0"/>
                                          </p:val>
                                        </p:tav>
                                        <p:tav tm="100000">
                                          <p:val>
                                            <p:strVal val="#ppt_h"/>
                                          </p:val>
                                        </p:tav>
                                      </p:tavLst>
                                    </p:anim>
                                    <p:animEffect transition="in" filter="fade">
                                      <p:cBhvr>
                                        <p:cTn id="26" dur="500"/>
                                        <p:tgtEl>
                                          <p:spTgt spid="3078"/>
                                        </p:tgtEl>
                                      </p:cBhvr>
                                    </p:animEffect>
                                  </p:childTnLst>
                                </p:cTn>
                              </p:par>
                              <p:par>
                                <p:cTn id="27" presetID="22" presetClass="entr" presetSubtype="2" fill="hold" grpId="0" nodeType="withEffect">
                                  <p:stCondLst>
                                    <p:cond delay="250"/>
                                  </p:stCondLst>
                                  <p:childTnLst>
                                    <p:set>
                                      <p:cBhvr>
                                        <p:cTn id="28" dur="1" fill="hold">
                                          <p:stCondLst>
                                            <p:cond delay="0"/>
                                          </p:stCondLst>
                                        </p:cTn>
                                        <p:tgtEl>
                                          <p:spTgt spid="5"/>
                                        </p:tgtEl>
                                        <p:attrNameLst>
                                          <p:attrName>style.visibility</p:attrName>
                                        </p:attrNameLst>
                                      </p:cBhvr>
                                      <p:to>
                                        <p:strVal val="visible"/>
                                      </p:to>
                                    </p:set>
                                    <p:animEffect transition="in" filter="wipe(right)">
                                      <p:cBhvr>
                                        <p:cTn id="29" dur="500"/>
                                        <p:tgtEl>
                                          <p:spTgt spid="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22" presetClass="entr" presetSubtype="8" fill="hold" grpId="0" nodeType="withEffect">
                                  <p:stCondLst>
                                    <p:cond delay="25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par>
                                <p:cTn id="43" presetID="22" presetClass="entr" presetSubtype="2" fill="hold" grpId="0" nodeType="withEffect">
                                  <p:stCondLst>
                                    <p:cond delay="250"/>
                                  </p:stCondLst>
                                  <p:childTnLst>
                                    <p:set>
                                      <p:cBhvr>
                                        <p:cTn id="44" dur="1" fill="hold">
                                          <p:stCondLst>
                                            <p:cond delay="0"/>
                                          </p:stCondLst>
                                        </p:cTn>
                                        <p:tgtEl>
                                          <p:spTgt spid="18"/>
                                        </p:tgtEl>
                                        <p:attrNameLst>
                                          <p:attrName>style.visibility</p:attrName>
                                        </p:attrNameLst>
                                      </p:cBhvr>
                                      <p:to>
                                        <p:strVal val="visible"/>
                                      </p:to>
                                    </p:set>
                                    <p:animEffect transition="in" filter="wipe(right)">
                                      <p:cBhvr>
                                        <p:cTn id="45" dur="500"/>
                                        <p:tgtEl>
                                          <p:spTgt spid="1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par>
                                <p:cTn id="51" presetID="22" presetClass="entr" presetSubtype="8" fill="hold" grpId="0" nodeType="withEffect">
                                  <p:stCondLst>
                                    <p:cond delay="250"/>
                                  </p:stCondLst>
                                  <p:childTnLst>
                                    <p:set>
                                      <p:cBhvr>
                                        <p:cTn id="52" dur="1" fill="hold">
                                          <p:stCondLst>
                                            <p:cond delay="0"/>
                                          </p:stCondLst>
                                        </p:cTn>
                                        <p:tgtEl>
                                          <p:spTgt spid="41"/>
                                        </p:tgtEl>
                                        <p:attrNameLst>
                                          <p:attrName>style.visibility</p:attrName>
                                        </p:attrNameLst>
                                      </p:cBhvr>
                                      <p:to>
                                        <p:strVal val="visible"/>
                                      </p:to>
                                    </p:set>
                                    <p:animEffect transition="in" filter="wipe(left)">
                                      <p:cBhvr>
                                        <p:cTn id="5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078" grpId="0"/>
      <p:bldP spid="18" grpId="0" animBg="1"/>
      <p:bldP spid="19" grpId="0"/>
      <p:bldP spid="30" grpId="0" animBg="1"/>
      <p:bldP spid="31" grpId="0"/>
      <p:bldP spid="34" grpId="0"/>
      <p:bldP spid="51" grpId="0"/>
      <p:bldP spid="2" grpId="0" animBg="1"/>
      <p:bldP spid="29" grpId="0" animBg="1"/>
      <p:bldP spid="4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3"/>
          <p:cNvSpPr/>
          <p:nvPr/>
        </p:nvSpPr>
        <p:spPr>
          <a:xfrm>
            <a:off x="0" y="857250"/>
            <a:ext cx="9158288" cy="3265488"/>
          </a:xfrm>
          <a:custGeom>
            <a:avLst/>
            <a:gdLst>
              <a:gd name="connsiteX0" fmla="*/ 11478321 w 12211051"/>
              <a:gd name="connsiteY0" fmla="*/ 0 h 4354534"/>
              <a:gd name="connsiteX1" fmla="*/ 12192001 w 12211051"/>
              <a:gd name="connsiteY1" fmla="*/ 0 h 4354534"/>
              <a:gd name="connsiteX2" fmla="*/ 12192001 w 12211051"/>
              <a:gd name="connsiteY2" fmla="*/ 328389 h 4354534"/>
              <a:gd name="connsiteX3" fmla="*/ 12192001 w 12211051"/>
              <a:gd name="connsiteY3" fmla="*/ 500140 h 4354534"/>
              <a:gd name="connsiteX4" fmla="*/ 12211051 w 12211051"/>
              <a:gd name="connsiteY4" fmla="*/ 500140 h 4354534"/>
              <a:gd name="connsiteX5" fmla="*/ 12211051 w 12211051"/>
              <a:gd name="connsiteY5" fmla="*/ 681216 h 4354534"/>
              <a:gd name="connsiteX6" fmla="*/ 12192001 w 12211051"/>
              <a:gd name="connsiteY6" fmla="*/ 685124 h 4354534"/>
              <a:gd name="connsiteX7" fmla="*/ 12192001 w 12211051"/>
              <a:gd name="connsiteY7" fmla="*/ 1838037 h 4354534"/>
              <a:gd name="connsiteX8" fmla="*/ 12192001 w 12211051"/>
              <a:gd name="connsiteY8" fmla="*/ 1853149 h 4354534"/>
              <a:gd name="connsiteX9" fmla="*/ 0 w 12211051"/>
              <a:gd name="connsiteY9" fmla="*/ 4354534 h 4354534"/>
              <a:gd name="connsiteX10" fmla="*/ 0 w 12211051"/>
              <a:gd name="connsiteY10" fmla="*/ 3186510 h 4354534"/>
              <a:gd name="connsiteX11" fmla="*/ 1 w 12211051"/>
              <a:gd name="connsiteY11" fmla="*/ 3178036 h 4354534"/>
              <a:gd name="connsiteX12" fmla="*/ 11223964 w 12211051"/>
              <a:gd name="connsiteY12" fmla="*/ 1 h 4354534"/>
              <a:gd name="connsiteX13" fmla="*/ 11478321 w 12211051"/>
              <a:gd name="connsiteY13" fmla="*/ 1 h 435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11051" h="4354534">
                <a:moveTo>
                  <a:pt x="11478321" y="0"/>
                </a:moveTo>
                <a:lnTo>
                  <a:pt x="12192001" y="0"/>
                </a:lnTo>
                <a:lnTo>
                  <a:pt x="12192001" y="328389"/>
                </a:lnTo>
                <a:lnTo>
                  <a:pt x="12192001" y="500140"/>
                </a:lnTo>
                <a:lnTo>
                  <a:pt x="12211051" y="500140"/>
                </a:lnTo>
                <a:lnTo>
                  <a:pt x="12211051" y="681216"/>
                </a:lnTo>
                <a:lnTo>
                  <a:pt x="12192001" y="685124"/>
                </a:lnTo>
                <a:lnTo>
                  <a:pt x="12192001" y="1838037"/>
                </a:lnTo>
                <a:lnTo>
                  <a:pt x="12192001" y="1853149"/>
                </a:lnTo>
                <a:lnTo>
                  <a:pt x="0" y="4354534"/>
                </a:lnTo>
                <a:lnTo>
                  <a:pt x="0" y="3186510"/>
                </a:lnTo>
                <a:lnTo>
                  <a:pt x="1" y="3178036"/>
                </a:lnTo>
                <a:lnTo>
                  <a:pt x="11223964" y="1"/>
                </a:lnTo>
                <a:lnTo>
                  <a:pt x="11478321"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sp>
        <p:nvSpPr>
          <p:cNvPr id="3" name="Freeform 2"/>
          <p:cNvSpPr/>
          <p:nvPr/>
        </p:nvSpPr>
        <p:spPr>
          <a:xfrm>
            <a:off x="0" y="857250"/>
            <a:ext cx="8440738" cy="2390775"/>
          </a:xfrm>
          <a:custGeom>
            <a:avLst/>
            <a:gdLst>
              <a:gd name="connsiteX0" fmla="*/ 7766868 w 11254902"/>
              <a:gd name="connsiteY0" fmla="*/ 0 h 3186794"/>
              <a:gd name="connsiteX1" fmla="*/ 11254902 w 11254902"/>
              <a:gd name="connsiteY1" fmla="*/ 0 h 3186794"/>
              <a:gd name="connsiteX2" fmla="*/ 0 w 11254902"/>
              <a:gd name="connsiteY2" fmla="*/ 3186794 h 3186794"/>
              <a:gd name="connsiteX3" fmla="*/ 0 w 11254902"/>
              <a:gd name="connsiteY3" fmla="*/ 2199167 h 3186794"/>
              <a:gd name="connsiteX4" fmla="*/ 7766868 w 11254902"/>
              <a:gd name="connsiteY4" fmla="*/ 0 h 3186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4902" h="3186794">
                <a:moveTo>
                  <a:pt x="7766868" y="0"/>
                </a:moveTo>
                <a:lnTo>
                  <a:pt x="11254902" y="0"/>
                </a:lnTo>
                <a:lnTo>
                  <a:pt x="0" y="3186794"/>
                </a:lnTo>
                <a:lnTo>
                  <a:pt x="0" y="2199167"/>
                </a:lnTo>
                <a:lnTo>
                  <a:pt x="7766868"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938" y="2485842"/>
            <a:ext cx="2147798" cy="1432312"/>
          </a:xfrm>
          <a:prstGeom prst="ellipse">
            <a:avLst/>
          </a:prstGeom>
          <a:ln w="98425" cap="rnd" cmpd="thickThin">
            <a:solidFill>
              <a:schemeClr val="accent2"/>
            </a:solidFill>
          </a:ln>
          <a:effectLst/>
        </p:spPr>
      </p:pic>
      <p:grpSp>
        <p:nvGrpSpPr>
          <p:cNvPr id="5" name="Group 4"/>
          <p:cNvGrpSpPr/>
          <p:nvPr/>
        </p:nvGrpSpPr>
        <p:grpSpPr>
          <a:xfrm>
            <a:off x="1374921" y="4514143"/>
            <a:ext cx="580261" cy="50630"/>
            <a:chOff x="5800526" y="4057907"/>
            <a:chExt cx="773681" cy="67506"/>
          </a:xfrm>
          <a:solidFill>
            <a:schemeClr val="bg1">
              <a:lumMod val="85000"/>
            </a:schemeClr>
          </a:solidFill>
        </p:grpSpPr>
        <p:sp>
          <p:nvSpPr>
            <p:cNvPr id="6" name="Oval 5"/>
            <p:cNvSpPr/>
            <p:nvPr/>
          </p:nvSpPr>
          <p:spPr>
            <a:xfrm>
              <a:off x="5800526" y="4057907"/>
              <a:ext cx="67506" cy="675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sp>
          <p:nvSpPr>
            <p:cNvPr id="7" name="Oval 6"/>
            <p:cNvSpPr/>
            <p:nvPr/>
          </p:nvSpPr>
          <p:spPr>
            <a:xfrm>
              <a:off x="5879481" y="4057907"/>
              <a:ext cx="67506" cy="675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sp>
          <p:nvSpPr>
            <p:cNvPr id="8" name="Oval 7"/>
            <p:cNvSpPr/>
            <p:nvPr/>
          </p:nvSpPr>
          <p:spPr>
            <a:xfrm>
              <a:off x="5958437" y="4057907"/>
              <a:ext cx="67506" cy="675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sp>
          <p:nvSpPr>
            <p:cNvPr id="9" name="Oval 8"/>
            <p:cNvSpPr/>
            <p:nvPr/>
          </p:nvSpPr>
          <p:spPr>
            <a:xfrm>
              <a:off x="6037392" y="4057907"/>
              <a:ext cx="67506" cy="675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sp>
          <p:nvSpPr>
            <p:cNvPr id="10" name="Oval 9"/>
            <p:cNvSpPr/>
            <p:nvPr/>
          </p:nvSpPr>
          <p:spPr>
            <a:xfrm>
              <a:off x="6116347" y="4057907"/>
              <a:ext cx="67506" cy="675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sp>
          <p:nvSpPr>
            <p:cNvPr id="11" name="Oval 10"/>
            <p:cNvSpPr/>
            <p:nvPr/>
          </p:nvSpPr>
          <p:spPr>
            <a:xfrm>
              <a:off x="6190880" y="4057907"/>
              <a:ext cx="67506" cy="675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sp>
          <p:nvSpPr>
            <p:cNvPr id="12" name="Oval 11"/>
            <p:cNvSpPr/>
            <p:nvPr/>
          </p:nvSpPr>
          <p:spPr>
            <a:xfrm>
              <a:off x="6269835" y="4057907"/>
              <a:ext cx="67506" cy="675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sp>
          <p:nvSpPr>
            <p:cNvPr id="13" name="Oval 12"/>
            <p:cNvSpPr/>
            <p:nvPr/>
          </p:nvSpPr>
          <p:spPr>
            <a:xfrm>
              <a:off x="6348791" y="4057907"/>
              <a:ext cx="67506" cy="675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sp>
          <p:nvSpPr>
            <p:cNvPr id="14" name="Oval 13"/>
            <p:cNvSpPr/>
            <p:nvPr/>
          </p:nvSpPr>
          <p:spPr>
            <a:xfrm>
              <a:off x="6427746" y="4057907"/>
              <a:ext cx="67506" cy="675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sp>
          <p:nvSpPr>
            <p:cNvPr id="15" name="Oval 14"/>
            <p:cNvSpPr/>
            <p:nvPr/>
          </p:nvSpPr>
          <p:spPr>
            <a:xfrm>
              <a:off x="6506701" y="4057907"/>
              <a:ext cx="67506" cy="675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grpSp>
      <p:sp>
        <p:nvSpPr>
          <p:cNvPr id="16" name="Freeform 5"/>
          <p:cNvSpPr/>
          <p:nvPr/>
        </p:nvSpPr>
        <p:spPr bwMode="auto">
          <a:xfrm>
            <a:off x="1300163" y="4724400"/>
            <a:ext cx="166687" cy="166688"/>
          </a:xfrm>
          <a:custGeom>
            <a:avLst/>
            <a:gdLst>
              <a:gd name="T0" fmla="*/ 360 w 360"/>
              <a:gd name="T1" fmla="*/ 60 h 360"/>
              <a:gd name="T2" fmla="*/ 300 w 360"/>
              <a:gd name="T3" fmla="*/ 0 h 360"/>
              <a:gd name="T4" fmla="*/ 60 w 360"/>
              <a:gd name="T5" fmla="*/ 0 h 360"/>
              <a:gd name="T6" fmla="*/ 0 w 360"/>
              <a:gd name="T7" fmla="*/ 60 h 360"/>
              <a:gd name="T8" fmla="*/ 0 w 360"/>
              <a:gd name="T9" fmla="*/ 300 h 360"/>
              <a:gd name="T10" fmla="*/ 60 w 360"/>
              <a:gd name="T11" fmla="*/ 360 h 360"/>
              <a:gd name="T12" fmla="*/ 180 w 360"/>
              <a:gd name="T13" fmla="*/ 360 h 360"/>
              <a:gd name="T14" fmla="*/ 180 w 360"/>
              <a:gd name="T15" fmla="*/ 224 h 360"/>
              <a:gd name="T16" fmla="*/ 136 w 360"/>
              <a:gd name="T17" fmla="*/ 224 h 360"/>
              <a:gd name="T18" fmla="*/ 136 w 360"/>
              <a:gd name="T19" fmla="*/ 164 h 360"/>
              <a:gd name="T20" fmla="*/ 180 w 360"/>
              <a:gd name="T21" fmla="*/ 164 h 360"/>
              <a:gd name="T22" fmla="*/ 180 w 360"/>
              <a:gd name="T23" fmla="*/ 141 h 360"/>
              <a:gd name="T24" fmla="*/ 248 w 360"/>
              <a:gd name="T25" fmla="*/ 64 h 360"/>
              <a:gd name="T26" fmla="*/ 296 w 360"/>
              <a:gd name="T27" fmla="*/ 64 h 360"/>
              <a:gd name="T28" fmla="*/ 296 w 360"/>
              <a:gd name="T29" fmla="*/ 124 h 360"/>
              <a:gd name="T30" fmla="*/ 248 w 360"/>
              <a:gd name="T31" fmla="*/ 124 h 360"/>
              <a:gd name="T32" fmla="*/ 236 w 360"/>
              <a:gd name="T33" fmla="*/ 140 h 360"/>
              <a:gd name="T34" fmla="*/ 236 w 360"/>
              <a:gd name="T35" fmla="*/ 164 h 360"/>
              <a:gd name="T36" fmla="*/ 296 w 360"/>
              <a:gd name="T37" fmla="*/ 164 h 360"/>
              <a:gd name="T38" fmla="*/ 296 w 360"/>
              <a:gd name="T39" fmla="*/ 224 h 360"/>
              <a:gd name="T40" fmla="*/ 236 w 360"/>
              <a:gd name="T41" fmla="*/ 224 h 360"/>
              <a:gd name="T42" fmla="*/ 236 w 360"/>
              <a:gd name="T43" fmla="*/ 360 h 360"/>
              <a:gd name="T44" fmla="*/ 300 w 360"/>
              <a:gd name="T45" fmla="*/ 360 h 360"/>
              <a:gd name="T46" fmla="*/ 360 w 360"/>
              <a:gd name="T47" fmla="*/ 300 h 360"/>
              <a:gd name="T48" fmla="*/ 360 w 360"/>
              <a:gd name="T49" fmla="*/ 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solidFill>
            <a:schemeClr val="bg1">
              <a:lumMod val="65000"/>
            </a:schemeClr>
          </a:solid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7" name="Freeform 9"/>
          <p:cNvSpPr>
            <a:spLocks noEditPoints="1"/>
          </p:cNvSpPr>
          <p:nvPr/>
        </p:nvSpPr>
        <p:spPr bwMode="auto">
          <a:xfrm>
            <a:off x="1595438" y="4724400"/>
            <a:ext cx="166687" cy="166688"/>
          </a:xfrm>
          <a:custGeom>
            <a:avLst/>
            <a:gdLst>
              <a:gd name="T0" fmla="*/ 333 w 360"/>
              <a:gd name="T1" fmla="*/ 0 h 360"/>
              <a:gd name="T2" fmla="*/ 26 w 360"/>
              <a:gd name="T3" fmla="*/ 0 h 360"/>
              <a:gd name="T4" fmla="*/ 0 w 360"/>
              <a:gd name="T5" fmla="*/ 25 h 360"/>
              <a:gd name="T6" fmla="*/ 0 w 360"/>
              <a:gd name="T7" fmla="*/ 334 h 360"/>
              <a:gd name="T8" fmla="*/ 26 w 360"/>
              <a:gd name="T9" fmla="*/ 360 h 360"/>
              <a:gd name="T10" fmla="*/ 333 w 360"/>
              <a:gd name="T11" fmla="*/ 360 h 360"/>
              <a:gd name="T12" fmla="*/ 360 w 360"/>
              <a:gd name="T13" fmla="*/ 334 h 360"/>
              <a:gd name="T14" fmla="*/ 360 w 360"/>
              <a:gd name="T15" fmla="*/ 25 h 360"/>
              <a:gd name="T16" fmla="*/ 333 w 360"/>
              <a:gd name="T17" fmla="*/ 0 h 360"/>
              <a:gd name="T18" fmla="*/ 109 w 360"/>
              <a:gd name="T19" fmla="*/ 301 h 360"/>
              <a:gd name="T20" fmla="*/ 54 w 360"/>
              <a:gd name="T21" fmla="*/ 301 h 360"/>
              <a:gd name="T22" fmla="*/ 54 w 360"/>
              <a:gd name="T23" fmla="*/ 138 h 360"/>
              <a:gd name="T24" fmla="*/ 109 w 360"/>
              <a:gd name="T25" fmla="*/ 138 h 360"/>
              <a:gd name="T26" fmla="*/ 109 w 360"/>
              <a:gd name="T27" fmla="*/ 301 h 360"/>
              <a:gd name="T28" fmla="*/ 82 w 360"/>
              <a:gd name="T29" fmla="*/ 116 h 360"/>
              <a:gd name="T30" fmla="*/ 81 w 360"/>
              <a:gd name="T31" fmla="*/ 116 h 360"/>
              <a:gd name="T32" fmla="*/ 51 w 360"/>
              <a:gd name="T33" fmla="*/ 88 h 360"/>
              <a:gd name="T34" fmla="*/ 82 w 360"/>
              <a:gd name="T35" fmla="*/ 60 h 360"/>
              <a:gd name="T36" fmla="*/ 112 w 360"/>
              <a:gd name="T37" fmla="*/ 88 h 360"/>
              <a:gd name="T38" fmla="*/ 82 w 360"/>
              <a:gd name="T39" fmla="*/ 116 h 360"/>
              <a:gd name="T40" fmla="*/ 305 w 360"/>
              <a:gd name="T41" fmla="*/ 301 h 360"/>
              <a:gd name="T42" fmla="*/ 251 w 360"/>
              <a:gd name="T43" fmla="*/ 301 h 360"/>
              <a:gd name="T44" fmla="*/ 251 w 360"/>
              <a:gd name="T45" fmla="*/ 214 h 360"/>
              <a:gd name="T46" fmla="*/ 223 w 360"/>
              <a:gd name="T47" fmla="*/ 177 h 360"/>
              <a:gd name="T48" fmla="*/ 195 w 360"/>
              <a:gd name="T49" fmla="*/ 197 h 360"/>
              <a:gd name="T50" fmla="*/ 193 w 360"/>
              <a:gd name="T51" fmla="*/ 210 h 360"/>
              <a:gd name="T52" fmla="*/ 193 w 360"/>
              <a:gd name="T53" fmla="*/ 301 h 360"/>
              <a:gd name="T54" fmla="*/ 139 w 360"/>
              <a:gd name="T55" fmla="*/ 301 h 360"/>
              <a:gd name="T56" fmla="*/ 139 w 360"/>
              <a:gd name="T57" fmla="*/ 138 h 360"/>
              <a:gd name="T58" fmla="*/ 193 w 360"/>
              <a:gd name="T59" fmla="*/ 138 h 360"/>
              <a:gd name="T60" fmla="*/ 193 w 360"/>
              <a:gd name="T61" fmla="*/ 161 h 360"/>
              <a:gd name="T62" fmla="*/ 242 w 360"/>
              <a:gd name="T63" fmla="*/ 135 h 360"/>
              <a:gd name="T64" fmla="*/ 305 w 360"/>
              <a:gd name="T65" fmla="*/ 208 h 360"/>
              <a:gd name="T66" fmla="*/ 305 w 360"/>
              <a:gd name="T67" fmla="*/ 301 h 360"/>
              <a:gd name="T68" fmla="*/ 193 w 360"/>
              <a:gd name="T69" fmla="*/ 162 h 360"/>
              <a:gd name="T70" fmla="*/ 193 w 360"/>
              <a:gd name="T71" fmla="*/ 161 h 360"/>
              <a:gd name="T72" fmla="*/ 193 w 360"/>
              <a:gd name="T73" fmla="*/ 16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0" h="360">
                <a:moveTo>
                  <a:pt x="333" y="0"/>
                </a:moveTo>
                <a:cubicBezTo>
                  <a:pt x="26" y="0"/>
                  <a:pt x="26" y="0"/>
                  <a:pt x="26" y="0"/>
                </a:cubicBezTo>
                <a:cubicBezTo>
                  <a:pt x="12" y="0"/>
                  <a:pt x="0" y="11"/>
                  <a:pt x="0" y="25"/>
                </a:cubicBezTo>
                <a:cubicBezTo>
                  <a:pt x="0" y="334"/>
                  <a:pt x="0" y="334"/>
                  <a:pt x="0" y="334"/>
                </a:cubicBezTo>
                <a:cubicBezTo>
                  <a:pt x="0" y="348"/>
                  <a:pt x="12" y="360"/>
                  <a:pt x="26" y="360"/>
                </a:cubicBezTo>
                <a:cubicBezTo>
                  <a:pt x="333" y="360"/>
                  <a:pt x="333" y="360"/>
                  <a:pt x="333" y="360"/>
                </a:cubicBezTo>
                <a:cubicBezTo>
                  <a:pt x="348" y="360"/>
                  <a:pt x="360" y="348"/>
                  <a:pt x="360" y="334"/>
                </a:cubicBezTo>
                <a:cubicBezTo>
                  <a:pt x="360" y="25"/>
                  <a:pt x="360" y="25"/>
                  <a:pt x="360" y="25"/>
                </a:cubicBezTo>
                <a:cubicBezTo>
                  <a:pt x="360" y="11"/>
                  <a:pt x="348" y="0"/>
                  <a:pt x="333" y="0"/>
                </a:cubicBezTo>
                <a:close/>
                <a:moveTo>
                  <a:pt x="109" y="301"/>
                </a:moveTo>
                <a:cubicBezTo>
                  <a:pt x="54" y="301"/>
                  <a:pt x="54" y="301"/>
                  <a:pt x="54" y="301"/>
                </a:cubicBezTo>
                <a:cubicBezTo>
                  <a:pt x="54" y="138"/>
                  <a:pt x="54" y="138"/>
                  <a:pt x="54" y="138"/>
                </a:cubicBezTo>
                <a:cubicBezTo>
                  <a:pt x="109" y="138"/>
                  <a:pt x="109" y="138"/>
                  <a:pt x="109" y="138"/>
                </a:cubicBezTo>
                <a:lnTo>
                  <a:pt x="109" y="301"/>
                </a:lnTo>
                <a:close/>
                <a:moveTo>
                  <a:pt x="82" y="116"/>
                </a:moveTo>
                <a:cubicBezTo>
                  <a:pt x="81" y="116"/>
                  <a:pt x="81" y="116"/>
                  <a:pt x="81" y="116"/>
                </a:cubicBezTo>
                <a:cubicBezTo>
                  <a:pt x="63" y="116"/>
                  <a:pt x="51" y="104"/>
                  <a:pt x="51" y="88"/>
                </a:cubicBezTo>
                <a:cubicBezTo>
                  <a:pt x="51" y="72"/>
                  <a:pt x="63" y="60"/>
                  <a:pt x="82" y="60"/>
                </a:cubicBezTo>
                <a:cubicBezTo>
                  <a:pt x="101" y="60"/>
                  <a:pt x="112" y="72"/>
                  <a:pt x="112" y="88"/>
                </a:cubicBezTo>
                <a:cubicBezTo>
                  <a:pt x="112" y="104"/>
                  <a:pt x="101" y="116"/>
                  <a:pt x="82" y="116"/>
                </a:cubicBezTo>
                <a:close/>
                <a:moveTo>
                  <a:pt x="305" y="301"/>
                </a:moveTo>
                <a:cubicBezTo>
                  <a:pt x="251" y="301"/>
                  <a:pt x="251" y="301"/>
                  <a:pt x="251" y="301"/>
                </a:cubicBezTo>
                <a:cubicBezTo>
                  <a:pt x="251" y="214"/>
                  <a:pt x="251" y="214"/>
                  <a:pt x="251" y="214"/>
                </a:cubicBezTo>
                <a:cubicBezTo>
                  <a:pt x="251" y="192"/>
                  <a:pt x="243" y="177"/>
                  <a:pt x="223" y="177"/>
                </a:cubicBezTo>
                <a:cubicBezTo>
                  <a:pt x="208" y="177"/>
                  <a:pt x="199" y="187"/>
                  <a:pt x="195" y="197"/>
                </a:cubicBezTo>
                <a:cubicBezTo>
                  <a:pt x="194" y="200"/>
                  <a:pt x="193" y="205"/>
                  <a:pt x="193" y="210"/>
                </a:cubicBezTo>
                <a:cubicBezTo>
                  <a:pt x="193" y="301"/>
                  <a:pt x="193" y="301"/>
                  <a:pt x="193" y="301"/>
                </a:cubicBezTo>
                <a:cubicBezTo>
                  <a:pt x="139" y="301"/>
                  <a:pt x="139" y="301"/>
                  <a:pt x="139" y="301"/>
                </a:cubicBezTo>
                <a:cubicBezTo>
                  <a:pt x="139" y="301"/>
                  <a:pt x="140" y="154"/>
                  <a:pt x="139" y="138"/>
                </a:cubicBezTo>
                <a:cubicBezTo>
                  <a:pt x="193" y="138"/>
                  <a:pt x="193" y="138"/>
                  <a:pt x="193" y="138"/>
                </a:cubicBezTo>
                <a:cubicBezTo>
                  <a:pt x="193" y="161"/>
                  <a:pt x="193" y="161"/>
                  <a:pt x="193" y="161"/>
                </a:cubicBezTo>
                <a:cubicBezTo>
                  <a:pt x="201" y="150"/>
                  <a:pt x="213" y="135"/>
                  <a:pt x="242" y="135"/>
                </a:cubicBezTo>
                <a:cubicBezTo>
                  <a:pt x="278" y="135"/>
                  <a:pt x="305" y="158"/>
                  <a:pt x="305" y="208"/>
                </a:cubicBezTo>
                <a:lnTo>
                  <a:pt x="305" y="301"/>
                </a:lnTo>
                <a:close/>
                <a:moveTo>
                  <a:pt x="193" y="162"/>
                </a:moveTo>
                <a:cubicBezTo>
                  <a:pt x="193" y="162"/>
                  <a:pt x="193" y="162"/>
                  <a:pt x="193" y="161"/>
                </a:cubicBezTo>
                <a:cubicBezTo>
                  <a:pt x="193" y="162"/>
                  <a:pt x="193" y="162"/>
                  <a:pt x="193" y="162"/>
                </a:cubicBezTo>
                <a:close/>
              </a:path>
            </a:pathLst>
          </a:custGeom>
          <a:solidFill>
            <a:schemeClr val="bg1">
              <a:lumMod val="65000"/>
            </a:schemeClr>
          </a:solid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8" name="Freeform 13"/>
          <p:cNvSpPr>
            <a:spLocks noEditPoints="1"/>
          </p:cNvSpPr>
          <p:nvPr/>
        </p:nvSpPr>
        <p:spPr bwMode="auto">
          <a:xfrm>
            <a:off x="1892300" y="4724400"/>
            <a:ext cx="166688" cy="166688"/>
          </a:xfrm>
          <a:custGeom>
            <a:avLst/>
            <a:gdLst>
              <a:gd name="T0" fmla="*/ 345 w 360"/>
              <a:gd name="T1" fmla="*/ 206 h 360"/>
              <a:gd name="T2" fmla="*/ 347 w 360"/>
              <a:gd name="T3" fmla="*/ 180 h 360"/>
              <a:gd name="T4" fmla="*/ 180 w 360"/>
              <a:gd name="T5" fmla="*/ 13 h 360"/>
              <a:gd name="T6" fmla="*/ 154 w 360"/>
              <a:gd name="T7" fmla="*/ 15 h 360"/>
              <a:gd name="T8" fmla="*/ 101 w 360"/>
              <a:gd name="T9" fmla="*/ 0 h 360"/>
              <a:gd name="T10" fmla="*/ 0 w 360"/>
              <a:gd name="T11" fmla="*/ 101 h 360"/>
              <a:gd name="T12" fmla="*/ 15 w 360"/>
              <a:gd name="T13" fmla="*/ 154 h 360"/>
              <a:gd name="T14" fmla="*/ 13 w 360"/>
              <a:gd name="T15" fmla="*/ 180 h 360"/>
              <a:gd name="T16" fmla="*/ 180 w 360"/>
              <a:gd name="T17" fmla="*/ 347 h 360"/>
              <a:gd name="T18" fmla="*/ 206 w 360"/>
              <a:gd name="T19" fmla="*/ 345 h 360"/>
              <a:gd name="T20" fmla="*/ 259 w 360"/>
              <a:gd name="T21" fmla="*/ 360 h 360"/>
              <a:gd name="T22" fmla="*/ 360 w 360"/>
              <a:gd name="T23" fmla="*/ 259 h 360"/>
              <a:gd name="T24" fmla="*/ 345 w 360"/>
              <a:gd name="T25" fmla="*/ 206 h 360"/>
              <a:gd name="T26" fmla="*/ 259 w 360"/>
              <a:gd name="T27" fmla="*/ 256 h 360"/>
              <a:gd name="T28" fmla="*/ 228 w 360"/>
              <a:gd name="T29" fmla="*/ 280 h 360"/>
              <a:gd name="T30" fmla="*/ 180 w 360"/>
              <a:gd name="T31" fmla="*/ 288 h 360"/>
              <a:gd name="T32" fmla="*/ 125 w 360"/>
              <a:gd name="T33" fmla="*/ 277 h 360"/>
              <a:gd name="T34" fmla="*/ 100 w 360"/>
              <a:gd name="T35" fmla="*/ 254 h 360"/>
              <a:gd name="T36" fmla="*/ 90 w 360"/>
              <a:gd name="T37" fmla="*/ 227 h 360"/>
              <a:gd name="T38" fmla="*/ 96 w 360"/>
              <a:gd name="T39" fmla="*/ 213 h 360"/>
              <a:gd name="T40" fmla="*/ 111 w 360"/>
              <a:gd name="T41" fmla="*/ 207 h 360"/>
              <a:gd name="T42" fmla="*/ 124 w 360"/>
              <a:gd name="T43" fmla="*/ 212 h 360"/>
              <a:gd name="T44" fmla="*/ 133 w 360"/>
              <a:gd name="T45" fmla="*/ 225 h 360"/>
              <a:gd name="T46" fmla="*/ 142 w 360"/>
              <a:gd name="T47" fmla="*/ 241 h 360"/>
              <a:gd name="T48" fmla="*/ 155 w 360"/>
              <a:gd name="T49" fmla="*/ 252 h 360"/>
              <a:gd name="T50" fmla="*/ 179 w 360"/>
              <a:gd name="T51" fmla="*/ 256 h 360"/>
              <a:gd name="T52" fmla="*/ 211 w 360"/>
              <a:gd name="T53" fmla="*/ 247 h 360"/>
              <a:gd name="T54" fmla="*/ 224 w 360"/>
              <a:gd name="T55" fmla="*/ 226 h 360"/>
              <a:gd name="T56" fmla="*/ 217 w 360"/>
              <a:gd name="T57" fmla="*/ 210 h 360"/>
              <a:gd name="T58" fmla="*/ 200 w 360"/>
              <a:gd name="T59" fmla="*/ 200 h 360"/>
              <a:gd name="T60" fmla="*/ 171 w 360"/>
              <a:gd name="T61" fmla="*/ 193 h 360"/>
              <a:gd name="T62" fmla="*/ 130 w 360"/>
              <a:gd name="T63" fmla="*/ 181 h 360"/>
              <a:gd name="T64" fmla="*/ 104 w 360"/>
              <a:gd name="T65" fmla="*/ 161 h 360"/>
              <a:gd name="T66" fmla="*/ 94 w 360"/>
              <a:gd name="T67" fmla="*/ 131 h 360"/>
              <a:gd name="T68" fmla="*/ 105 w 360"/>
              <a:gd name="T69" fmla="*/ 100 h 360"/>
              <a:gd name="T70" fmla="*/ 134 w 360"/>
              <a:gd name="T71" fmla="*/ 79 h 360"/>
              <a:gd name="T72" fmla="*/ 179 w 360"/>
              <a:gd name="T73" fmla="*/ 72 h 360"/>
              <a:gd name="T74" fmla="*/ 215 w 360"/>
              <a:gd name="T75" fmla="*/ 77 h 360"/>
              <a:gd name="T76" fmla="*/ 241 w 360"/>
              <a:gd name="T77" fmla="*/ 89 h 360"/>
              <a:gd name="T78" fmla="*/ 255 w 360"/>
              <a:gd name="T79" fmla="*/ 106 h 360"/>
              <a:gd name="T80" fmla="*/ 260 w 360"/>
              <a:gd name="T81" fmla="*/ 123 h 360"/>
              <a:gd name="T82" fmla="*/ 254 w 360"/>
              <a:gd name="T83" fmla="*/ 137 h 360"/>
              <a:gd name="T84" fmla="*/ 239 w 360"/>
              <a:gd name="T85" fmla="*/ 144 h 360"/>
              <a:gd name="T86" fmla="*/ 227 w 360"/>
              <a:gd name="T87" fmla="*/ 140 h 360"/>
              <a:gd name="T88" fmla="*/ 218 w 360"/>
              <a:gd name="T89" fmla="*/ 128 h 360"/>
              <a:gd name="T90" fmla="*/ 203 w 360"/>
              <a:gd name="T91" fmla="*/ 110 h 360"/>
              <a:gd name="T92" fmla="*/ 176 w 360"/>
              <a:gd name="T93" fmla="*/ 103 h 360"/>
              <a:gd name="T94" fmla="*/ 148 w 360"/>
              <a:gd name="T95" fmla="*/ 110 h 360"/>
              <a:gd name="T96" fmla="*/ 138 w 360"/>
              <a:gd name="T97" fmla="*/ 127 h 360"/>
              <a:gd name="T98" fmla="*/ 141 w 360"/>
              <a:gd name="T99" fmla="*/ 137 h 360"/>
              <a:gd name="T100" fmla="*/ 151 w 360"/>
              <a:gd name="T101" fmla="*/ 145 h 360"/>
              <a:gd name="T102" fmla="*/ 164 w 360"/>
              <a:gd name="T103" fmla="*/ 150 h 360"/>
              <a:gd name="T104" fmla="*/ 186 w 360"/>
              <a:gd name="T105" fmla="*/ 155 h 360"/>
              <a:gd name="T106" fmla="*/ 220 w 360"/>
              <a:gd name="T107" fmla="*/ 164 h 360"/>
              <a:gd name="T108" fmla="*/ 247 w 360"/>
              <a:gd name="T109" fmla="*/ 176 h 360"/>
              <a:gd name="T110" fmla="*/ 264 w 360"/>
              <a:gd name="T111" fmla="*/ 195 h 360"/>
              <a:gd name="T112" fmla="*/ 270 w 360"/>
              <a:gd name="T113" fmla="*/ 222 h 360"/>
              <a:gd name="T114" fmla="*/ 259 w 360"/>
              <a:gd name="T115" fmla="*/ 256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0" h="360">
                <a:moveTo>
                  <a:pt x="345" y="206"/>
                </a:moveTo>
                <a:cubicBezTo>
                  <a:pt x="346" y="198"/>
                  <a:pt x="347" y="189"/>
                  <a:pt x="347" y="180"/>
                </a:cubicBezTo>
                <a:cubicBezTo>
                  <a:pt x="347" y="88"/>
                  <a:pt x="272" y="13"/>
                  <a:pt x="180" y="13"/>
                </a:cubicBezTo>
                <a:cubicBezTo>
                  <a:pt x="171" y="13"/>
                  <a:pt x="162" y="14"/>
                  <a:pt x="154" y="15"/>
                </a:cubicBezTo>
                <a:cubicBezTo>
                  <a:pt x="139" y="6"/>
                  <a:pt x="120" y="0"/>
                  <a:pt x="101" y="0"/>
                </a:cubicBezTo>
                <a:cubicBezTo>
                  <a:pt x="45" y="0"/>
                  <a:pt x="0" y="45"/>
                  <a:pt x="0" y="101"/>
                </a:cubicBezTo>
                <a:cubicBezTo>
                  <a:pt x="0" y="120"/>
                  <a:pt x="6" y="139"/>
                  <a:pt x="15" y="154"/>
                </a:cubicBezTo>
                <a:cubicBezTo>
                  <a:pt x="14" y="163"/>
                  <a:pt x="13" y="171"/>
                  <a:pt x="13" y="180"/>
                </a:cubicBezTo>
                <a:cubicBezTo>
                  <a:pt x="13" y="272"/>
                  <a:pt x="88" y="347"/>
                  <a:pt x="180" y="347"/>
                </a:cubicBezTo>
                <a:cubicBezTo>
                  <a:pt x="189" y="347"/>
                  <a:pt x="198" y="346"/>
                  <a:pt x="206" y="345"/>
                </a:cubicBezTo>
                <a:cubicBezTo>
                  <a:pt x="221" y="355"/>
                  <a:pt x="240" y="360"/>
                  <a:pt x="259" y="360"/>
                </a:cubicBezTo>
                <a:cubicBezTo>
                  <a:pt x="315" y="360"/>
                  <a:pt x="360" y="315"/>
                  <a:pt x="360" y="259"/>
                </a:cubicBezTo>
                <a:cubicBezTo>
                  <a:pt x="360" y="240"/>
                  <a:pt x="355" y="222"/>
                  <a:pt x="345" y="206"/>
                </a:cubicBezTo>
                <a:close/>
                <a:moveTo>
                  <a:pt x="259" y="256"/>
                </a:moveTo>
                <a:cubicBezTo>
                  <a:pt x="252" y="266"/>
                  <a:pt x="242" y="274"/>
                  <a:pt x="228" y="280"/>
                </a:cubicBezTo>
                <a:cubicBezTo>
                  <a:pt x="215" y="286"/>
                  <a:pt x="199" y="288"/>
                  <a:pt x="180" y="288"/>
                </a:cubicBezTo>
                <a:cubicBezTo>
                  <a:pt x="158" y="288"/>
                  <a:pt x="139" y="285"/>
                  <a:pt x="125" y="277"/>
                </a:cubicBezTo>
                <a:cubicBezTo>
                  <a:pt x="115" y="271"/>
                  <a:pt x="106" y="264"/>
                  <a:pt x="100" y="254"/>
                </a:cubicBezTo>
                <a:cubicBezTo>
                  <a:pt x="93" y="245"/>
                  <a:pt x="90" y="236"/>
                  <a:pt x="90" y="227"/>
                </a:cubicBezTo>
                <a:cubicBezTo>
                  <a:pt x="90" y="221"/>
                  <a:pt x="92" y="217"/>
                  <a:pt x="96" y="213"/>
                </a:cubicBezTo>
                <a:cubicBezTo>
                  <a:pt x="100" y="209"/>
                  <a:pt x="105" y="207"/>
                  <a:pt x="111" y="207"/>
                </a:cubicBezTo>
                <a:cubicBezTo>
                  <a:pt x="116" y="207"/>
                  <a:pt x="120" y="209"/>
                  <a:pt x="124" y="212"/>
                </a:cubicBezTo>
                <a:cubicBezTo>
                  <a:pt x="127" y="215"/>
                  <a:pt x="130" y="219"/>
                  <a:pt x="133" y="225"/>
                </a:cubicBezTo>
                <a:cubicBezTo>
                  <a:pt x="135" y="231"/>
                  <a:pt x="138" y="237"/>
                  <a:pt x="142" y="241"/>
                </a:cubicBezTo>
                <a:cubicBezTo>
                  <a:pt x="145" y="245"/>
                  <a:pt x="150" y="249"/>
                  <a:pt x="155" y="252"/>
                </a:cubicBezTo>
                <a:cubicBezTo>
                  <a:pt x="161" y="255"/>
                  <a:pt x="169" y="256"/>
                  <a:pt x="179" y="256"/>
                </a:cubicBezTo>
                <a:cubicBezTo>
                  <a:pt x="192" y="256"/>
                  <a:pt x="203" y="253"/>
                  <a:pt x="211" y="247"/>
                </a:cubicBezTo>
                <a:cubicBezTo>
                  <a:pt x="220" y="242"/>
                  <a:pt x="224" y="235"/>
                  <a:pt x="224" y="226"/>
                </a:cubicBezTo>
                <a:cubicBezTo>
                  <a:pt x="224" y="219"/>
                  <a:pt x="221" y="214"/>
                  <a:pt x="217" y="210"/>
                </a:cubicBezTo>
                <a:cubicBezTo>
                  <a:pt x="213" y="206"/>
                  <a:pt x="207" y="203"/>
                  <a:pt x="200" y="200"/>
                </a:cubicBezTo>
                <a:cubicBezTo>
                  <a:pt x="193" y="198"/>
                  <a:pt x="183" y="196"/>
                  <a:pt x="171" y="193"/>
                </a:cubicBezTo>
                <a:cubicBezTo>
                  <a:pt x="155" y="190"/>
                  <a:pt x="141" y="185"/>
                  <a:pt x="130" y="181"/>
                </a:cubicBezTo>
                <a:cubicBezTo>
                  <a:pt x="119" y="176"/>
                  <a:pt x="111" y="170"/>
                  <a:pt x="104" y="161"/>
                </a:cubicBezTo>
                <a:cubicBezTo>
                  <a:pt x="98" y="153"/>
                  <a:pt x="94" y="143"/>
                  <a:pt x="94" y="131"/>
                </a:cubicBezTo>
                <a:cubicBezTo>
                  <a:pt x="94" y="119"/>
                  <a:pt x="98" y="109"/>
                  <a:pt x="105" y="100"/>
                </a:cubicBezTo>
                <a:cubicBezTo>
                  <a:pt x="111" y="91"/>
                  <a:pt x="121" y="84"/>
                  <a:pt x="134" y="79"/>
                </a:cubicBezTo>
                <a:cubicBezTo>
                  <a:pt x="147" y="74"/>
                  <a:pt x="162" y="72"/>
                  <a:pt x="179" y="72"/>
                </a:cubicBezTo>
                <a:cubicBezTo>
                  <a:pt x="193" y="72"/>
                  <a:pt x="205" y="73"/>
                  <a:pt x="215" y="77"/>
                </a:cubicBezTo>
                <a:cubicBezTo>
                  <a:pt x="226" y="80"/>
                  <a:pt x="234" y="84"/>
                  <a:pt x="241" y="89"/>
                </a:cubicBezTo>
                <a:cubicBezTo>
                  <a:pt x="247" y="95"/>
                  <a:pt x="252" y="100"/>
                  <a:pt x="255" y="106"/>
                </a:cubicBezTo>
                <a:cubicBezTo>
                  <a:pt x="259" y="112"/>
                  <a:pt x="260" y="118"/>
                  <a:pt x="260" y="123"/>
                </a:cubicBezTo>
                <a:cubicBezTo>
                  <a:pt x="260" y="129"/>
                  <a:pt x="258" y="133"/>
                  <a:pt x="254" y="137"/>
                </a:cubicBezTo>
                <a:cubicBezTo>
                  <a:pt x="250" y="142"/>
                  <a:pt x="245" y="144"/>
                  <a:pt x="239" y="144"/>
                </a:cubicBezTo>
                <a:cubicBezTo>
                  <a:pt x="234" y="144"/>
                  <a:pt x="230" y="142"/>
                  <a:pt x="227" y="140"/>
                </a:cubicBezTo>
                <a:cubicBezTo>
                  <a:pt x="224" y="137"/>
                  <a:pt x="221" y="133"/>
                  <a:pt x="218" y="128"/>
                </a:cubicBezTo>
                <a:cubicBezTo>
                  <a:pt x="214" y="120"/>
                  <a:pt x="209" y="114"/>
                  <a:pt x="203" y="110"/>
                </a:cubicBezTo>
                <a:cubicBezTo>
                  <a:pt x="198" y="105"/>
                  <a:pt x="189" y="103"/>
                  <a:pt x="176" y="103"/>
                </a:cubicBezTo>
                <a:cubicBezTo>
                  <a:pt x="165" y="103"/>
                  <a:pt x="155" y="106"/>
                  <a:pt x="148" y="110"/>
                </a:cubicBezTo>
                <a:cubicBezTo>
                  <a:pt x="141" y="115"/>
                  <a:pt x="138" y="120"/>
                  <a:pt x="138" y="127"/>
                </a:cubicBezTo>
                <a:cubicBezTo>
                  <a:pt x="138" y="131"/>
                  <a:pt x="139" y="134"/>
                  <a:pt x="141" y="137"/>
                </a:cubicBezTo>
                <a:cubicBezTo>
                  <a:pt x="144" y="140"/>
                  <a:pt x="147" y="143"/>
                  <a:pt x="151" y="145"/>
                </a:cubicBezTo>
                <a:cubicBezTo>
                  <a:pt x="156" y="147"/>
                  <a:pt x="160" y="149"/>
                  <a:pt x="164" y="150"/>
                </a:cubicBezTo>
                <a:cubicBezTo>
                  <a:pt x="169" y="151"/>
                  <a:pt x="176" y="153"/>
                  <a:pt x="186" y="155"/>
                </a:cubicBezTo>
                <a:cubicBezTo>
                  <a:pt x="199" y="158"/>
                  <a:pt x="210" y="161"/>
                  <a:pt x="220" y="164"/>
                </a:cubicBezTo>
                <a:cubicBezTo>
                  <a:pt x="231" y="168"/>
                  <a:pt x="239" y="172"/>
                  <a:pt x="247" y="176"/>
                </a:cubicBezTo>
                <a:cubicBezTo>
                  <a:pt x="254" y="181"/>
                  <a:pt x="260" y="187"/>
                  <a:pt x="264" y="195"/>
                </a:cubicBezTo>
                <a:cubicBezTo>
                  <a:pt x="268" y="202"/>
                  <a:pt x="270" y="211"/>
                  <a:pt x="270" y="222"/>
                </a:cubicBezTo>
                <a:cubicBezTo>
                  <a:pt x="270" y="234"/>
                  <a:pt x="266" y="246"/>
                  <a:pt x="259" y="256"/>
                </a:cubicBezTo>
                <a:close/>
              </a:path>
            </a:pathLst>
          </a:custGeom>
          <a:solidFill>
            <a:schemeClr val="bg1">
              <a:lumMod val="65000"/>
            </a:schemeClr>
          </a:solidFill>
          <a:ln>
            <a:noFill/>
          </a:ln>
        </p:spPr>
        <p:txBody>
          <a:bodyPr lIns="68580" tIns="34290" rIns="68580" bIns="34290"/>
          <a:lstStyle/>
          <a:p>
            <a:pPr eaLnBrk="1" fontAlgn="auto" hangingPunct="1">
              <a:spcBef>
                <a:spcPts val="0"/>
              </a:spcBef>
              <a:spcAft>
                <a:spcPts val="0"/>
              </a:spcAft>
              <a:defRPr/>
            </a:pPr>
            <a:endParaRPr lang="id-ID" sz="1350">
              <a:latin typeface="+mn-lt"/>
            </a:endParaRPr>
          </a:p>
        </p:txBody>
      </p:sp>
      <p:sp>
        <p:nvSpPr>
          <p:cNvPr id="19" name="TextBox 18"/>
          <p:cNvSpPr txBox="1"/>
          <p:nvPr/>
        </p:nvSpPr>
        <p:spPr>
          <a:xfrm>
            <a:off x="2941711" y="3863623"/>
            <a:ext cx="1612900" cy="630942"/>
          </a:xfrm>
          <a:prstGeom prst="rect">
            <a:avLst/>
          </a:prstGeom>
          <a:noFill/>
        </p:spPr>
        <p:txBody>
          <a:bodyPr>
            <a:spAutoFit/>
          </a:bodyPr>
          <a:lstStyle/>
          <a:p>
            <a:pPr algn="just" eaLnBrk="1" hangingPunct="1"/>
            <a:r>
              <a:rPr lang="en-US" sz="700" dirty="0">
                <a:solidFill>
                  <a:srgbClr val="A6A6A6"/>
                </a:solidFill>
                <a:latin typeface="Raleway" pitchFamily="34" charset="0"/>
              </a:rPr>
              <a:t>You will not believe all of the elements in this slide are all editable without reducing the quality, unlimited color, and unlimited size, none of</a:t>
            </a:r>
            <a:endParaRPr lang="id-ID" altLang="zh-CN" sz="700" dirty="0">
              <a:solidFill>
                <a:srgbClr val="A6A6A6"/>
              </a:solidFill>
              <a:latin typeface="Raleway" pitchFamily="34" charset="0"/>
            </a:endParaRPr>
          </a:p>
        </p:txBody>
      </p:sp>
      <p:sp>
        <p:nvSpPr>
          <p:cNvPr id="20" name="Rectangle 19"/>
          <p:cNvSpPr/>
          <p:nvPr/>
        </p:nvSpPr>
        <p:spPr>
          <a:xfrm>
            <a:off x="4665663" y="3559324"/>
            <a:ext cx="4160837" cy="1555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sp>
        <p:nvSpPr>
          <p:cNvPr id="21" name="Rectangle 20"/>
          <p:cNvSpPr/>
          <p:nvPr/>
        </p:nvSpPr>
        <p:spPr>
          <a:xfrm>
            <a:off x="4665663" y="3559324"/>
            <a:ext cx="2854325" cy="1555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sp>
        <p:nvSpPr>
          <p:cNvPr id="22" name="Freeform 5"/>
          <p:cNvSpPr>
            <a:spLocks noEditPoints="1"/>
          </p:cNvSpPr>
          <p:nvPr/>
        </p:nvSpPr>
        <p:spPr bwMode="auto">
          <a:xfrm>
            <a:off x="4665663" y="3314849"/>
            <a:ext cx="182562" cy="179387"/>
          </a:xfrm>
          <a:custGeom>
            <a:avLst/>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5 h 204"/>
              <a:gd name="T34" fmla="*/ 34 w 208"/>
              <a:gd name="T35" fmla="*/ 138 h 204"/>
              <a:gd name="T36" fmla="*/ 22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0 w 208"/>
              <a:gd name="T71" fmla="*/ 102 h 204"/>
              <a:gd name="T72" fmla="*/ 104 w 208"/>
              <a:gd name="T73" fmla="*/ 69 h 204"/>
              <a:gd name="T74" fmla="*/ 137 w 208"/>
              <a:gd name="T75"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5"/>
                  <a:pt x="28" y="125"/>
                </a:cubicBezTo>
                <a:cubicBezTo>
                  <a:pt x="34" y="138"/>
                  <a:pt x="34" y="138"/>
                  <a:pt x="34" y="138"/>
                </a:cubicBezTo>
                <a:cubicBezTo>
                  <a:pt x="34" y="138"/>
                  <a:pt x="21" y="166"/>
                  <a:pt x="22" y="167"/>
                </a:cubicBezTo>
                <a:cubicBezTo>
                  <a:pt x="39" y="182"/>
                  <a:pt x="39" y="182"/>
                  <a:pt x="39" y="182"/>
                </a:cubicBezTo>
                <a:cubicBezTo>
                  <a:pt x="40" y="183"/>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moveTo>
                  <a:pt x="137" y="102"/>
                </a:moveTo>
                <a:cubicBezTo>
                  <a:pt x="137" y="120"/>
                  <a:pt x="122" y="135"/>
                  <a:pt x="104" y="135"/>
                </a:cubicBezTo>
                <a:cubicBezTo>
                  <a:pt x="85" y="135"/>
                  <a:pt x="70" y="120"/>
                  <a:pt x="70" y="102"/>
                </a:cubicBezTo>
                <a:cubicBezTo>
                  <a:pt x="70" y="84"/>
                  <a:pt x="85" y="69"/>
                  <a:pt x="104" y="69"/>
                </a:cubicBezTo>
                <a:cubicBezTo>
                  <a:pt x="122" y="69"/>
                  <a:pt x="137" y="84"/>
                  <a:pt x="137" y="102"/>
                </a:cubicBezTo>
              </a:path>
            </a:pathLst>
          </a:custGeom>
          <a:solidFill>
            <a:schemeClr val="tx1">
              <a:lumMod val="50000"/>
              <a:lumOff val="50000"/>
            </a:schemeClr>
          </a:solidFill>
          <a:ln>
            <a:noFill/>
          </a:ln>
        </p:spPr>
        <p:txBody>
          <a:bodyPr/>
          <a:lstStyle/>
          <a:p>
            <a:pPr eaLnBrk="1" fontAlgn="auto" hangingPunct="1">
              <a:spcBef>
                <a:spcPts val="0"/>
              </a:spcBef>
              <a:spcAft>
                <a:spcPts val="0"/>
              </a:spcAft>
              <a:defRPr/>
            </a:pPr>
            <a:endParaRPr lang="id-ID">
              <a:latin typeface="+mn-lt"/>
            </a:endParaRPr>
          </a:p>
        </p:txBody>
      </p:sp>
      <p:sp>
        <p:nvSpPr>
          <p:cNvPr id="23" name="TextBox 22"/>
          <p:cNvSpPr txBox="1"/>
          <p:nvPr/>
        </p:nvSpPr>
        <p:spPr>
          <a:xfrm>
            <a:off x="4846638" y="3292624"/>
            <a:ext cx="793750" cy="231775"/>
          </a:xfrm>
          <a:prstGeom prst="rect">
            <a:avLst/>
          </a:prstGeom>
          <a:noFill/>
        </p:spPr>
        <p:txBody>
          <a:bodyPr wrap="none">
            <a:spAutoFit/>
          </a:bodyPr>
          <a:lstStyle/>
          <a:p>
            <a:pPr eaLnBrk="1" fontAlgn="auto" hangingPunct="1">
              <a:spcBef>
                <a:spcPts val="0"/>
              </a:spcBef>
              <a:spcAft>
                <a:spcPts val="0"/>
              </a:spcAft>
              <a:defRPr/>
            </a:pPr>
            <a:r>
              <a:rPr lang="id-ID" sz="900" dirty="0">
                <a:solidFill>
                  <a:schemeClr val="tx1">
                    <a:lumMod val="65000"/>
                    <a:lumOff val="35000"/>
                  </a:schemeClr>
                </a:solidFill>
                <a:latin typeface="Raleway" pitchFamily="34" charset="0"/>
              </a:rPr>
              <a:t>RESEARCH</a:t>
            </a:r>
          </a:p>
        </p:txBody>
      </p:sp>
      <p:sp>
        <p:nvSpPr>
          <p:cNvPr id="24" name="TextBox 23"/>
          <p:cNvSpPr txBox="1"/>
          <p:nvPr/>
        </p:nvSpPr>
        <p:spPr>
          <a:xfrm>
            <a:off x="8458200" y="3292624"/>
            <a:ext cx="452438" cy="254000"/>
          </a:xfrm>
          <a:prstGeom prst="rect">
            <a:avLst/>
          </a:prstGeom>
          <a:noFill/>
        </p:spPr>
        <p:txBody>
          <a:bodyPr wrap="none">
            <a:spAutoFit/>
          </a:bodyPr>
          <a:lstStyle/>
          <a:p>
            <a:pPr algn="r" eaLnBrk="1" fontAlgn="auto" hangingPunct="1">
              <a:spcBef>
                <a:spcPts val="0"/>
              </a:spcBef>
              <a:spcAft>
                <a:spcPts val="0"/>
              </a:spcAft>
              <a:defRPr/>
            </a:pPr>
            <a:r>
              <a:rPr lang="id-ID" sz="1050" b="1" dirty="0">
                <a:solidFill>
                  <a:schemeClr val="tx1">
                    <a:lumMod val="50000"/>
                    <a:lumOff val="50000"/>
                  </a:schemeClr>
                </a:solidFill>
                <a:latin typeface="PT Sans" panose="020B0503020203020204" pitchFamily="34" charset="0"/>
              </a:rPr>
              <a:t>70%</a:t>
            </a:r>
          </a:p>
        </p:txBody>
      </p:sp>
      <p:sp>
        <p:nvSpPr>
          <p:cNvPr id="25" name="Rectangle 24"/>
          <p:cNvSpPr/>
          <p:nvPr/>
        </p:nvSpPr>
        <p:spPr>
          <a:xfrm>
            <a:off x="4665663" y="4054624"/>
            <a:ext cx="4160837" cy="1555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sp>
        <p:nvSpPr>
          <p:cNvPr id="26" name="Rectangle 25"/>
          <p:cNvSpPr/>
          <p:nvPr/>
        </p:nvSpPr>
        <p:spPr>
          <a:xfrm>
            <a:off x="4665663" y="4053036"/>
            <a:ext cx="3943350" cy="157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sp>
        <p:nvSpPr>
          <p:cNvPr id="27" name="TextBox 26"/>
          <p:cNvSpPr txBox="1"/>
          <p:nvPr/>
        </p:nvSpPr>
        <p:spPr>
          <a:xfrm>
            <a:off x="4846638" y="3789511"/>
            <a:ext cx="1144587" cy="230188"/>
          </a:xfrm>
          <a:prstGeom prst="rect">
            <a:avLst/>
          </a:prstGeom>
          <a:noFill/>
        </p:spPr>
        <p:txBody>
          <a:bodyPr wrap="none">
            <a:spAutoFit/>
          </a:bodyPr>
          <a:lstStyle/>
          <a:p>
            <a:pPr eaLnBrk="1" fontAlgn="auto" hangingPunct="1">
              <a:spcBef>
                <a:spcPts val="0"/>
              </a:spcBef>
              <a:spcAft>
                <a:spcPts val="0"/>
              </a:spcAft>
              <a:defRPr/>
            </a:pPr>
            <a:r>
              <a:rPr lang="id-ID" sz="900" dirty="0">
                <a:solidFill>
                  <a:schemeClr val="tx1">
                    <a:lumMod val="65000"/>
                    <a:lumOff val="35000"/>
                  </a:schemeClr>
                </a:solidFill>
                <a:latin typeface="Raleway" pitchFamily="34" charset="0"/>
              </a:rPr>
              <a:t>GRAPHIC DESIGN</a:t>
            </a:r>
          </a:p>
        </p:txBody>
      </p:sp>
      <p:sp>
        <p:nvSpPr>
          <p:cNvPr id="28" name="TextBox 27"/>
          <p:cNvSpPr txBox="1"/>
          <p:nvPr/>
        </p:nvSpPr>
        <p:spPr>
          <a:xfrm>
            <a:off x="8458200" y="3789511"/>
            <a:ext cx="452438" cy="254000"/>
          </a:xfrm>
          <a:prstGeom prst="rect">
            <a:avLst/>
          </a:prstGeom>
          <a:noFill/>
        </p:spPr>
        <p:txBody>
          <a:bodyPr wrap="none">
            <a:spAutoFit/>
          </a:bodyPr>
          <a:lstStyle/>
          <a:p>
            <a:pPr algn="r" eaLnBrk="1" fontAlgn="auto" hangingPunct="1">
              <a:spcBef>
                <a:spcPts val="0"/>
              </a:spcBef>
              <a:spcAft>
                <a:spcPts val="0"/>
              </a:spcAft>
              <a:defRPr/>
            </a:pPr>
            <a:r>
              <a:rPr lang="id-ID" sz="1050" b="1" dirty="0">
                <a:solidFill>
                  <a:schemeClr val="tx1">
                    <a:lumMod val="50000"/>
                    <a:lumOff val="50000"/>
                  </a:schemeClr>
                </a:solidFill>
                <a:latin typeface="PT Sans" panose="020B0503020203020204" pitchFamily="34" charset="0"/>
              </a:rPr>
              <a:t>92%</a:t>
            </a:r>
          </a:p>
        </p:txBody>
      </p:sp>
      <p:sp>
        <p:nvSpPr>
          <p:cNvPr id="29" name="Rectangle 28"/>
          <p:cNvSpPr/>
          <p:nvPr/>
        </p:nvSpPr>
        <p:spPr>
          <a:xfrm>
            <a:off x="4665663" y="4557861"/>
            <a:ext cx="4160837" cy="1555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sp>
        <p:nvSpPr>
          <p:cNvPr id="30" name="Rectangle 29"/>
          <p:cNvSpPr/>
          <p:nvPr/>
        </p:nvSpPr>
        <p:spPr>
          <a:xfrm>
            <a:off x="4665663" y="4556274"/>
            <a:ext cx="3514725" cy="157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sp>
        <p:nvSpPr>
          <p:cNvPr id="31" name="TextBox 30"/>
          <p:cNvSpPr txBox="1"/>
          <p:nvPr/>
        </p:nvSpPr>
        <p:spPr>
          <a:xfrm>
            <a:off x="4846638" y="4292749"/>
            <a:ext cx="1341437" cy="230187"/>
          </a:xfrm>
          <a:prstGeom prst="rect">
            <a:avLst/>
          </a:prstGeom>
          <a:noFill/>
        </p:spPr>
        <p:txBody>
          <a:bodyPr wrap="none">
            <a:spAutoFit/>
          </a:bodyPr>
          <a:lstStyle/>
          <a:p>
            <a:pPr eaLnBrk="1" fontAlgn="auto" hangingPunct="1">
              <a:spcBef>
                <a:spcPts val="0"/>
              </a:spcBef>
              <a:spcAft>
                <a:spcPts val="0"/>
              </a:spcAft>
              <a:defRPr/>
            </a:pPr>
            <a:r>
              <a:rPr lang="id-ID" sz="900" dirty="0">
                <a:solidFill>
                  <a:schemeClr val="tx1">
                    <a:lumMod val="65000"/>
                    <a:lumOff val="35000"/>
                  </a:schemeClr>
                </a:solidFill>
                <a:latin typeface="Raleway" pitchFamily="34" charset="0"/>
              </a:rPr>
              <a:t>WEB DEVELOPMENT</a:t>
            </a:r>
          </a:p>
        </p:txBody>
      </p:sp>
      <p:sp>
        <p:nvSpPr>
          <p:cNvPr id="32" name="TextBox 31"/>
          <p:cNvSpPr txBox="1"/>
          <p:nvPr/>
        </p:nvSpPr>
        <p:spPr>
          <a:xfrm>
            <a:off x="8458200" y="4292749"/>
            <a:ext cx="452438" cy="254000"/>
          </a:xfrm>
          <a:prstGeom prst="rect">
            <a:avLst/>
          </a:prstGeom>
          <a:noFill/>
        </p:spPr>
        <p:txBody>
          <a:bodyPr wrap="none">
            <a:spAutoFit/>
          </a:bodyPr>
          <a:lstStyle/>
          <a:p>
            <a:pPr algn="r" eaLnBrk="1" fontAlgn="auto" hangingPunct="1">
              <a:spcBef>
                <a:spcPts val="0"/>
              </a:spcBef>
              <a:spcAft>
                <a:spcPts val="0"/>
              </a:spcAft>
              <a:defRPr/>
            </a:pPr>
            <a:r>
              <a:rPr lang="id-ID" sz="1050" b="1" dirty="0">
                <a:solidFill>
                  <a:schemeClr val="tx1">
                    <a:lumMod val="50000"/>
                    <a:lumOff val="50000"/>
                  </a:schemeClr>
                </a:solidFill>
                <a:latin typeface="PT Sans" panose="020B0503020203020204" pitchFamily="34" charset="0"/>
              </a:rPr>
              <a:t>87%</a:t>
            </a:r>
          </a:p>
        </p:txBody>
      </p:sp>
      <p:grpSp>
        <p:nvGrpSpPr>
          <p:cNvPr id="33" name="Group 32"/>
          <p:cNvGrpSpPr/>
          <p:nvPr/>
        </p:nvGrpSpPr>
        <p:grpSpPr bwMode="auto">
          <a:xfrm>
            <a:off x="4692650" y="3792686"/>
            <a:ext cx="128588" cy="196850"/>
            <a:chOff x="6553" y="1835403"/>
            <a:chExt cx="576263" cy="879476"/>
          </a:xfrm>
        </p:grpSpPr>
        <p:sp>
          <p:nvSpPr>
            <p:cNvPr id="34" name="Freeform 50"/>
            <p:cNvSpPr/>
            <p:nvPr/>
          </p:nvSpPr>
          <p:spPr bwMode="auto">
            <a:xfrm>
              <a:off x="63468" y="1835403"/>
              <a:ext cx="441088" cy="148946"/>
            </a:xfrm>
            <a:custGeom>
              <a:avLst/>
              <a:gdLst>
                <a:gd name="T0" fmla="*/ 231 w 279"/>
                <a:gd name="T1" fmla="*/ 95 h 95"/>
                <a:gd name="T2" fmla="*/ 58 w 279"/>
                <a:gd name="T3" fmla="*/ 95 h 95"/>
                <a:gd name="T4" fmla="*/ 0 w 279"/>
                <a:gd name="T5" fmla="*/ 0 h 95"/>
                <a:gd name="T6" fmla="*/ 279 w 279"/>
                <a:gd name="T7" fmla="*/ 0 h 95"/>
                <a:gd name="T8" fmla="*/ 231 w 279"/>
                <a:gd name="T9" fmla="*/ 95 h 95"/>
              </a:gdLst>
              <a:ahLst/>
              <a:cxnLst>
                <a:cxn ang="0">
                  <a:pos x="T0" y="T1"/>
                </a:cxn>
                <a:cxn ang="0">
                  <a:pos x="T2" y="T3"/>
                </a:cxn>
                <a:cxn ang="0">
                  <a:pos x="T4" y="T5"/>
                </a:cxn>
                <a:cxn ang="0">
                  <a:pos x="T6" y="T7"/>
                </a:cxn>
                <a:cxn ang="0">
                  <a:pos x="T8" y="T9"/>
                </a:cxn>
              </a:cxnLst>
              <a:rect l="0" t="0" r="r" b="b"/>
              <a:pathLst>
                <a:path w="279" h="95">
                  <a:moveTo>
                    <a:pt x="231" y="95"/>
                  </a:moveTo>
                  <a:lnTo>
                    <a:pt x="58" y="95"/>
                  </a:lnTo>
                  <a:lnTo>
                    <a:pt x="0" y="0"/>
                  </a:lnTo>
                  <a:lnTo>
                    <a:pt x="279" y="0"/>
                  </a:lnTo>
                  <a:lnTo>
                    <a:pt x="231" y="95"/>
                  </a:lnTo>
                  <a:close/>
                </a:path>
              </a:pathLst>
            </a:custGeom>
            <a:noFill/>
            <a:ln w="12700" cap="rnd">
              <a:solidFill>
                <a:schemeClr val="tx1">
                  <a:lumMod val="50000"/>
                  <a:lumOff val="50000"/>
                </a:schemeClr>
              </a:solidFill>
              <a:prstDash val="solid"/>
              <a:rou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id-ID">
                <a:latin typeface="+mn-lt"/>
              </a:endParaRPr>
            </a:p>
          </p:txBody>
        </p:sp>
        <p:sp>
          <p:nvSpPr>
            <p:cNvPr id="35" name="Freeform 51"/>
            <p:cNvSpPr/>
            <p:nvPr/>
          </p:nvSpPr>
          <p:spPr bwMode="auto">
            <a:xfrm>
              <a:off x="6553" y="1984349"/>
              <a:ext cx="576263" cy="730530"/>
            </a:xfrm>
            <a:custGeom>
              <a:avLst/>
              <a:gdLst>
                <a:gd name="T0" fmla="*/ 219 w 363"/>
                <a:gd name="T1" fmla="*/ 459 h 459"/>
                <a:gd name="T2" fmla="*/ 142 w 363"/>
                <a:gd name="T3" fmla="*/ 459 h 459"/>
                <a:gd name="T4" fmla="*/ 0 w 363"/>
                <a:gd name="T5" fmla="*/ 158 h 459"/>
                <a:gd name="T6" fmla="*/ 94 w 363"/>
                <a:gd name="T7" fmla="*/ 0 h 459"/>
                <a:gd name="T8" fmla="*/ 267 w 363"/>
                <a:gd name="T9" fmla="*/ 0 h 459"/>
                <a:gd name="T10" fmla="*/ 363 w 363"/>
                <a:gd name="T11" fmla="*/ 158 h 459"/>
                <a:gd name="T12" fmla="*/ 219 w 363"/>
                <a:gd name="T13" fmla="*/ 459 h 459"/>
              </a:gdLst>
              <a:ahLst/>
              <a:cxnLst>
                <a:cxn ang="0">
                  <a:pos x="T0" y="T1"/>
                </a:cxn>
                <a:cxn ang="0">
                  <a:pos x="T2" y="T3"/>
                </a:cxn>
                <a:cxn ang="0">
                  <a:pos x="T4" y="T5"/>
                </a:cxn>
                <a:cxn ang="0">
                  <a:pos x="T6" y="T7"/>
                </a:cxn>
                <a:cxn ang="0">
                  <a:pos x="T8" y="T9"/>
                </a:cxn>
                <a:cxn ang="0">
                  <a:pos x="T10" y="T11"/>
                </a:cxn>
                <a:cxn ang="0">
                  <a:pos x="T12" y="T13"/>
                </a:cxn>
              </a:cxnLst>
              <a:rect l="0" t="0" r="r" b="b"/>
              <a:pathLst>
                <a:path w="363" h="459">
                  <a:moveTo>
                    <a:pt x="219" y="459"/>
                  </a:moveTo>
                  <a:lnTo>
                    <a:pt x="142" y="459"/>
                  </a:lnTo>
                  <a:lnTo>
                    <a:pt x="0" y="158"/>
                  </a:lnTo>
                  <a:lnTo>
                    <a:pt x="94" y="0"/>
                  </a:lnTo>
                  <a:lnTo>
                    <a:pt x="267" y="0"/>
                  </a:lnTo>
                  <a:lnTo>
                    <a:pt x="363" y="158"/>
                  </a:lnTo>
                  <a:lnTo>
                    <a:pt x="219" y="459"/>
                  </a:lnTo>
                  <a:close/>
                </a:path>
              </a:pathLst>
            </a:custGeom>
            <a:noFill/>
            <a:ln w="12700" cap="rnd">
              <a:solidFill>
                <a:schemeClr val="tx1">
                  <a:lumMod val="50000"/>
                  <a:lumOff val="50000"/>
                </a:schemeClr>
              </a:solidFill>
              <a:prstDash val="solid"/>
              <a:rou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id-ID">
                <a:latin typeface="+mn-lt"/>
              </a:endParaRPr>
            </a:p>
          </p:txBody>
        </p:sp>
        <p:sp>
          <p:nvSpPr>
            <p:cNvPr id="36" name="Line 52"/>
            <p:cNvSpPr>
              <a:spLocks noChangeShapeType="1"/>
            </p:cNvSpPr>
            <p:nvPr/>
          </p:nvSpPr>
          <p:spPr bwMode="auto">
            <a:xfrm>
              <a:off x="291126" y="2289326"/>
              <a:ext cx="0" cy="425553"/>
            </a:xfrm>
            <a:prstGeom prst="line">
              <a:avLst/>
            </a:prstGeom>
            <a:noFill/>
            <a:ln w="12700" cap="rnd">
              <a:solidFill>
                <a:schemeClr val="tx1">
                  <a:lumMod val="50000"/>
                  <a:lumOff val="50000"/>
                </a:schemeClr>
              </a:solidFill>
              <a:prstDash val="solid"/>
              <a:rou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id-ID">
                <a:latin typeface="+mn-lt"/>
              </a:endParaRPr>
            </a:p>
          </p:txBody>
        </p:sp>
        <p:sp>
          <p:nvSpPr>
            <p:cNvPr id="37" name="Oval 53"/>
            <p:cNvSpPr>
              <a:spLocks noChangeArrowheads="1"/>
            </p:cNvSpPr>
            <p:nvPr/>
          </p:nvSpPr>
          <p:spPr bwMode="auto">
            <a:xfrm>
              <a:off x="212871" y="2140385"/>
              <a:ext cx="156515" cy="148941"/>
            </a:xfrm>
            <a:prstGeom prst="ellipse">
              <a:avLst/>
            </a:prstGeom>
            <a:noFill/>
            <a:ln w="12700" cap="rnd">
              <a:solidFill>
                <a:schemeClr val="tx1">
                  <a:lumMod val="50000"/>
                  <a:lumOff val="50000"/>
                </a:schemeClr>
              </a:solidFill>
              <a:prstDash val="solid"/>
              <a:round/>
            </a:ln>
            <a:extLst>
              <a:ext uri="{909E8E84-426E-40DD-AFC4-6F175D3DCCD1}">
                <a14:hiddenFill xmlns:a14="http://schemas.microsoft.com/office/drawing/2010/main">
                  <a:solidFill>
                    <a:srgbClr val="FFFFFF"/>
                  </a:solidFill>
                </a14:hiddenFill>
              </a:ext>
            </a:extLst>
          </p:spPr>
          <p:txBody>
            <a:bodyPr/>
            <a:lstStyle/>
            <a:p>
              <a:pPr eaLnBrk="1" hangingPunct="1"/>
              <a:endParaRPr lang="zh-CN" altLang="zh-CN"/>
            </a:p>
          </p:txBody>
        </p:sp>
      </p:grpSp>
      <p:grpSp>
        <p:nvGrpSpPr>
          <p:cNvPr id="38" name="Group 37"/>
          <p:cNvGrpSpPr/>
          <p:nvPr/>
        </p:nvGrpSpPr>
        <p:grpSpPr>
          <a:xfrm>
            <a:off x="4659453" y="4295765"/>
            <a:ext cx="186991" cy="182177"/>
            <a:chOff x="-58217" y="2261763"/>
            <a:chExt cx="801688" cy="781051"/>
          </a:xfrm>
          <a:solidFill>
            <a:schemeClr val="tx1">
              <a:lumMod val="50000"/>
              <a:lumOff val="50000"/>
            </a:schemeClr>
          </a:solidFill>
        </p:grpSpPr>
        <p:sp>
          <p:nvSpPr>
            <p:cNvPr id="39" name="Freeform 9"/>
            <p:cNvSpPr/>
            <p:nvPr/>
          </p:nvSpPr>
          <p:spPr bwMode="auto">
            <a:xfrm>
              <a:off x="-58217" y="2323676"/>
              <a:ext cx="719138" cy="719138"/>
            </a:xfrm>
            <a:custGeom>
              <a:avLst/>
              <a:gdLst>
                <a:gd name="T0" fmla="*/ 94 w 189"/>
                <a:gd name="T1" fmla="*/ 95 h 189"/>
                <a:gd name="T2" fmla="*/ 189 w 189"/>
                <a:gd name="T3" fmla="*/ 95 h 189"/>
                <a:gd name="T4" fmla="*/ 94 w 189"/>
                <a:gd name="T5" fmla="*/ 189 h 189"/>
                <a:gd name="T6" fmla="*/ 0 w 189"/>
                <a:gd name="T7" fmla="*/ 95 h 189"/>
                <a:gd name="T8" fmla="*/ 94 w 189"/>
                <a:gd name="T9" fmla="*/ 0 h 189"/>
                <a:gd name="T10" fmla="*/ 94 w 189"/>
                <a:gd name="T11" fmla="*/ 95 h 189"/>
              </a:gdLst>
              <a:ahLst/>
              <a:cxnLst>
                <a:cxn ang="0">
                  <a:pos x="T0" y="T1"/>
                </a:cxn>
                <a:cxn ang="0">
                  <a:pos x="T2" y="T3"/>
                </a:cxn>
                <a:cxn ang="0">
                  <a:pos x="T4" y="T5"/>
                </a:cxn>
                <a:cxn ang="0">
                  <a:pos x="T6" y="T7"/>
                </a:cxn>
                <a:cxn ang="0">
                  <a:pos x="T8" y="T9"/>
                </a:cxn>
                <a:cxn ang="0">
                  <a:pos x="T10" y="T11"/>
                </a:cxn>
              </a:cxnLst>
              <a:rect l="0" t="0" r="r" b="b"/>
              <a:pathLst>
                <a:path w="189" h="189">
                  <a:moveTo>
                    <a:pt x="94" y="95"/>
                  </a:moveTo>
                  <a:cubicBezTo>
                    <a:pt x="189" y="95"/>
                    <a:pt x="189" y="95"/>
                    <a:pt x="189" y="95"/>
                  </a:cubicBezTo>
                  <a:cubicBezTo>
                    <a:pt x="189" y="147"/>
                    <a:pt x="147" y="189"/>
                    <a:pt x="94" y="189"/>
                  </a:cubicBezTo>
                  <a:cubicBezTo>
                    <a:pt x="42" y="189"/>
                    <a:pt x="0" y="147"/>
                    <a:pt x="0" y="95"/>
                  </a:cubicBezTo>
                  <a:cubicBezTo>
                    <a:pt x="0" y="42"/>
                    <a:pt x="42" y="0"/>
                    <a:pt x="94" y="0"/>
                  </a:cubicBezTo>
                  <a:lnTo>
                    <a:pt x="94"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n-lt"/>
              </a:endParaRPr>
            </a:p>
          </p:txBody>
        </p:sp>
        <p:sp>
          <p:nvSpPr>
            <p:cNvPr id="40" name="Freeform 10"/>
            <p:cNvSpPr/>
            <p:nvPr/>
          </p:nvSpPr>
          <p:spPr bwMode="auto">
            <a:xfrm>
              <a:off x="383108" y="2261763"/>
              <a:ext cx="360363" cy="361950"/>
            </a:xfrm>
            <a:custGeom>
              <a:avLst/>
              <a:gdLst>
                <a:gd name="T0" fmla="*/ 0 w 95"/>
                <a:gd name="T1" fmla="*/ 95 h 95"/>
                <a:gd name="T2" fmla="*/ 95 w 95"/>
                <a:gd name="T3" fmla="*/ 95 h 95"/>
                <a:gd name="T4" fmla="*/ 0 w 95"/>
                <a:gd name="T5" fmla="*/ 0 h 95"/>
                <a:gd name="T6" fmla="*/ 0 w 95"/>
                <a:gd name="T7" fmla="*/ 95 h 95"/>
              </a:gdLst>
              <a:ahLst/>
              <a:cxnLst>
                <a:cxn ang="0">
                  <a:pos x="T0" y="T1"/>
                </a:cxn>
                <a:cxn ang="0">
                  <a:pos x="T2" y="T3"/>
                </a:cxn>
                <a:cxn ang="0">
                  <a:pos x="T4" y="T5"/>
                </a:cxn>
                <a:cxn ang="0">
                  <a:pos x="T6" y="T7"/>
                </a:cxn>
              </a:cxnLst>
              <a:rect l="0" t="0" r="r" b="b"/>
              <a:pathLst>
                <a:path w="95" h="95">
                  <a:moveTo>
                    <a:pt x="0" y="95"/>
                  </a:moveTo>
                  <a:cubicBezTo>
                    <a:pt x="95" y="95"/>
                    <a:pt x="95" y="95"/>
                    <a:pt x="95" y="95"/>
                  </a:cubicBezTo>
                  <a:cubicBezTo>
                    <a:pt x="95" y="42"/>
                    <a:pt x="52" y="0"/>
                    <a:pt x="0" y="0"/>
                  </a:cubicBezTo>
                  <a:lnTo>
                    <a:pt x="0"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n-lt"/>
              </a:endParaRPr>
            </a:p>
          </p:txBody>
        </p:sp>
      </p:grpSp>
      <p:sp>
        <p:nvSpPr>
          <p:cNvPr id="41" name="TextBox 40"/>
          <p:cNvSpPr txBox="1">
            <a:spLocks noChangeArrowheads="1"/>
          </p:cNvSpPr>
          <p:nvPr/>
        </p:nvSpPr>
        <p:spPr bwMode="auto">
          <a:xfrm>
            <a:off x="2962275" y="2316163"/>
            <a:ext cx="1247970" cy="369332"/>
          </a:xfrm>
          <a:prstGeom prst="rect">
            <a:avLst/>
          </a:prstGeom>
          <a:noFill/>
          <a:ln w="9525">
            <a:noFill/>
            <a:miter lim="800000"/>
          </a:ln>
        </p:spPr>
        <p:txBody>
          <a:bodyPr wrap="none">
            <a:spAutoFit/>
          </a:bodyPr>
          <a:lstStyle/>
          <a:p>
            <a:pPr eaLnBrk="1" hangingPunct="1"/>
            <a:r>
              <a:rPr lang="id-ID" altLang="zh-CN" b="1" dirty="0">
                <a:solidFill>
                  <a:schemeClr val="bg1"/>
                </a:solidFill>
                <a:latin typeface="Bebas Neue" pitchFamily="34" charset="0"/>
              </a:rPr>
              <a:t>LUCKYOWL</a:t>
            </a:r>
          </a:p>
        </p:txBody>
      </p:sp>
      <p:sp>
        <p:nvSpPr>
          <p:cNvPr id="42" name="TextBox 41"/>
          <p:cNvSpPr txBox="1"/>
          <p:nvPr/>
        </p:nvSpPr>
        <p:spPr>
          <a:xfrm>
            <a:off x="4022725" y="2171700"/>
            <a:ext cx="1389063" cy="300038"/>
          </a:xfrm>
          <a:prstGeom prst="rect">
            <a:avLst/>
          </a:prstGeom>
          <a:noFill/>
        </p:spPr>
        <p:txBody>
          <a:bodyPr wrap="none">
            <a:spAutoFit/>
          </a:bodyPr>
          <a:lstStyle/>
          <a:p>
            <a:pPr eaLnBrk="1" fontAlgn="auto" hangingPunct="1">
              <a:spcBef>
                <a:spcPts val="0"/>
              </a:spcBef>
              <a:spcAft>
                <a:spcPts val="0"/>
              </a:spcAft>
              <a:defRPr/>
            </a:pPr>
            <a:r>
              <a:rPr lang="id-ID" sz="1350" dirty="0">
                <a:solidFill>
                  <a:schemeClr val="bg1"/>
                </a:solidFill>
                <a:latin typeface="PT Sans" panose="020B0503020203020204" pitchFamily="34" charset="0"/>
              </a:rPr>
              <a:t>ALEX ROMAN as</a:t>
            </a:r>
          </a:p>
        </p:txBody>
      </p:sp>
    </p:spTree>
  </p:cSld>
  <p:clrMapOvr>
    <a:masterClrMapping/>
  </p:clrMapOvr>
  <p:transition spd="slow" advClick="0"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p:cTn id="17" dur="500" fill="hold"/>
                                        <p:tgtEl>
                                          <p:spTgt spid="42"/>
                                        </p:tgtEl>
                                        <p:attrNameLst>
                                          <p:attrName>ppt_w</p:attrName>
                                        </p:attrNameLst>
                                      </p:cBhvr>
                                      <p:tavLst>
                                        <p:tav tm="0">
                                          <p:val>
                                            <p:fltVal val="0"/>
                                          </p:val>
                                        </p:tav>
                                        <p:tav tm="100000">
                                          <p:val>
                                            <p:strVal val="#ppt_w"/>
                                          </p:val>
                                        </p:tav>
                                      </p:tavLst>
                                    </p:anim>
                                    <p:anim calcmode="lin" valueType="num">
                                      <p:cBhvr>
                                        <p:cTn id="18" dur="500" fill="hold"/>
                                        <p:tgtEl>
                                          <p:spTgt spid="42"/>
                                        </p:tgtEl>
                                        <p:attrNameLst>
                                          <p:attrName>ppt_h</p:attrName>
                                        </p:attrNameLst>
                                      </p:cBhvr>
                                      <p:tavLst>
                                        <p:tav tm="0">
                                          <p:val>
                                            <p:fltVal val="0"/>
                                          </p:val>
                                        </p:tav>
                                        <p:tav tm="100000">
                                          <p:val>
                                            <p:strVal val="#ppt_h"/>
                                          </p:val>
                                        </p:tav>
                                      </p:tavLst>
                                    </p:anim>
                                    <p:animEffect transition="in" filter="fade">
                                      <p:cBhvr>
                                        <p:cTn id="19" dur="500"/>
                                        <p:tgtEl>
                                          <p:spTgt spid="42"/>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par>
                                <p:cTn id="33" presetID="53" presetClass="entr" presetSubtype="16"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par>
                                <p:cTn id="38" presetID="53" presetClass="entr" presetSubtype="16"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par>
                          <p:cTn id="56" fill="hold">
                            <p:stCondLst>
                              <p:cond delay="3500"/>
                            </p:stCondLst>
                            <p:childTnLst>
                              <p:par>
                                <p:cTn id="57" presetID="22" presetClass="entr" presetSubtype="8"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500"/>
                                        <p:tgtEl>
                                          <p:spTgt spid="20"/>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left)">
                                      <p:cBhvr>
                                        <p:cTn id="63" dur="500"/>
                                        <p:tgtEl>
                                          <p:spTgt spid="2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500" fill="hold"/>
                                        <p:tgtEl>
                                          <p:spTgt spid="24"/>
                                        </p:tgtEl>
                                        <p:attrNameLst>
                                          <p:attrName>ppt_w</p:attrName>
                                        </p:attrNameLst>
                                      </p:cBhvr>
                                      <p:tavLst>
                                        <p:tav tm="0">
                                          <p:val>
                                            <p:fltVal val="0"/>
                                          </p:val>
                                        </p:tav>
                                        <p:tav tm="100000">
                                          <p:val>
                                            <p:strVal val="#ppt_w"/>
                                          </p:val>
                                        </p:tav>
                                      </p:tavLst>
                                    </p:anim>
                                    <p:anim calcmode="lin" valueType="num">
                                      <p:cBhvr>
                                        <p:cTn id="67" dur="500" fill="hold"/>
                                        <p:tgtEl>
                                          <p:spTgt spid="24"/>
                                        </p:tgtEl>
                                        <p:attrNameLst>
                                          <p:attrName>ppt_h</p:attrName>
                                        </p:attrNameLst>
                                      </p:cBhvr>
                                      <p:tavLst>
                                        <p:tav tm="0">
                                          <p:val>
                                            <p:fltVal val="0"/>
                                          </p:val>
                                        </p:tav>
                                        <p:tav tm="100000">
                                          <p:val>
                                            <p:strVal val="#ppt_h"/>
                                          </p:val>
                                        </p:tav>
                                      </p:tavLst>
                                    </p:anim>
                                    <p:animEffect transition="in" filter="fade">
                                      <p:cBhvr>
                                        <p:cTn id="68" dur="500"/>
                                        <p:tgtEl>
                                          <p:spTgt spid="24"/>
                                        </p:tgtEl>
                                      </p:cBhvr>
                                    </p:animEffect>
                                  </p:childTnLst>
                                </p:cTn>
                              </p:par>
                            </p:childTnLst>
                          </p:cTn>
                        </p:par>
                        <p:par>
                          <p:cTn id="69" fill="hold">
                            <p:stCondLst>
                              <p:cond delay="4500"/>
                            </p:stCondLst>
                            <p:childTnLst>
                              <p:par>
                                <p:cTn id="70" presetID="53" presetClass="entr" presetSubtype="16" fill="hold" nodeType="afterEffect">
                                  <p:stCondLst>
                                    <p:cond delay="0"/>
                                  </p:stCondLst>
                                  <p:childTnLst>
                                    <p:set>
                                      <p:cBhvr>
                                        <p:cTn id="71" dur="1" fill="hold">
                                          <p:stCondLst>
                                            <p:cond delay="0"/>
                                          </p:stCondLst>
                                        </p:cTn>
                                        <p:tgtEl>
                                          <p:spTgt spid="33"/>
                                        </p:tgtEl>
                                        <p:attrNameLst>
                                          <p:attrName>style.visibility</p:attrName>
                                        </p:attrNameLst>
                                      </p:cBhvr>
                                      <p:to>
                                        <p:strVal val="visible"/>
                                      </p:to>
                                    </p:set>
                                    <p:anim calcmode="lin" valueType="num">
                                      <p:cBhvr>
                                        <p:cTn id="72" dur="500" fill="hold"/>
                                        <p:tgtEl>
                                          <p:spTgt spid="33"/>
                                        </p:tgtEl>
                                        <p:attrNameLst>
                                          <p:attrName>ppt_w</p:attrName>
                                        </p:attrNameLst>
                                      </p:cBhvr>
                                      <p:tavLst>
                                        <p:tav tm="0">
                                          <p:val>
                                            <p:fltVal val="0"/>
                                          </p:val>
                                        </p:tav>
                                        <p:tav tm="100000">
                                          <p:val>
                                            <p:strVal val="#ppt_w"/>
                                          </p:val>
                                        </p:tav>
                                      </p:tavLst>
                                    </p:anim>
                                    <p:anim calcmode="lin" valueType="num">
                                      <p:cBhvr>
                                        <p:cTn id="73" dur="500" fill="hold"/>
                                        <p:tgtEl>
                                          <p:spTgt spid="33"/>
                                        </p:tgtEl>
                                        <p:attrNameLst>
                                          <p:attrName>ppt_h</p:attrName>
                                        </p:attrNameLst>
                                      </p:cBhvr>
                                      <p:tavLst>
                                        <p:tav tm="0">
                                          <p:val>
                                            <p:fltVal val="0"/>
                                          </p:val>
                                        </p:tav>
                                        <p:tav tm="100000">
                                          <p:val>
                                            <p:strVal val="#ppt_h"/>
                                          </p:val>
                                        </p:tav>
                                      </p:tavLst>
                                    </p:anim>
                                    <p:animEffect transition="in" filter="fade">
                                      <p:cBhvr>
                                        <p:cTn id="74" dur="500"/>
                                        <p:tgtEl>
                                          <p:spTgt spid="3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childTnLst>
                          </p:cTn>
                        </p:par>
                        <p:par>
                          <p:cTn id="78" fill="hold">
                            <p:stCondLst>
                              <p:cond delay="5000"/>
                            </p:stCondLst>
                            <p:childTnLst>
                              <p:par>
                                <p:cTn id="79" presetID="22" presetClass="entr" presetSubtype="8" fill="hold" grpId="0" nodeType="after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wipe(left)">
                                      <p:cBhvr>
                                        <p:cTn id="81" dur="500"/>
                                        <p:tgtEl>
                                          <p:spTgt spid="25"/>
                                        </p:tgtEl>
                                      </p:cBhvr>
                                    </p:animEffect>
                                  </p:childTnLst>
                                </p:cTn>
                              </p:par>
                            </p:childTnLst>
                          </p:cTn>
                        </p:par>
                        <p:par>
                          <p:cTn id="82" fill="hold">
                            <p:stCondLst>
                              <p:cond delay="5500"/>
                            </p:stCondLst>
                            <p:childTnLst>
                              <p:par>
                                <p:cTn id="83" presetID="22" presetClass="entr" presetSubtype="8" fill="hold" grpId="0" nodeType="after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wipe(left)">
                                      <p:cBhvr>
                                        <p:cTn id="85" dur="500"/>
                                        <p:tgtEl>
                                          <p:spTgt spid="26"/>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6000"/>
                            </p:stCondLst>
                            <p:childTnLst>
                              <p:par>
                                <p:cTn id="92" presetID="53" presetClass="entr" presetSubtype="16" fill="hold" nodeType="afterEffect">
                                  <p:stCondLst>
                                    <p:cond delay="0"/>
                                  </p:stCondLst>
                                  <p:childTnLst>
                                    <p:set>
                                      <p:cBhvr>
                                        <p:cTn id="93" dur="1" fill="hold">
                                          <p:stCondLst>
                                            <p:cond delay="0"/>
                                          </p:stCondLst>
                                        </p:cTn>
                                        <p:tgtEl>
                                          <p:spTgt spid="38"/>
                                        </p:tgtEl>
                                        <p:attrNameLst>
                                          <p:attrName>style.visibility</p:attrName>
                                        </p:attrNameLst>
                                      </p:cBhvr>
                                      <p:to>
                                        <p:strVal val="visible"/>
                                      </p:to>
                                    </p:set>
                                    <p:anim calcmode="lin" valueType="num">
                                      <p:cBhvr>
                                        <p:cTn id="94" dur="500" fill="hold"/>
                                        <p:tgtEl>
                                          <p:spTgt spid="38"/>
                                        </p:tgtEl>
                                        <p:attrNameLst>
                                          <p:attrName>ppt_w</p:attrName>
                                        </p:attrNameLst>
                                      </p:cBhvr>
                                      <p:tavLst>
                                        <p:tav tm="0">
                                          <p:val>
                                            <p:fltVal val="0"/>
                                          </p:val>
                                        </p:tav>
                                        <p:tav tm="100000">
                                          <p:val>
                                            <p:strVal val="#ppt_w"/>
                                          </p:val>
                                        </p:tav>
                                      </p:tavLst>
                                    </p:anim>
                                    <p:anim calcmode="lin" valueType="num">
                                      <p:cBhvr>
                                        <p:cTn id="95" dur="500" fill="hold"/>
                                        <p:tgtEl>
                                          <p:spTgt spid="38"/>
                                        </p:tgtEl>
                                        <p:attrNameLst>
                                          <p:attrName>ppt_h</p:attrName>
                                        </p:attrNameLst>
                                      </p:cBhvr>
                                      <p:tavLst>
                                        <p:tav tm="0">
                                          <p:val>
                                            <p:fltVal val="0"/>
                                          </p:val>
                                        </p:tav>
                                        <p:tav tm="100000">
                                          <p:val>
                                            <p:strVal val="#ppt_h"/>
                                          </p:val>
                                        </p:tav>
                                      </p:tavLst>
                                    </p:anim>
                                    <p:animEffect transition="in" filter="fade">
                                      <p:cBhvr>
                                        <p:cTn id="96" dur="500"/>
                                        <p:tgtEl>
                                          <p:spTgt spid="3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500"/>
                                        <p:tgtEl>
                                          <p:spTgt spid="31"/>
                                        </p:tgtEl>
                                      </p:cBhvr>
                                    </p:animEffect>
                                  </p:childTnLst>
                                </p:cTn>
                              </p:par>
                            </p:childTnLst>
                          </p:cTn>
                        </p:par>
                        <p:par>
                          <p:cTn id="100" fill="hold">
                            <p:stCondLst>
                              <p:cond delay="6500"/>
                            </p:stCondLst>
                            <p:childTnLst>
                              <p:par>
                                <p:cTn id="101" presetID="22" presetClass="entr" presetSubtype="8" fill="hold" grpId="0" nodeType="after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wipe(left)">
                                      <p:cBhvr>
                                        <p:cTn id="103" dur="500"/>
                                        <p:tgtEl>
                                          <p:spTgt spid="29"/>
                                        </p:tgtEl>
                                      </p:cBhvr>
                                    </p:animEffect>
                                  </p:childTnLst>
                                </p:cTn>
                              </p:par>
                            </p:childTnLst>
                          </p:cTn>
                        </p:par>
                        <p:par>
                          <p:cTn id="104" fill="hold">
                            <p:stCondLst>
                              <p:cond delay="7000"/>
                            </p:stCondLst>
                            <p:childTnLst>
                              <p:par>
                                <p:cTn id="105" presetID="22" presetClass="entr" presetSubtype="8"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wipe(left)">
                                      <p:cBhvr>
                                        <p:cTn id="107" dur="500"/>
                                        <p:tgtEl>
                                          <p:spTgt spid="30"/>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32"/>
                                        </p:tgtEl>
                                        <p:attrNameLst>
                                          <p:attrName>style.visibility</p:attrName>
                                        </p:attrNameLst>
                                      </p:cBhvr>
                                      <p:to>
                                        <p:strVal val="visible"/>
                                      </p:to>
                                    </p:set>
                                    <p:anim calcmode="lin" valueType="num">
                                      <p:cBhvr>
                                        <p:cTn id="110" dur="500" fill="hold"/>
                                        <p:tgtEl>
                                          <p:spTgt spid="32"/>
                                        </p:tgtEl>
                                        <p:attrNameLst>
                                          <p:attrName>ppt_w</p:attrName>
                                        </p:attrNameLst>
                                      </p:cBhvr>
                                      <p:tavLst>
                                        <p:tav tm="0">
                                          <p:val>
                                            <p:fltVal val="0"/>
                                          </p:val>
                                        </p:tav>
                                        <p:tav tm="100000">
                                          <p:val>
                                            <p:strVal val="#ppt_w"/>
                                          </p:val>
                                        </p:tav>
                                      </p:tavLst>
                                    </p:anim>
                                    <p:anim calcmode="lin" valueType="num">
                                      <p:cBhvr>
                                        <p:cTn id="111" dur="500" fill="hold"/>
                                        <p:tgtEl>
                                          <p:spTgt spid="32"/>
                                        </p:tgtEl>
                                        <p:attrNameLst>
                                          <p:attrName>ppt_h</p:attrName>
                                        </p:attrNameLst>
                                      </p:cBhvr>
                                      <p:tavLst>
                                        <p:tav tm="0">
                                          <p:val>
                                            <p:fltVal val="0"/>
                                          </p:val>
                                        </p:tav>
                                        <p:tav tm="100000">
                                          <p:val>
                                            <p:strVal val="#ppt_h"/>
                                          </p:val>
                                        </p:tav>
                                      </p:tavLst>
                                    </p:anim>
                                    <p:animEffect transition="in" filter="fade">
                                      <p:cBhvr>
                                        <p:cTn id="1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1" grpId="0" animBg="1"/>
      <p:bldP spid="23" grpId="0"/>
      <p:bldP spid="24" grpId="0"/>
      <p:bldP spid="25" grpId="0" animBg="1"/>
      <p:bldP spid="26" grpId="0" animBg="1"/>
      <p:bldP spid="27" grpId="0"/>
      <p:bldP spid="28" grpId="0"/>
      <p:bldP spid="29" grpId="0" animBg="1"/>
      <p:bldP spid="30" grpId="0" animBg="1"/>
      <p:bldP spid="31" grpId="0"/>
      <p:bldP spid="32"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4604746" y="882544"/>
            <a:ext cx="573956" cy="574058"/>
          </a:xfrm>
          <a:prstGeom prst="ellipse">
            <a:avLst/>
          </a:prstGeom>
          <a:no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sz="1050" b="1" dirty="0">
                <a:solidFill>
                  <a:schemeClr val="tx1">
                    <a:lumMod val="75000"/>
                    <a:lumOff val="25000"/>
                  </a:schemeClr>
                </a:solidFill>
              </a:rPr>
              <a:t>start</a:t>
            </a:r>
            <a:endParaRPr lang="zh-CN" altLang="en-US" sz="1050" b="1" dirty="0">
              <a:solidFill>
                <a:schemeClr val="tx1">
                  <a:lumMod val="75000"/>
                  <a:lumOff val="25000"/>
                </a:schemeClr>
              </a:solidFill>
            </a:endParaRPr>
          </a:p>
        </p:txBody>
      </p:sp>
      <p:cxnSp>
        <p:nvCxnSpPr>
          <p:cNvPr id="4" name="直接连接符 3"/>
          <p:cNvCxnSpPr>
            <a:stCxn id="30" idx="7"/>
            <a:endCxn id="3" idx="2"/>
          </p:cNvCxnSpPr>
          <p:nvPr/>
        </p:nvCxnSpPr>
        <p:spPr>
          <a:xfrm flipV="1">
            <a:off x="3673556" y="1169574"/>
            <a:ext cx="931190" cy="459723"/>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直接连接符 4"/>
          <p:cNvCxnSpPr>
            <a:stCxn id="30" idx="5"/>
          </p:cNvCxnSpPr>
          <p:nvPr/>
        </p:nvCxnSpPr>
        <p:spPr>
          <a:xfrm>
            <a:off x="3673556" y="2071155"/>
            <a:ext cx="1518245" cy="363253"/>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3765246" y="2677371"/>
            <a:ext cx="1505146" cy="563339"/>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673556" y="3544413"/>
            <a:ext cx="1592073" cy="257254"/>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4376116" y="3982698"/>
            <a:ext cx="931190" cy="459723"/>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3772391" y="4105370"/>
            <a:ext cx="572765" cy="574058"/>
          </a:xfrm>
          <a:prstGeom prst="ellipse">
            <a:avLst/>
          </a:prstGeom>
          <a:no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en-US" altLang="zh-CN" sz="1100" b="1" dirty="0">
                <a:solidFill>
                  <a:schemeClr val="tx1">
                    <a:lumMod val="75000"/>
                    <a:lumOff val="25000"/>
                  </a:schemeClr>
                </a:solidFill>
              </a:rPr>
              <a:t>end</a:t>
            </a:r>
            <a:endParaRPr lang="zh-CN" altLang="en-US" sz="1100" b="1" dirty="0">
              <a:solidFill>
                <a:schemeClr val="tx1">
                  <a:lumMod val="75000"/>
                  <a:lumOff val="25000"/>
                </a:schemeClr>
              </a:solidFill>
            </a:endParaRPr>
          </a:p>
        </p:txBody>
      </p:sp>
      <p:grpSp>
        <p:nvGrpSpPr>
          <p:cNvPr id="10" name="组合 9"/>
          <p:cNvGrpSpPr/>
          <p:nvPr/>
        </p:nvGrpSpPr>
        <p:grpSpPr>
          <a:xfrm>
            <a:off x="809447" y="1262260"/>
            <a:ext cx="2411414" cy="1075383"/>
            <a:chOff x="1481200" y="4382357"/>
            <a:chExt cx="3214801" cy="1433401"/>
          </a:xfrm>
        </p:grpSpPr>
        <p:sp>
          <p:nvSpPr>
            <p:cNvPr id="11" name="矩形 10"/>
            <p:cNvSpPr/>
            <p:nvPr/>
          </p:nvSpPr>
          <p:spPr>
            <a:xfrm>
              <a:off x="1481200" y="4806564"/>
              <a:ext cx="2841876" cy="100919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输入您的内容或者通过右键复制粘贴您的内容，并选择只保留文字。输入您的内容或者通过右键复制粘贴您的内容，并选择只保留文字。</a:t>
              </a:r>
            </a:p>
          </p:txBody>
        </p:sp>
        <p:sp>
          <p:nvSpPr>
            <p:cNvPr id="12" name="Rectangle 84"/>
            <p:cNvSpPr>
              <a:spLocks noChangeArrowheads="1"/>
            </p:cNvSpPr>
            <p:nvPr/>
          </p:nvSpPr>
          <p:spPr bwMode="auto">
            <a:xfrm>
              <a:off x="2801355" y="4382357"/>
              <a:ext cx="1894646" cy="4813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输入标题</a:t>
              </a:r>
            </a:p>
          </p:txBody>
        </p:sp>
      </p:grpSp>
      <p:grpSp>
        <p:nvGrpSpPr>
          <p:cNvPr id="13" name="组合 12"/>
          <p:cNvGrpSpPr/>
          <p:nvPr/>
        </p:nvGrpSpPr>
        <p:grpSpPr>
          <a:xfrm>
            <a:off x="5743119" y="1780294"/>
            <a:ext cx="2429297" cy="1057384"/>
            <a:chOff x="1084435" y="4406349"/>
            <a:chExt cx="3238641" cy="1409410"/>
          </a:xfrm>
        </p:grpSpPr>
        <p:sp>
          <p:nvSpPr>
            <p:cNvPr id="14" name="矩形 13"/>
            <p:cNvSpPr/>
            <p:nvPr/>
          </p:nvSpPr>
          <p:spPr>
            <a:xfrm>
              <a:off x="1481200" y="4806564"/>
              <a:ext cx="2841876" cy="100919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输入您的内容或者通过右键复制粘贴您的内容，并选择只保留文字。输入您的内容或者通过右键复制粘贴您的内容，并选择只保留文字。</a:t>
              </a:r>
            </a:p>
          </p:txBody>
        </p:sp>
        <p:sp>
          <p:nvSpPr>
            <p:cNvPr id="15" name="Rectangle 84"/>
            <p:cNvSpPr>
              <a:spLocks noChangeArrowheads="1"/>
            </p:cNvSpPr>
            <p:nvPr/>
          </p:nvSpPr>
          <p:spPr bwMode="auto">
            <a:xfrm>
              <a:off x="1084435" y="4406349"/>
              <a:ext cx="1894645" cy="4813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输入标题</a:t>
              </a:r>
            </a:p>
          </p:txBody>
        </p:sp>
      </p:grpSp>
      <p:grpSp>
        <p:nvGrpSpPr>
          <p:cNvPr id="16" name="组合 15"/>
          <p:cNvGrpSpPr/>
          <p:nvPr/>
        </p:nvGrpSpPr>
        <p:grpSpPr>
          <a:xfrm>
            <a:off x="779772" y="2800487"/>
            <a:ext cx="2388072" cy="1075383"/>
            <a:chOff x="1481200" y="4382357"/>
            <a:chExt cx="3183682" cy="1433401"/>
          </a:xfrm>
        </p:grpSpPr>
        <p:sp>
          <p:nvSpPr>
            <p:cNvPr id="17" name="矩形 16"/>
            <p:cNvSpPr/>
            <p:nvPr/>
          </p:nvSpPr>
          <p:spPr>
            <a:xfrm>
              <a:off x="1481200" y="4806564"/>
              <a:ext cx="2841876" cy="100919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输入您的内容或者通过右键复制粘贴您的内容，并选择只保留文字。输入您的内容或者通过右键复制粘贴您的内容，并选择只保留文字。</a:t>
              </a:r>
            </a:p>
          </p:txBody>
        </p:sp>
        <p:sp>
          <p:nvSpPr>
            <p:cNvPr id="18" name="Rectangle 84"/>
            <p:cNvSpPr>
              <a:spLocks noChangeArrowheads="1"/>
            </p:cNvSpPr>
            <p:nvPr/>
          </p:nvSpPr>
          <p:spPr bwMode="auto">
            <a:xfrm>
              <a:off x="2770236" y="4382357"/>
              <a:ext cx="1894646" cy="4813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输入标题</a:t>
              </a:r>
            </a:p>
          </p:txBody>
        </p:sp>
      </p:grpSp>
      <p:grpSp>
        <p:nvGrpSpPr>
          <p:cNvPr id="19" name="组合 18"/>
          <p:cNvGrpSpPr/>
          <p:nvPr/>
        </p:nvGrpSpPr>
        <p:grpSpPr>
          <a:xfrm>
            <a:off x="5724128" y="3328585"/>
            <a:ext cx="2448288" cy="1057384"/>
            <a:chOff x="1059117" y="4406349"/>
            <a:chExt cx="3263959" cy="1409410"/>
          </a:xfrm>
        </p:grpSpPr>
        <p:sp>
          <p:nvSpPr>
            <p:cNvPr id="20" name="矩形 19"/>
            <p:cNvSpPr/>
            <p:nvPr/>
          </p:nvSpPr>
          <p:spPr>
            <a:xfrm>
              <a:off x="1481200" y="4806564"/>
              <a:ext cx="2841876" cy="100919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输入您的内容或者通过右键复制粘贴您的内容，并选择只保留文字。输入您的内容或者通过右键复制粘贴您的内容，并选择只保留文字。</a:t>
              </a:r>
            </a:p>
          </p:txBody>
        </p:sp>
        <p:sp>
          <p:nvSpPr>
            <p:cNvPr id="21" name="Rectangle 84"/>
            <p:cNvSpPr>
              <a:spLocks noChangeArrowheads="1"/>
            </p:cNvSpPr>
            <p:nvPr/>
          </p:nvSpPr>
          <p:spPr bwMode="auto">
            <a:xfrm>
              <a:off x="1059117" y="4406349"/>
              <a:ext cx="1894645" cy="4813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输入标题</a:t>
              </a:r>
            </a:p>
          </p:txBody>
        </p:sp>
      </p:grpSp>
      <p:grpSp>
        <p:nvGrpSpPr>
          <p:cNvPr id="22" name="组合 21"/>
          <p:cNvGrpSpPr/>
          <p:nvPr/>
        </p:nvGrpSpPr>
        <p:grpSpPr>
          <a:xfrm>
            <a:off x="5178702" y="2108076"/>
            <a:ext cx="625160" cy="624080"/>
            <a:chOff x="6904037" y="2532063"/>
            <a:chExt cx="833438" cy="831850"/>
          </a:xfrm>
        </p:grpSpPr>
        <p:grpSp>
          <p:nvGrpSpPr>
            <p:cNvPr id="23" name="组合 22"/>
            <p:cNvGrpSpPr/>
            <p:nvPr/>
          </p:nvGrpSpPr>
          <p:grpSpPr bwMode="auto">
            <a:xfrm>
              <a:off x="6904037" y="2532063"/>
              <a:ext cx="833438" cy="831850"/>
              <a:chOff x="3176812" y="2273198"/>
              <a:chExt cx="2641825" cy="2726239"/>
            </a:xfrm>
          </p:grpSpPr>
          <p:sp>
            <p:nvSpPr>
              <p:cNvPr id="25" name="椭圆 24"/>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dirty="0">
                  <a:solidFill>
                    <a:prstClr val="white"/>
                  </a:solidFill>
                </a:endParaRPr>
              </a:p>
            </p:txBody>
          </p:sp>
          <p:sp>
            <p:nvSpPr>
              <p:cNvPr id="26" name="椭圆 25"/>
              <p:cNvSpPr/>
              <p:nvPr/>
            </p:nvSpPr>
            <p:spPr>
              <a:xfrm>
                <a:off x="3267389" y="2366847"/>
                <a:ext cx="2460671" cy="25389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dirty="0">
                  <a:solidFill>
                    <a:prstClr val="white"/>
                  </a:solidFill>
                </a:endParaRPr>
              </a:p>
            </p:txBody>
          </p:sp>
        </p:grpSp>
        <p:sp>
          <p:nvSpPr>
            <p:cNvPr id="24" name="Freeform 10"/>
            <p:cNvSpPr>
              <a:spLocks noEditPoints="1"/>
            </p:cNvSpPr>
            <p:nvPr/>
          </p:nvSpPr>
          <p:spPr bwMode="auto">
            <a:xfrm>
              <a:off x="7052696" y="2680494"/>
              <a:ext cx="536120" cy="534987"/>
            </a:xfrm>
            <a:custGeom>
              <a:avLst/>
              <a:gdLst>
                <a:gd name="T0" fmla="*/ 133112 w 689"/>
                <a:gd name="T1" fmla="*/ 513932 h 688"/>
                <a:gd name="T2" fmla="*/ 618646 w 689"/>
                <a:gd name="T3" fmla="*/ 234100 h 688"/>
                <a:gd name="T4" fmla="*/ 540087 w 689"/>
                <a:gd name="T5" fmla="*/ 658747 h 688"/>
                <a:gd name="T6" fmla="*/ 211671 w 689"/>
                <a:gd name="T7" fmla="*/ 90374 h 688"/>
                <a:gd name="T8" fmla="*/ 540087 w 689"/>
                <a:gd name="T9" fmla="*/ 658747 h 688"/>
                <a:gd name="T10" fmla="*/ 175665 w 689"/>
                <a:gd name="T11" fmla="*/ 489977 h 688"/>
                <a:gd name="T12" fmla="*/ 576093 w 689"/>
                <a:gd name="T13" fmla="*/ 259144 h 688"/>
                <a:gd name="T14" fmla="*/ 501899 w 689"/>
                <a:gd name="T15" fmla="*/ 591239 h 688"/>
                <a:gd name="T16" fmla="*/ 250950 w 689"/>
                <a:gd name="T17" fmla="*/ 157882 h 688"/>
                <a:gd name="T18" fmla="*/ 501899 w 689"/>
                <a:gd name="T19" fmla="*/ 591239 h 688"/>
                <a:gd name="T20" fmla="*/ 376425 w 689"/>
                <a:gd name="T21" fmla="*/ 409403 h 688"/>
                <a:gd name="T22" fmla="*/ 376425 w 689"/>
                <a:gd name="T23" fmla="*/ 338629 h 688"/>
                <a:gd name="T24" fmla="*/ 391700 w 689"/>
                <a:gd name="T25" fmla="*/ 172037 h 688"/>
                <a:gd name="T26" fmla="*/ 375333 w 689"/>
                <a:gd name="T27" fmla="*/ 187280 h 688"/>
                <a:gd name="T28" fmla="*/ 360058 w 689"/>
                <a:gd name="T29" fmla="*/ 146993 h 688"/>
                <a:gd name="T30" fmla="*/ 376425 w 689"/>
                <a:gd name="T31" fmla="*/ 131749 h 688"/>
                <a:gd name="T32" fmla="*/ 391700 w 689"/>
                <a:gd name="T33" fmla="*/ 172037 h 688"/>
                <a:gd name="T34" fmla="*/ 376425 w 689"/>
                <a:gd name="T35" fmla="*/ 617372 h 688"/>
                <a:gd name="T36" fmla="*/ 360058 w 689"/>
                <a:gd name="T37" fmla="*/ 602128 h 688"/>
                <a:gd name="T38" fmla="*/ 375333 w 689"/>
                <a:gd name="T39" fmla="*/ 561841 h 688"/>
                <a:gd name="T40" fmla="*/ 391700 w 689"/>
                <a:gd name="T41" fmla="*/ 577085 h 688"/>
                <a:gd name="T42" fmla="*/ 173483 w 689"/>
                <a:gd name="T43" fmla="*/ 354961 h 688"/>
                <a:gd name="T44" fmla="*/ 188758 w 689"/>
                <a:gd name="T45" fmla="*/ 372383 h 688"/>
                <a:gd name="T46" fmla="*/ 148388 w 689"/>
                <a:gd name="T47" fmla="*/ 387627 h 688"/>
                <a:gd name="T48" fmla="*/ 133112 w 689"/>
                <a:gd name="T49" fmla="*/ 370205 h 688"/>
                <a:gd name="T50" fmla="*/ 173483 w 689"/>
                <a:gd name="T51" fmla="*/ 354961 h 688"/>
                <a:gd name="T52" fmla="*/ 618646 w 689"/>
                <a:gd name="T53" fmla="*/ 370205 h 688"/>
                <a:gd name="T54" fmla="*/ 603370 w 689"/>
                <a:gd name="T55" fmla="*/ 387627 h 688"/>
                <a:gd name="T56" fmla="*/ 563000 w 689"/>
                <a:gd name="T57" fmla="*/ 372383 h 688"/>
                <a:gd name="T58" fmla="*/ 578275 w 689"/>
                <a:gd name="T59" fmla="*/ 354961 h 688"/>
                <a:gd name="T60" fmla="*/ 396064 w 689"/>
                <a:gd name="T61" fmla="*/ 374561 h 688"/>
                <a:gd name="T62" fmla="*/ 356785 w 689"/>
                <a:gd name="T63" fmla="*/ 374561 h 688"/>
                <a:gd name="T64" fmla="*/ 376425 w 689"/>
                <a:gd name="T65" fmla="*/ 218857 h 688"/>
                <a:gd name="T66" fmla="*/ 396064 w 689"/>
                <a:gd name="T67" fmla="*/ 374561 h 688"/>
                <a:gd name="T68" fmla="*/ 285864 w 689"/>
                <a:gd name="T69" fmla="*/ 467112 h 688"/>
                <a:gd name="T70" fmla="*/ 358967 w 689"/>
                <a:gd name="T71" fmla="*/ 365850 h 688"/>
                <a:gd name="T72" fmla="*/ 387335 w 689"/>
                <a:gd name="T73" fmla="*/ 393071 h 6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89"/>
                <a:gd name="T112" fmla="*/ 0 h 688"/>
                <a:gd name="T113" fmla="*/ 689 w 689"/>
                <a:gd name="T114" fmla="*/ 688 h 6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89" h="688">
                  <a:moveTo>
                    <a:pt x="216" y="121"/>
                  </a:moveTo>
                  <a:cubicBezTo>
                    <a:pt x="94" y="192"/>
                    <a:pt x="51" y="350"/>
                    <a:pt x="122" y="472"/>
                  </a:cubicBezTo>
                  <a:cubicBezTo>
                    <a:pt x="193" y="595"/>
                    <a:pt x="350" y="637"/>
                    <a:pt x="473" y="566"/>
                  </a:cubicBezTo>
                  <a:cubicBezTo>
                    <a:pt x="596" y="495"/>
                    <a:pt x="638" y="338"/>
                    <a:pt x="567" y="215"/>
                  </a:cubicBezTo>
                  <a:cubicBezTo>
                    <a:pt x="496" y="93"/>
                    <a:pt x="339" y="51"/>
                    <a:pt x="216" y="121"/>
                  </a:cubicBezTo>
                  <a:close/>
                  <a:moveTo>
                    <a:pt x="495" y="605"/>
                  </a:moveTo>
                  <a:cubicBezTo>
                    <a:pt x="351" y="688"/>
                    <a:pt x="167" y="638"/>
                    <a:pt x="83" y="495"/>
                  </a:cubicBezTo>
                  <a:cubicBezTo>
                    <a:pt x="0" y="351"/>
                    <a:pt x="50" y="166"/>
                    <a:pt x="194" y="83"/>
                  </a:cubicBezTo>
                  <a:cubicBezTo>
                    <a:pt x="338" y="0"/>
                    <a:pt x="523" y="49"/>
                    <a:pt x="606" y="193"/>
                  </a:cubicBezTo>
                  <a:cubicBezTo>
                    <a:pt x="689" y="337"/>
                    <a:pt x="639" y="522"/>
                    <a:pt x="495" y="605"/>
                  </a:cubicBezTo>
                  <a:close/>
                  <a:moveTo>
                    <a:pt x="238" y="160"/>
                  </a:moveTo>
                  <a:cubicBezTo>
                    <a:pt x="137" y="219"/>
                    <a:pt x="102" y="349"/>
                    <a:pt x="161" y="450"/>
                  </a:cubicBezTo>
                  <a:cubicBezTo>
                    <a:pt x="219" y="551"/>
                    <a:pt x="349" y="586"/>
                    <a:pt x="451" y="528"/>
                  </a:cubicBezTo>
                  <a:cubicBezTo>
                    <a:pt x="552" y="469"/>
                    <a:pt x="587" y="339"/>
                    <a:pt x="528" y="238"/>
                  </a:cubicBezTo>
                  <a:cubicBezTo>
                    <a:pt x="470" y="136"/>
                    <a:pt x="340" y="102"/>
                    <a:pt x="238" y="160"/>
                  </a:cubicBezTo>
                  <a:close/>
                  <a:moveTo>
                    <a:pt x="460" y="543"/>
                  </a:moveTo>
                  <a:cubicBezTo>
                    <a:pt x="350" y="607"/>
                    <a:pt x="209" y="569"/>
                    <a:pt x="145" y="459"/>
                  </a:cubicBezTo>
                  <a:cubicBezTo>
                    <a:pt x="82" y="349"/>
                    <a:pt x="120" y="208"/>
                    <a:pt x="230" y="145"/>
                  </a:cubicBezTo>
                  <a:cubicBezTo>
                    <a:pt x="339" y="81"/>
                    <a:pt x="480" y="119"/>
                    <a:pt x="544" y="229"/>
                  </a:cubicBezTo>
                  <a:cubicBezTo>
                    <a:pt x="607" y="339"/>
                    <a:pt x="570" y="480"/>
                    <a:pt x="460" y="543"/>
                  </a:cubicBezTo>
                  <a:close/>
                  <a:moveTo>
                    <a:pt x="377" y="344"/>
                  </a:moveTo>
                  <a:cubicBezTo>
                    <a:pt x="377" y="362"/>
                    <a:pt x="362" y="376"/>
                    <a:pt x="345" y="376"/>
                  </a:cubicBezTo>
                  <a:cubicBezTo>
                    <a:pt x="327" y="376"/>
                    <a:pt x="312" y="362"/>
                    <a:pt x="312" y="344"/>
                  </a:cubicBezTo>
                  <a:cubicBezTo>
                    <a:pt x="312" y="326"/>
                    <a:pt x="327" y="311"/>
                    <a:pt x="345" y="311"/>
                  </a:cubicBezTo>
                  <a:cubicBezTo>
                    <a:pt x="362" y="311"/>
                    <a:pt x="377" y="326"/>
                    <a:pt x="377" y="344"/>
                  </a:cubicBezTo>
                  <a:close/>
                  <a:moveTo>
                    <a:pt x="359" y="158"/>
                  </a:moveTo>
                  <a:cubicBezTo>
                    <a:pt x="359" y="166"/>
                    <a:pt x="353" y="172"/>
                    <a:pt x="345" y="172"/>
                  </a:cubicBezTo>
                  <a:lnTo>
                    <a:pt x="344" y="172"/>
                  </a:lnTo>
                  <a:cubicBezTo>
                    <a:pt x="336" y="172"/>
                    <a:pt x="330" y="166"/>
                    <a:pt x="330" y="158"/>
                  </a:cubicBezTo>
                  <a:lnTo>
                    <a:pt x="330" y="135"/>
                  </a:lnTo>
                  <a:cubicBezTo>
                    <a:pt x="330" y="127"/>
                    <a:pt x="336" y="121"/>
                    <a:pt x="344" y="121"/>
                  </a:cubicBezTo>
                  <a:lnTo>
                    <a:pt x="345" y="121"/>
                  </a:lnTo>
                  <a:cubicBezTo>
                    <a:pt x="353" y="121"/>
                    <a:pt x="359" y="127"/>
                    <a:pt x="359" y="135"/>
                  </a:cubicBezTo>
                  <a:lnTo>
                    <a:pt x="359" y="158"/>
                  </a:lnTo>
                  <a:close/>
                  <a:moveTo>
                    <a:pt x="359" y="553"/>
                  </a:moveTo>
                  <a:cubicBezTo>
                    <a:pt x="359" y="560"/>
                    <a:pt x="353" y="567"/>
                    <a:pt x="345" y="567"/>
                  </a:cubicBezTo>
                  <a:lnTo>
                    <a:pt x="344" y="567"/>
                  </a:lnTo>
                  <a:cubicBezTo>
                    <a:pt x="336" y="567"/>
                    <a:pt x="330" y="560"/>
                    <a:pt x="330" y="553"/>
                  </a:cubicBezTo>
                  <a:lnTo>
                    <a:pt x="330" y="530"/>
                  </a:lnTo>
                  <a:cubicBezTo>
                    <a:pt x="330" y="522"/>
                    <a:pt x="336" y="516"/>
                    <a:pt x="344" y="516"/>
                  </a:cubicBezTo>
                  <a:lnTo>
                    <a:pt x="345" y="516"/>
                  </a:lnTo>
                  <a:cubicBezTo>
                    <a:pt x="353" y="516"/>
                    <a:pt x="359" y="522"/>
                    <a:pt x="359" y="530"/>
                  </a:cubicBezTo>
                  <a:lnTo>
                    <a:pt x="359" y="553"/>
                  </a:lnTo>
                  <a:close/>
                  <a:moveTo>
                    <a:pt x="159" y="326"/>
                  </a:moveTo>
                  <a:cubicBezTo>
                    <a:pt x="166" y="326"/>
                    <a:pt x="173" y="333"/>
                    <a:pt x="173" y="340"/>
                  </a:cubicBezTo>
                  <a:lnTo>
                    <a:pt x="173" y="342"/>
                  </a:lnTo>
                  <a:cubicBezTo>
                    <a:pt x="173" y="350"/>
                    <a:pt x="166" y="356"/>
                    <a:pt x="159" y="356"/>
                  </a:cubicBezTo>
                  <a:lnTo>
                    <a:pt x="136" y="356"/>
                  </a:lnTo>
                  <a:cubicBezTo>
                    <a:pt x="128" y="356"/>
                    <a:pt x="122" y="350"/>
                    <a:pt x="122" y="342"/>
                  </a:cubicBezTo>
                  <a:lnTo>
                    <a:pt x="122" y="340"/>
                  </a:lnTo>
                  <a:cubicBezTo>
                    <a:pt x="122" y="333"/>
                    <a:pt x="128" y="326"/>
                    <a:pt x="136" y="326"/>
                  </a:cubicBezTo>
                  <a:lnTo>
                    <a:pt x="159" y="326"/>
                  </a:lnTo>
                  <a:close/>
                  <a:moveTo>
                    <a:pt x="553" y="326"/>
                  </a:moveTo>
                  <a:cubicBezTo>
                    <a:pt x="561" y="326"/>
                    <a:pt x="567" y="333"/>
                    <a:pt x="567" y="340"/>
                  </a:cubicBezTo>
                  <a:lnTo>
                    <a:pt x="567" y="342"/>
                  </a:lnTo>
                  <a:cubicBezTo>
                    <a:pt x="567" y="350"/>
                    <a:pt x="561" y="356"/>
                    <a:pt x="553" y="356"/>
                  </a:cubicBezTo>
                  <a:lnTo>
                    <a:pt x="530" y="356"/>
                  </a:lnTo>
                  <a:cubicBezTo>
                    <a:pt x="523" y="356"/>
                    <a:pt x="516" y="350"/>
                    <a:pt x="516" y="342"/>
                  </a:cubicBezTo>
                  <a:lnTo>
                    <a:pt x="516" y="340"/>
                  </a:lnTo>
                  <a:cubicBezTo>
                    <a:pt x="516" y="333"/>
                    <a:pt x="523" y="326"/>
                    <a:pt x="530" y="326"/>
                  </a:cubicBezTo>
                  <a:lnTo>
                    <a:pt x="553" y="326"/>
                  </a:lnTo>
                  <a:close/>
                  <a:moveTo>
                    <a:pt x="363" y="344"/>
                  </a:moveTo>
                  <a:cubicBezTo>
                    <a:pt x="363" y="354"/>
                    <a:pt x="355" y="362"/>
                    <a:pt x="345" y="362"/>
                  </a:cubicBezTo>
                  <a:cubicBezTo>
                    <a:pt x="335" y="362"/>
                    <a:pt x="327" y="354"/>
                    <a:pt x="327" y="344"/>
                  </a:cubicBezTo>
                  <a:lnTo>
                    <a:pt x="327" y="219"/>
                  </a:lnTo>
                  <a:cubicBezTo>
                    <a:pt x="327" y="209"/>
                    <a:pt x="335" y="201"/>
                    <a:pt x="345" y="201"/>
                  </a:cubicBezTo>
                  <a:cubicBezTo>
                    <a:pt x="355" y="201"/>
                    <a:pt x="363" y="209"/>
                    <a:pt x="363" y="219"/>
                  </a:cubicBezTo>
                  <a:lnTo>
                    <a:pt x="363" y="344"/>
                  </a:lnTo>
                  <a:close/>
                  <a:moveTo>
                    <a:pt x="289" y="427"/>
                  </a:moveTo>
                  <a:cubicBezTo>
                    <a:pt x="281" y="435"/>
                    <a:pt x="269" y="436"/>
                    <a:pt x="262" y="429"/>
                  </a:cubicBezTo>
                  <a:cubicBezTo>
                    <a:pt x="255" y="422"/>
                    <a:pt x="255" y="409"/>
                    <a:pt x="263" y="402"/>
                  </a:cubicBezTo>
                  <a:lnTo>
                    <a:pt x="329" y="336"/>
                  </a:lnTo>
                  <a:cubicBezTo>
                    <a:pt x="337" y="328"/>
                    <a:pt x="349" y="327"/>
                    <a:pt x="356" y="334"/>
                  </a:cubicBezTo>
                  <a:cubicBezTo>
                    <a:pt x="363" y="341"/>
                    <a:pt x="362" y="354"/>
                    <a:pt x="355" y="361"/>
                  </a:cubicBezTo>
                  <a:lnTo>
                    <a:pt x="289" y="427"/>
                  </a:lnTo>
                  <a:close/>
                </a:path>
              </a:pathLst>
            </a:custGeom>
            <a:solidFill>
              <a:schemeClr val="bg1"/>
            </a:solidFill>
            <a:ln>
              <a:noFill/>
            </a:ln>
          </p:spPr>
          <p:txBody>
            <a:bodyPr lIns="91434" tIns="45717" rIns="91434" bIns="45717"/>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59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31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03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75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grpSp>
      <p:grpSp>
        <p:nvGrpSpPr>
          <p:cNvPr id="27" name="组合 26"/>
          <p:cNvGrpSpPr/>
          <p:nvPr/>
        </p:nvGrpSpPr>
        <p:grpSpPr>
          <a:xfrm>
            <a:off x="3140086" y="1537590"/>
            <a:ext cx="625160" cy="625271"/>
            <a:chOff x="4186237" y="1771650"/>
            <a:chExt cx="833438" cy="833438"/>
          </a:xfrm>
        </p:grpSpPr>
        <p:grpSp>
          <p:nvGrpSpPr>
            <p:cNvPr id="28" name="组合 27"/>
            <p:cNvGrpSpPr/>
            <p:nvPr/>
          </p:nvGrpSpPr>
          <p:grpSpPr bwMode="auto">
            <a:xfrm>
              <a:off x="4186237" y="1771650"/>
              <a:ext cx="833438" cy="833438"/>
              <a:chOff x="3176812" y="2273198"/>
              <a:chExt cx="2641825" cy="2726239"/>
            </a:xfrm>
          </p:grpSpPr>
          <p:sp>
            <p:nvSpPr>
              <p:cNvPr id="30" name="椭圆 29"/>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dirty="0">
                  <a:solidFill>
                    <a:prstClr val="white"/>
                  </a:solidFill>
                </a:endParaRPr>
              </a:p>
            </p:txBody>
          </p:sp>
          <p:sp>
            <p:nvSpPr>
              <p:cNvPr id="31" name="椭圆 30"/>
              <p:cNvSpPr/>
              <p:nvPr/>
            </p:nvSpPr>
            <p:spPr>
              <a:xfrm>
                <a:off x="3267389" y="2366669"/>
                <a:ext cx="2460671" cy="25392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dirty="0">
                  <a:solidFill>
                    <a:prstClr val="white"/>
                  </a:solidFill>
                </a:endParaRPr>
              </a:p>
            </p:txBody>
          </p:sp>
        </p:grpSp>
        <p:sp>
          <p:nvSpPr>
            <p:cNvPr id="29" name="Freeform 18"/>
            <p:cNvSpPr>
              <a:spLocks noEditPoints="1"/>
            </p:cNvSpPr>
            <p:nvPr/>
          </p:nvSpPr>
          <p:spPr bwMode="auto">
            <a:xfrm>
              <a:off x="4369197" y="1953745"/>
              <a:ext cx="443177" cy="469247"/>
            </a:xfrm>
            <a:custGeom>
              <a:avLst/>
              <a:gdLst>
                <a:gd name="T0" fmla="*/ 308844 w 568"/>
                <a:gd name="T1" fmla="*/ 627293 h 601"/>
                <a:gd name="T2" fmla="*/ 309935 w 568"/>
                <a:gd name="T3" fmla="*/ 363917 h 601"/>
                <a:gd name="T4" fmla="*/ 494368 w 568"/>
                <a:gd name="T5" fmla="*/ 328946 h 601"/>
                <a:gd name="T6" fmla="*/ 378688 w 568"/>
                <a:gd name="T7" fmla="*/ 374846 h 601"/>
                <a:gd name="T8" fmla="*/ 103675 w 568"/>
                <a:gd name="T9" fmla="*/ 233869 h 601"/>
                <a:gd name="T10" fmla="*/ 138598 w 568"/>
                <a:gd name="T11" fmla="*/ 238240 h 601"/>
                <a:gd name="T12" fmla="*/ 183342 w 568"/>
                <a:gd name="T13" fmla="*/ 242612 h 601"/>
                <a:gd name="T14" fmla="*/ 182250 w 568"/>
                <a:gd name="T15" fmla="*/ 213105 h 601"/>
                <a:gd name="T16" fmla="*/ 309935 w 568"/>
                <a:gd name="T17" fmla="*/ 331132 h 601"/>
                <a:gd name="T18" fmla="*/ 450715 w 568"/>
                <a:gd name="T19" fmla="*/ 228405 h 601"/>
                <a:gd name="T20" fmla="*/ 482364 w 568"/>
                <a:gd name="T21" fmla="*/ 222940 h 601"/>
                <a:gd name="T22" fmla="*/ 499825 w 568"/>
                <a:gd name="T23" fmla="*/ 229497 h 601"/>
                <a:gd name="T24" fmla="*/ 453989 w 568"/>
                <a:gd name="T25" fmla="*/ 279768 h 601"/>
                <a:gd name="T26" fmla="*/ 533656 w 568"/>
                <a:gd name="T27" fmla="*/ 372660 h 601"/>
                <a:gd name="T28" fmla="*/ 509647 w 568"/>
                <a:gd name="T29" fmla="*/ 287418 h 601"/>
                <a:gd name="T30" fmla="*/ 509647 w 568"/>
                <a:gd name="T31" fmla="*/ 546423 h 601"/>
                <a:gd name="T32" fmla="*/ 539112 w 568"/>
                <a:gd name="T33" fmla="*/ 539865 h 601"/>
                <a:gd name="T34" fmla="*/ 338309 w 568"/>
                <a:gd name="T35" fmla="*/ 650243 h 601"/>
                <a:gd name="T36" fmla="*/ 311026 w 568"/>
                <a:gd name="T37" fmla="*/ 656800 h 601"/>
                <a:gd name="T38" fmla="*/ 81849 w 568"/>
                <a:gd name="T39" fmla="*/ 539865 h 601"/>
                <a:gd name="T40" fmla="*/ 111315 w 568"/>
                <a:gd name="T41" fmla="*/ 546423 h 601"/>
                <a:gd name="T42" fmla="*/ 111315 w 568"/>
                <a:gd name="T43" fmla="*/ 287418 h 601"/>
                <a:gd name="T44" fmla="*/ 87306 w 568"/>
                <a:gd name="T45" fmla="*/ 372660 h 601"/>
                <a:gd name="T46" fmla="*/ 154968 w 568"/>
                <a:gd name="T47" fmla="*/ 275397 h 601"/>
                <a:gd name="T48" fmla="*/ 67662 w 568"/>
                <a:gd name="T49" fmla="*/ 437138 h 601"/>
                <a:gd name="T50" fmla="*/ 80758 w 568"/>
                <a:gd name="T51" fmla="*/ 463366 h 601"/>
                <a:gd name="T52" fmla="*/ 92762 w 568"/>
                <a:gd name="T53" fmla="*/ 487409 h 601"/>
                <a:gd name="T54" fmla="*/ 49109 w 568"/>
                <a:gd name="T55" fmla="*/ 519101 h 601"/>
                <a:gd name="T56" fmla="*/ 30557 w 568"/>
                <a:gd name="T57" fmla="*/ 412003 h 601"/>
                <a:gd name="T58" fmla="*/ 58931 w 568"/>
                <a:gd name="T59" fmla="*/ 363917 h 601"/>
                <a:gd name="T60" fmla="*/ 516194 w 568"/>
                <a:gd name="T61" fmla="*/ 416374 h 601"/>
                <a:gd name="T62" fmla="*/ 505281 w 568"/>
                <a:gd name="T63" fmla="*/ 443695 h 601"/>
                <a:gd name="T64" fmla="*/ 496551 w 568"/>
                <a:gd name="T65" fmla="*/ 471016 h 601"/>
                <a:gd name="T66" fmla="*/ 491094 w 568"/>
                <a:gd name="T67" fmla="*/ 491780 h 601"/>
                <a:gd name="T68" fmla="*/ 526016 w 568"/>
                <a:gd name="T69" fmla="*/ 396703 h 601"/>
                <a:gd name="T70" fmla="*/ 559847 w 568"/>
                <a:gd name="T71" fmla="*/ 393424 h 601"/>
                <a:gd name="T72" fmla="*/ 307752 w 568"/>
                <a:gd name="T73" fmla="*/ 0 h 601"/>
                <a:gd name="T74" fmla="*/ 456172 w 568"/>
                <a:gd name="T75" fmla="*/ 116934 h 601"/>
                <a:gd name="T76" fmla="*/ 429980 w 568"/>
                <a:gd name="T77" fmla="*/ 195619 h 601"/>
                <a:gd name="T78" fmla="*/ 398332 w 568"/>
                <a:gd name="T79" fmla="*/ 88520 h 601"/>
                <a:gd name="T80" fmla="*/ 211716 w 568"/>
                <a:gd name="T81" fmla="*/ 199991 h 601"/>
                <a:gd name="T82" fmla="*/ 165881 w 568"/>
                <a:gd name="T83" fmla="*/ 168298 h 601"/>
                <a:gd name="T84" fmla="*/ 216081 w 568"/>
                <a:gd name="T85" fmla="*/ 44807 h 6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8"/>
                <a:gd name="T130" fmla="*/ 0 h 601"/>
                <a:gd name="T131" fmla="*/ 568 w 568"/>
                <a:gd name="T132" fmla="*/ 601 h 6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8" h="601">
                  <a:moveTo>
                    <a:pt x="266" y="331"/>
                  </a:moveTo>
                  <a:lnTo>
                    <a:pt x="266" y="571"/>
                  </a:lnTo>
                  <a:cubicBezTo>
                    <a:pt x="272" y="573"/>
                    <a:pt x="277" y="575"/>
                    <a:pt x="283" y="574"/>
                  </a:cubicBezTo>
                  <a:cubicBezTo>
                    <a:pt x="290" y="574"/>
                    <a:pt x="297" y="572"/>
                    <a:pt x="303" y="570"/>
                  </a:cubicBezTo>
                  <a:lnTo>
                    <a:pt x="303" y="331"/>
                  </a:lnTo>
                  <a:cubicBezTo>
                    <a:pt x="297" y="332"/>
                    <a:pt x="290" y="333"/>
                    <a:pt x="284" y="333"/>
                  </a:cubicBezTo>
                  <a:cubicBezTo>
                    <a:pt x="278" y="333"/>
                    <a:pt x="272" y="332"/>
                    <a:pt x="266" y="331"/>
                  </a:cubicBezTo>
                  <a:close/>
                  <a:moveTo>
                    <a:pt x="347" y="343"/>
                  </a:moveTo>
                  <a:lnTo>
                    <a:pt x="453" y="301"/>
                  </a:lnTo>
                  <a:lnTo>
                    <a:pt x="453" y="345"/>
                  </a:lnTo>
                  <a:lnTo>
                    <a:pt x="347" y="386"/>
                  </a:lnTo>
                  <a:lnTo>
                    <a:pt x="347" y="343"/>
                  </a:lnTo>
                  <a:close/>
                  <a:moveTo>
                    <a:pt x="142" y="252"/>
                  </a:moveTo>
                  <a:lnTo>
                    <a:pt x="99" y="228"/>
                  </a:lnTo>
                  <a:cubicBezTo>
                    <a:pt x="94" y="225"/>
                    <a:pt x="93" y="219"/>
                    <a:pt x="95" y="214"/>
                  </a:cubicBezTo>
                  <a:cubicBezTo>
                    <a:pt x="98" y="209"/>
                    <a:pt x="104" y="208"/>
                    <a:pt x="109" y="210"/>
                  </a:cubicBezTo>
                  <a:lnTo>
                    <a:pt x="149" y="233"/>
                  </a:lnTo>
                  <a:lnTo>
                    <a:pt x="127" y="218"/>
                  </a:lnTo>
                  <a:cubicBezTo>
                    <a:pt x="123" y="215"/>
                    <a:pt x="122" y="209"/>
                    <a:pt x="125" y="204"/>
                  </a:cubicBezTo>
                  <a:cubicBezTo>
                    <a:pt x="128" y="200"/>
                    <a:pt x="134" y="199"/>
                    <a:pt x="138" y="202"/>
                  </a:cubicBezTo>
                  <a:lnTo>
                    <a:pt x="168" y="222"/>
                  </a:lnTo>
                  <a:lnTo>
                    <a:pt x="154" y="209"/>
                  </a:lnTo>
                  <a:cubicBezTo>
                    <a:pt x="150" y="205"/>
                    <a:pt x="149" y="199"/>
                    <a:pt x="153" y="195"/>
                  </a:cubicBezTo>
                  <a:cubicBezTo>
                    <a:pt x="157" y="191"/>
                    <a:pt x="163" y="191"/>
                    <a:pt x="167" y="195"/>
                  </a:cubicBezTo>
                  <a:lnTo>
                    <a:pt x="282" y="303"/>
                  </a:lnTo>
                  <a:cubicBezTo>
                    <a:pt x="283" y="303"/>
                    <a:pt x="283" y="303"/>
                    <a:pt x="283" y="304"/>
                  </a:cubicBezTo>
                  <a:cubicBezTo>
                    <a:pt x="283" y="303"/>
                    <a:pt x="284" y="303"/>
                    <a:pt x="284" y="303"/>
                  </a:cubicBezTo>
                  <a:lnTo>
                    <a:pt x="399" y="195"/>
                  </a:lnTo>
                  <a:cubicBezTo>
                    <a:pt x="403" y="191"/>
                    <a:pt x="409" y="191"/>
                    <a:pt x="413" y="195"/>
                  </a:cubicBezTo>
                  <a:cubicBezTo>
                    <a:pt x="417" y="199"/>
                    <a:pt x="417" y="205"/>
                    <a:pt x="413" y="209"/>
                  </a:cubicBezTo>
                  <a:lnTo>
                    <a:pt x="399" y="222"/>
                  </a:lnTo>
                  <a:lnTo>
                    <a:pt x="428" y="202"/>
                  </a:lnTo>
                  <a:cubicBezTo>
                    <a:pt x="432" y="199"/>
                    <a:pt x="438" y="200"/>
                    <a:pt x="442" y="204"/>
                  </a:cubicBezTo>
                  <a:cubicBezTo>
                    <a:pt x="445" y="209"/>
                    <a:pt x="444" y="215"/>
                    <a:pt x="439" y="218"/>
                  </a:cubicBezTo>
                  <a:lnTo>
                    <a:pt x="417" y="233"/>
                  </a:lnTo>
                  <a:lnTo>
                    <a:pt x="458" y="210"/>
                  </a:lnTo>
                  <a:cubicBezTo>
                    <a:pt x="462" y="208"/>
                    <a:pt x="468" y="209"/>
                    <a:pt x="471" y="214"/>
                  </a:cubicBezTo>
                  <a:cubicBezTo>
                    <a:pt x="474" y="219"/>
                    <a:pt x="472" y="225"/>
                    <a:pt x="467" y="228"/>
                  </a:cubicBezTo>
                  <a:lnTo>
                    <a:pt x="416" y="256"/>
                  </a:lnTo>
                  <a:lnTo>
                    <a:pt x="494" y="224"/>
                  </a:lnTo>
                  <a:lnTo>
                    <a:pt x="494" y="342"/>
                  </a:lnTo>
                  <a:cubicBezTo>
                    <a:pt x="492" y="342"/>
                    <a:pt x="491" y="342"/>
                    <a:pt x="489" y="341"/>
                  </a:cubicBezTo>
                  <a:lnTo>
                    <a:pt x="473" y="339"/>
                  </a:lnTo>
                  <a:lnTo>
                    <a:pt x="467" y="351"/>
                  </a:lnTo>
                  <a:lnTo>
                    <a:pt x="467" y="263"/>
                  </a:lnTo>
                  <a:lnTo>
                    <a:pt x="329" y="322"/>
                  </a:lnTo>
                  <a:lnTo>
                    <a:pt x="329" y="559"/>
                  </a:lnTo>
                  <a:lnTo>
                    <a:pt x="467" y="500"/>
                  </a:lnTo>
                  <a:lnTo>
                    <a:pt x="467" y="483"/>
                  </a:lnTo>
                  <a:cubicBezTo>
                    <a:pt x="472" y="486"/>
                    <a:pt x="477" y="488"/>
                    <a:pt x="482" y="490"/>
                  </a:cubicBezTo>
                  <a:cubicBezTo>
                    <a:pt x="486" y="492"/>
                    <a:pt x="490" y="493"/>
                    <a:pt x="494" y="494"/>
                  </a:cubicBezTo>
                  <a:lnTo>
                    <a:pt x="494" y="518"/>
                  </a:lnTo>
                  <a:lnTo>
                    <a:pt x="321" y="591"/>
                  </a:lnTo>
                  <a:cubicBezTo>
                    <a:pt x="318" y="592"/>
                    <a:pt x="314" y="594"/>
                    <a:pt x="310" y="595"/>
                  </a:cubicBezTo>
                  <a:lnTo>
                    <a:pt x="303" y="598"/>
                  </a:lnTo>
                  <a:cubicBezTo>
                    <a:pt x="297" y="599"/>
                    <a:pt x="291" y="601"/>
                    <a:pt x="285" y="601"/>
                  </a:cubicBezTo>
                  <a:cubicBezTo>
                    <a:pt x="271" y="601"/>
                    <a:pt x="258" y="598"/>
                    <a:pt x="247" y="590"/>
                  </a:cubicBezTo>
                  <a:lnTo>
                    <a:pt x="75" y="518"/>
                  </a:lnTo>
                  <a:lnTo>
                    <a:pt x="75" y="494"/>
                  </a:lnTo>
                  <a:cubicBezTo>
                    <a:pt x="79" y="493"/>
                    <a:pt x="83" y="492"/>
                    <a:pt x="87" y="490"/>
                  </a:cubicBezTo>
                  <a:cubicBezTo>
                    <a:pt x="91" y="488"/>
                    <a:pt x="96" y="486"/>
                    <a:pt x="102" y="483"/>
                  </a:cubicBezTo>
                  <a:lnTo>
                    <a:pt x="102" y="500"/>
                  </a:lnTo>
                  <a:lnTo>
                    <a:pt x="240" y="559"/>
                  </a:lnTo>
                  <a:lnTo>
                    <a:pt x="240" y="322"/>
                  </a:lnTo>
                  <a:lnTo>
                    <a:pt x="102" y="263"/>
                  </a:lnTo>
                  <a:lnTo>
                    <a:pt x="102" y="351"/>
                  </a:lnTo>
                  <a:lnTo>
                    <a:pt x="95" y="339"/>
                  </a:lnTo>
                  <a:lnTo>
                    <a:pt x="80" y="341"/>
                  </a:lnTo>
                  <a:cubicBezTo>
                    <a:pt x="78" y="342"/>
                    <a:pt x="77" y="342"/>
                    <a:pt x="75" y="342"/>
                  </a:cubicBezTo>
                  <a:lnTo>
                    <a:pt x="75" y="224"/>
                  </a:lnTo>
                  <a:lnTo>
                    <a:pt x="142" y="252"/>
                  </a:lnTo>
                  <a:close/>
                  <a:moveTo>
                    <a:pt x="86" y="363"/>
                  </a:moveTo>
                  <a:cubicBezTo>
                    <a:pt x="89" y="369"/>
                    <a:pt x="91" y="375"/>
                    <a:pt x="94" y="381"/>
                  </a:cubicBezTo>
                  <a:lnTo>
                    <a:pt x="62" y="400"/>
                  </a:lnTo>
                  <a:lnTo>
                    <a:pt x="97" y="387"/>
                  </a:lnTo>
                  <a:cubicBezTo>
                    <a:pt x="99" y="393"/>
                    <a:pt x="102" y="399"/>
                    <a:pt x="104" y="406"/>
                  </a:cubicBezTo>
                  <a:lnTo>
                    <a:pt x="74" y="424"/>
                  </a:lnTo>
                  <a:lnTo>
                    <a:pt x="106" y="411"/>
                  </a:lnTo>
                  <a:cubicBezTo>
                    <a:pt x="108" y="418"/>
                    <a:pt x="110" y="424"/>
                    <a:pt x="112" y="431"/>
                  </a:cubicBezTo>
                  <a:lnTo>
                    <a:pt x="85" y="446"/>
                  </a:lnTo>
                  <a:lnTo>
                    <a:pt x="113" y="435"/>
                  </a:lnTo>
                  <a:cubicBezTo>
                    <a:pt x="115" y="440"/>
                    <a:pt x="116" y="445"/>
                    <a:pt x="117" y="450"/>
                  </a:cubicBezTo>
                  <a:cubicBezTo>
                    <a:pt x="111" y="454"/>
                    <a:pt x="66" y="483"/>
                    <a:pt x="45" y="475"/>
                  </a:cubicBezTo>
                  <a:cubicBezTo>
                    <a:pt x="23" y="467"/>
                    <a:pt x="2" y="437"/>
                    <a:pt x="1" y="410"/>
                  </a:cubicBezTo>
                  <a:cubicBezTo>
                    <a:pt x="0" y="383"/>
                    <a:pt x="70" y="366"/>
                    <a:pt x="86" y="363"/>
                  </a:cubicBezTo>
                  <a:close/>
                  <a:moveTo>
                    <a:pt x="28" y="377"/>
                  </a:moveTo>
                  <a:lnTo>
                    <a:pt x="45" y="369"/>
                  </a:lnTo>
                  <a:lnTo>
                    <a:pt x="54" y="360"/>
                  </a:lnTo>
                  <a:lnTo>
                    <a:pt x="54" y="333"/>
                  </a:lnTo>
                  <a:cubicBezTo>
                    <a:pt x="38" y="340"/>
                    <a:pt x="31" y="356"/>
                    <a:pt x="28" y="377"/>
                  </a:cubicBezTo>
                  <a:close/>
                  <a:moveTo>
                    <a:pt x="482" y="363"/>
                  </a:moveTo>
                  <a:cubicBezTo>
                    <a:pt x="479" y="369"/>
                    <a:pt x="476" y="375"/>
                    <a:pt x="473" y="381"/>
                  </a:cubicBezTo>
                  <a:lnTo>
                    <a:pt x="505" y="400"/>
                  </a:lnTo>
                  <a:lnTo>
                    <a:pt x="471" y="387"/>
                  </a:lnTo>
                  <a:cubicBezTo>
                    <a:pt x="468" y="393"/>
                    <a:pt x="465" y="399"/>
                    <a:pt x="463" y="406"/>
                  </a:cubicBezTo>
                  <a:lnTo>
                    <a:pt x="493" y="424"/>
                  </a:lnTo>
                  <a:lnTo>
                    <a:pt x="461" y="411"/>
                  </a:lnTo>
                  <a:cubicBezTo>
                    <a:pt x="459" y="418"/>
                    <a:pt x="457" y="424"/>
                    <a:pt x="455" y="431"/>
                  </a:cubicBezTo>
                  <a:lnTo>
                    <a:pt x="482" y="446"/>
                  </a:lnTo>
                  <a:lnTo>
                    <a:pt x="454" y="435"/>
                  </a:lnTo>
                  <a:cubicBezTo>
                    <a:pt x="453" y="440"/>
                    <a:pt x="451" y="445"/>
                    <a:pt x="450" y="450"/>
                  </a:cubicBezTo>
                  <a:cubicBezTo>
                    <a:pt x="456" y="454"/>
                    <a:pt x="501" y="483"/>
                    <a:pt x="523" y="475"/>
                  </a:cubicBezTo>
                  <a:cubicBezTo>
                    <a:pt x="544" y="467"/>
                    <a:pt x="566" y="437"/>
                    <a:pt x="567" y="410"/>
                  </a:cubicBezTo>
                  <a:cubicBezTo>
                    <a:pt x="568" y="383"/>
                    <a:pt x="497" y="366"/>
                    <a:pt x="482" y="363"/>
                  </a:cubicBezTo>
                  <a:close/>
                  <a:moveTo>
                    <a:pt x="540" y="377"/>
                  </a:moveTo>
                  <a:lnTo>
                    <a:pt x="522" y="369"/>
                  </a:lnTo>
                  <a:lnTo>
                    <a:pt x="513" y="360"/>
                  </a:lnTo>
                  <a:lnTo>
                    <a:pt x="513" y="333"/>
                  </a:lnTo>
                  <a:cubicBezTo>
                    <a:pt x="529" y="340"/>
                    <a:pt x="536" y="356"/>
                    <a:pt x="540" y="377"/>
                  </a:cubicBezTo>
                  <a:close/>
                  <a:moveTo>
                    <a:pt x="282" y="0"/>
                  </a:moveTo>
                  <a:cubicBezTo>
                    <a:pt x="315" y="0"/>
                    <a:pt x="344" y="16"/>
                    <a:pt x="366" y="41"/>
                  </a:cubicBezTo>
                  <a:cubicBezTo>
                    <a:pt x="379" y="58"/>
                    <a:pt x="390" y="78"/>
                    <a:pt x="395" y="101"/>
                  </a:cubicBezTo>
                  <a:cubicBezTo>
                    <a:pt x="403" y="99"/>
                    <a:pt x="415" y="98"/>
                    <a:pt x="418" y="107"/>
                  </a:cubicBezTo>
                  <a:cubicBezTo>
                    <a:pt x="423" y="120"/>
                    <a:pt x="421" y="151"/>
                    <a:pt x="412" y="154"/>
                  </a:cubicBezTo>
                  <a:cubicBezTo>
                    <a:pt x="408" y="156"/>
                    <a:pt x="403" y="156"/>
                    <a:pt x="398" y="155"/>
                  </a:cubicBezTo>
                  <a:cubicBezTo>
                    <a:pt x="398" y="163"/>
                    <a:pt x="396" y="171"/>
                    <a:pt x="394" y="179"/>
                  </a:cubicBezTo>
                  <a:cubicBezTo>
                    <a:pt x="386" y="180"/>
                    <a:pt x="378" y="182"/>
                    <a:pt x="370" y="183"/>
                  </a:cubicBezTo>
                  <a:cubicBezTo>
                    <a:pt x="375" y="169"/>
                    <a:pt x="377" y="154"/>
                    <a:pt x="377" y="138"/>
                  </a:cubicBezTo>
                  <a:cubicBezTo>
                    <a:pt x="377" y="117"/>
                    <a:pt x="373" y="98"/>
                    <a:pt x="365" y="81"/>
                  </a:cubicBezTo>
                  <a:cubicBezTo>
                    <a:pt x="301" y="132"/>
                    <a:pt x="218" y="95"/>
                    <a:pt x="197" y="86"/>
                  </a:cubicBezTo>
                  <a:cubicBezTo>
                    <a:pt x="190" y="101"/>
                    <a:pt x="187" y="119"/>
                    <a:pt x="187" y="138"/>
                  </a:cubicBezTo>
                  <a:cubicBezTo>
                    <a:pt x="187" y="154"/>
                    <a:pt x="189" y="169"/>
                    <a:pt x="194" y="183"/>
                  </a:cubicBezTo>
                  <a:cubicBezTo>
                    <a:pt x="186" y="181"/>
                    <a:pt x="178" y="180"/>
                    <a:pt x="170" y="179"/>
                  </a:cubicBezTo>
                  <a:cubicBezTo>
                    <a:pt x="168" y="171"/>
                    <a:pt x="167" y="163"/>
                    <a:pt x="166" y="155"/>
                  </a:cubicBezTo>
                  <a:cubicBezTo>
                    <a:pt x="161" y="156"/>
                    <a:pt x="156" y="156"/>
                    <a:pt x="152" y="154"/>
                  </a:cubicBezTo>
                  <a:cubicBezTo>
                    <a:pt x="143" y="151"/>
                    <a:pt x="141" y="120"/>
                    <a:pt x="146" y="107"/>
                  </a:cubicBezTo>
                  <a:cubicBezTo>
                    <a:pt x="149" y="98"/>
                    <a:pt x="161" y="99"/>
                    <a:pt x="169" y="101"/>
                  </a:cubicBezTo>
                  <a:cubicBezTo>
                    <a:pt x="174" y="78"/>
                    <a:pt x="185" y="58"/>
                    <a:pt x="198" y="41"/>
                  </a:cubicBezTo>
                  <a:cubicBezTo>
                    <a:pt x="220" y="16"/>
                    <a:pt x="249" y="0"/>
                    <a:pt x="282" y="0"/>
                  </a:cubicBezTo>
                  <a:close/>
                </a:path>
              </a:pathLst>
            </a:custGeom>
            <a:solidFill>
              <a:schemeClr val="bg1"/>
            </a:solidFill>
            <a:ln>
              <a:noFill/>
            </a:ln>
          </p:spPr>
          <p:txBody>
            <a:bodyPr lIns="91434" tIns="45717" rIns="91434" bIns="45717"/>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59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31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03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75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grpSp>
      <p:grpSp>
        <p:nvGrpSpPr>
          <p:cNvPr id="32" name="组合 31"/>
          <p:cNvGrpSpPr/>
          <p:nvPr/>
        </p:nvGrpSpPr>
        <p:grpSpPr>
          <a:xfrm>
            <a:off x="3140086" y="2981073"/>
            <a:ext cx="625160" cy="625271"/>
            <a:chOff x="4186237" y="3695700"/>
            <a:chExt cx="833438" cy="833438"/>
          </a:xfrm>
        </p:grpSpPr>
        <p:grpSp>
          <p:nvGrpSpPr>
            <p:cNvPr id="33" name="组合 32"/>
            <p:cNvGrpSpPr/>
            <p:nvPr/>
          </p:nvGrpSpPr>
          <p:grpSpPr bwMode="auto">
            <a:xfrm>
              <a:off x="4186237" y="3695700"/>
              <a:ext cx="833438" cy="833438"/>
              <a:chOff x="3176812" y="2273198"/>
              <a:chExt cx="2641825" cy="2726239"/>
            </a:xfrm>
          </p:grpSpPr>
          <p:sp>
            <p:nvSpPr>
              <p:cNvPr id="35" name="椭圆 34"/>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dirty="0">
                  <a:solidFill>
                    <a:prstClr val="white"/>
                  </a:solidFill>
                </a:endParaRPr>
              </a:p>
            </p:txBody>
          </p:sp>
          <p:sp>
            <p:nvSpPr>
              <p:cNvPr id="36" name="椭圆 35"/>
              <p:cNvSpPr/>
              <p:nvPr/>
            </p:nvSpPr>
            <p:spPr>
              <a:xfrm>
                <a:off x="3267389" y="2366669"/>
                <a:ext cx="2460671" cy="25392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dirty="0">
                  <a:solidFill>
                    <a:prstClr val="white"/>
                  </a:solidFill>
                </a:endParaRPr>
              </a:p>
            </p:txBody>
          </p:sp>
        </p:grpSp>
        <p:sp>
          <p:nvSpPr>
            <p:cNvPr id="34" name="Freeform 22"/>
            <p:cNvSpPr>
              <a:spLocks noEditPoints="1"/>
            </p:cNvSpPr>
            <p:nvPr/>
          </p:nvSpPr>
          <p:spPr bwMode="auto">
            <a:xfrm>
              <a:off x="4388950" y="3900451"/>
              <a:ext cx="418487" cy="415498"/>
            </a:xfrm>
            <a:custGeom>
              <a:avLst/>
              <a:gdLst>
                <a:gd name="T0" fmla="*/ 603014 w 612"/>
                <a:gd name="T1" fmla="*/ 570152 h 605"/>
                <a:gd name="T2" fmla="*/ 534316 w 612"/>
                <a:gd name="T3" fmla="*/ 570152 h 605"/>
                <a:gd name="T4" fmla="*/ 643360 w 612"/>
                <a:gd name="T5" fmla="*/ 64566 h 605"/>
                <a:gd name="T6" fmla="*/ 553944 w 612"/>
                <a:gd name="T7" fmla="*/ 0 h 605"/>
                <a:gd name="T8" fmla="*/ 314047 w 612"/>
                <a:gd name="T9" fmla="*/ 214491 h 605"/>
                <a:gd name="T10" fmla="*/ 279153 w 612"/>
                <a:gd name="T11" fmla="*/ 263736 h 605"/>
                <a:gd name="T12" fmla="*/ 249711 w 612"/>
                <a:gd name="T13" fmla="*/ 277963 h 605"/>
                <a:gd name="T14" fmla="*/ 252982 w 612"/>
                <a:gd name="T15" fmla="*/ 369888 h 605"/>
                <a:gd name="T16" fmla="*/ 59974 w 612"/>
                <a:gd name="T17" fmla="*/ 538416 h 605"/>
                <a:gd name="T18" fmla="*/ 38165 w 612"/>
                <a:gd name="T19" fmla="*/ 662077 h 605"/>
                <a:gd name="T20" fmla="*/ 138486 w 612"/>
                <a:gd name="T21" fmla="*/ 561398 h 605"/>
                <a:gd name="T22" fmla="*/ 295510 w 612"/>
                <a:gd name="T23" fmla="*/ 412567 h 605"/>
                <a:gd name="T24" fmla="*/ 383835 w 612"/>
                <a:gd name="T25" fmla="*/ 412567 h 605"/>
                <a:gd name="T26" fmla="*/ 408915 w 612"/>
                <a:gd name="T27" fmla="*/ 356756 h 605"/>
                <a:gd name="T28" fmla="*/ 447081 w 612"/>
                <a:gd name="T29" fmla="*/ 349095 h 605"/>
                <a:gd name="T30" fmla="*/ 643360 w 612"/>
                <a:gd name="T31" fmla="*/ 64566 h 605"/>
                <a:gd name="T32" fmla="*/ 260615 w 612"/>
                <a:gd name="T33" fmla="*/ 215585 h 605"/>
                <a:gd name="T34" fmla="*/ 268248 w 612"/>
                <a:gd name="T35" fmla="*/ 207925 h 605"/>
                <a:gd name="T36" fmla="*/ 290057 w 612"/>
                <a:gd name="T37" fmla="*/ 187132 h 605"/>
                <a:gd name="T38" fmla="*/ 142848 w 612"/>
                <a:gd name="T39" fmla="*/ 1094 h 605"/>
                <a:gd name="T40" fmla="*/ 186465 w 612"/>
                <a:gd name="T41" fmla="*/ 106151 h 605"/>
                <a:gd name="T42" fmla="*/ 14176 w 612"/>
                <a:gd name="T43" fmla="*/ 129132 h 605"/>
                <a:gd name="T44" fmla="*/ 153752 w 612"/>
                <a:gd name="T45" fmla="*/ 297661 h 605"/>
                <a:gd name="T46" fmla="*/ 201732 w 612"/>
                <a:gd name="T47" fmla="*/ 287812 h 605"/>
                <a:gd name="T48" fmla="*/ 240987 w 612"/>
                <a:gd name="T49" fmla="*/ 235284 h 605"/>
                <a:gd name="T50" fmla="*/ 445990 w 612"/>
                <a:gd name="T51" fmla="*/ 402718 h 605"/>
                <a:gd name="T52" fmla="*/ 410006 w 612"/>
                <a:gd name="T53" fmla="*/ 438831 h 605"/>
                <a:gd name="T54" fmla="*/ 491789 w 612"/>
                <a:gd name="T55" fmla="*/ 578907 h 605"/>
                <a:gd name="T56" fmla="*/ 576843 w 612"/>
                <a:gd name="T57" fmla="*/ 662077 h 605"/>
                <a:gd name="T58" fmla="*/ 650993 w 612"/>
                <a:gd name="T59" fmla="*/ 549360 h 605"/>
                <a:gd name="T60" fmla="*/ 465618 w 612"/>
                <a:gd name="T61" fmla="*/ 383020 h 605"/>
                <a:gd name="T62" fmla="*/ 437267 w 612"/>
                <a:gd name="T63" fmla="*/ 385208 h 6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2"/>
                <a:gd name="T97" fmla="*/ 0 h 605"/>
                <a:gd name="T98" fmla="*/ 612 w 612"/>
                <a:gd name="T99" fmla="*/ 605 h 6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2" h="605">
                  <a:moveTo>
                    <a:pt x="522" y="490"/>
                  </a:moveTo>
                  <a:cubicBezTo>
                    <a:pt x="539" y="490"/>
                    <a:pt x="553" y="504"/>
                    <a:pt x="553" y="521"/>
                  </a:cubicBezTo>
                  <a:cubicBezTo>
                    <a:pt x="553" y="539"/>
                    <a:pt x="539" y="553"/>
                    <a:pt x="522" y="553"/>
                  </a:cubicBezTo>
                  <a:cubicBezTo>
                    <a:pt x="504" y="553"/>
                    <a:pt x="490" y="539"/>
                    <a:pt x="490" y="521"/>
                  </a:cubicBezTo>
                  <a:cubicBezTo>
                    <a:pt x="490" y="504"/>
                    <a:pt x="504" y="490"/>
                    <a:pt x="522" y="490"/>
                  </a:cubicBezTo>
                  <a:close/>
                  <a:moveTo>
                    <a:pt x="590" y="59"/>
                  </a:moveTo>
                  <a:lnTo>
                    <a:pt x="548" y="17"/>
                  </a:lnTo>
                  <a:cubicBezTo>
                    <a:pt x="537" y="5"/>
                    <a:pt x="522" y="0"/>
                    <a:pt x="508" y="0"/>
                  </a:cubicBezTo>
                  <a:cubicBezTo>
                    <a:pt x="493" y="0"/>
                    <a:pt x="478" y="5"/>
                    <a:pt x="467" y="17"/>
                  </a:cubicBezTo>
                  <a:lnTo>
                    <a:pt x="288" y="196"/>
                  </a:lnTo>
                  <a:cubicBezTo>
                    <a:pt x="293" y="207"/>
                    <a:pt x="289" y="223"/>
                    <a:pt x="281" y="231"/>
                  </a:cubicBezTo>
                  <a:cubicBezTo>
                    <a:pt x="275" y="237"/>
                    <a:pt x="265" y="241"/>
                    <a:pt x="256" y="241"/>
                  </a:cubicBezTo>
                  <a:cubicBezTo>
                    <a:pt x="252" y="241"/>
                    <a:pt x="249" y="240"/>
                    <a:pt x="245" y="239"/>
                  </a:cubicBezTo>
                  <a:lnTo>
                    <a:pt x="229" y="254"/>
                  </a:lnTo>
                  <a:cubicBezTo>
                    <a:pt x="207" y="277"/>
                    <a:pt x="207" y="313"/>
                    <a:pt x="229" y="335"/>
                  </a:cubicBezTo>
                  <a:lnTo>
                    <a:pt x="232" y="338"/>
                  </a:lnTo>
                  <a:lnTo>
                    <a:pt x="92" y="478"/>
                  </a:lnTo>
                  <a:lnTo>
                    <a:pt x="55" y="492"/>
                  </a:lnTo>
                  <a:lnTo>
                    <a:pt x="0" y="570"/>
                  </a:lnTo>
                  <a:lnTo>
                    <a:pt x="35" y="605"/>
                  </a:lnTo>
                  <a:lnTo>
                    <a:pt x="113" y="551"/>
                  </a:lnTo>
                  <a:lnTo>
                    <a:pt x="127" y="513"/>
                  </a:lnTo>
                  <a:lnTo>
                    <a:pt x="267" y="373"/>
                  </a:lnTo>
                  <a:lnTo>
                    <a:pt x="271" y="377"/>
                  </a:lnTo>
                  <a:cubicBezTo>
                    <a:pt x="283" y="388"/>
                    <a:pt x="297" y="394"/>
                    <a:pt x="312" y="394"/>
                  </a:cubicBezTo>
                  <a:cubicBezTo>
                    <a:pt x="326" y="394"/>
                    <a:pt x="341" y="388"/>
                    <a:pt x="352" y="377"/>
                  </a:cubicBezTo>
                  <a:lnTo>
                    <a:pt x="368" y="361"/>
                  </a:lnTo>
                  <a:cubicBezTo>
                    <a:pt x="363" y="351"/>
                    <a:pt x="367" y="335"/>
                    <a:pt x="375" y="326"/>
                  </a:cubicBezTo>
                  <a:cubicBezTo>
                    <a:pt x="381" y="320"/>
                    <a:pt x="391" y="317"/>
                    <a:pt x="399" y="317"/>
                  </a:cubicBezTo>
                  <a:cubicBezTo>
                    <a:pt x="403" y="317"/>
                    <a:pt x="407" y="317"/>
                    <a:pt x="410" y="319"/>
                  </a:cubicBezTo>
                  <a:lnTo>
                    <a:pt x="590" y="139"/>
                  </a:lnTo>
                  <a:cubicBezTo>
                    <a:pt x="612" y="117"/>
                    <a:pt x="612" y="81"/>
                    <a:pt x="590" y="59"/>
                  </a:cubicBezTo>
                  <a:close/>
                  <a:moveTo>
                    <a:pt x="221" y="215"/>
                  </a:moveTo>
                  <a:lnTo>
                    <a:pt x="239" y="197"/>
                  </a:lnTo>
                  <a:lnTo>
                    <a:pt x="255" y="206"/>
                  </a:lnTo>
                  <a:lnTo>
                    <a:pt x="246" y="190"/>
                  </a:lnTo>
                  <a:lnTo>
                    <a:pt x="264" y="172"/>
                  </a:lnTo>
                  <a:lnTo>
                    <a:pt x="266" y="171"/>
                  </a:lnTo>
                  <a:cubicBezTo>
                    <a:pt x="270" y="161"/>
                    <a:pt x="272" y="151"/>
                    <a:pt x="272" y="141"/>
                  </a:cubicBezTo>
                  <a:cubicBezTo>
                    <a:pt x="272" y="69"/>
                    <a:pt x="203" y="0"/>
                    <a:pt x="131" y="1"/>
                  </a:cubicBezTo>
                  <a:cubicBezTo>
                    <a:pt x="131" y="1"/>
                    <a:pt x="123" y="9"/>
                    <a:pt x="118" y="13"/>
                  </a:cubicBezTo>
                  <a:cubicBezTo>
                    <a:pt x="176" y="71"/>
                    <a:pt x="171" y="62"/>
                    <a:pt x="171" y="97"/>
                  </a:cubicBezTo>
                  <a:cubicBezTo>
                    <a:pt x="171" y="126"/>
                    <a:pt x="125" y="171"/>
                    <a:pt x="97" y="171"/>
                  </a:cubicBezTo>
                  <a:cubicBezTo>
                    <a:pt x="61" y="171"/>
                    <a:pt x="72" y="177"/>
                    <a:pt x="13" y="118"/>
                  </a:cubicBezTo>
                  <a:cubicBezTo>
                    <a:pt x="9" y="123"/>
                    <a:pt x="1" y="131"/>
                    <a:pt x="1" y="131"/>
                  </a:cubicBezTo>
                  <a:cubicBezTo>
                    <a:pt x="2" y="203"/>
                    <a:pt x="70" y="272"/>
                    <a:pt x="141" y="272"/>
                  </a:cubicBezTo>
                  <a:cubicBezTo>
                    <a:pt x="154" y="272"/>
                    <a:pt x="168" y="267"/>
                    <a:pt x="182" y="261"/>
                  </a:cubicBezTo>
                  <a:lnTo>
                    <a:pt x="185" y="263"/>
                  </a:lnTo>
                  <a:cubicBezTo>
                    <a:pt x="189" y="251"/>
                    <a:pt x="196" y="240"/>
                    <a:pt x="206" y="231"/>
                  </a:cubicBezTo>
                  <a:lnTo>
                    <a:pt x="221" y="215"/>
                  </a:lnTo>
                  <a:close/>
                  <a:moveTo>
                    <a:pt x="401" y="352"/>
                  </a:moveTo>
                  <a:lnTo>
                    <a:pt x="409" y="368"/>
                  </a:lnTo>
                  <a:lnTo>
                    <a:pt x="392" y="385"/>
                  </a:lnTo>
                  <a:lnTo>
                    <a:pt x="376" y="401"/>
                  </a:lnTo>
                  <a:cubicBezTo>
                    <a:pt x="367" y="410"/>
                    <a:pt x="356" y="417"/>
                    <a:pt x="343" y="422"/>
                  </a:cubicBezTo>
                  <a:lnTo>
                    <a:pt x="451" y="529"/>
                  </a:lnTo>
                  <a:lnTo>
                    <a:pt x="502" y="597"/>
                  </a:lnTo>
                  <a:lnTo>
                    <a:pt x="529" y="605"/>
                  </a:lnTo>
                  <a:lnTo>
                    <a:pt x="604" y="529"/>
                  </a:lnTo>
                  <a:lnTo>
                    <a:pt x="597" y="502"/>
                  </a:lnTo>
                  <a:lnTo>
                    <a:pt x="529" y="451"/>
                  </a:lnTo>
                  <a:lnTo>
                    <a:pt x="427" y="350"/>
                  </a:lnTo>
                  <a:lnTo>
                    <a:pt x="417" y="360"/>
                  </a:lnTo>
                  <a:lnTo>
                    <a:pt x="401" y="352"/>
                  </a:lnTo>
                  <a:close/>
                </a:path>
              </a:pathLst>
            </a:custGeom>
            <a:solidFill>
              <a:schemeClr val="bg1"/>
            </a:solidFill>
            <a:ln>
              <a:noFill/>
            </a:ln>
          </p:spPr>
          <p:txBody>
            <a:bodyPr lIns="91434" tIns="45717" rIns="91434" bIns="45717"/>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59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31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03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75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grpSp>
      <p:grpSp>
        <p:nvGrpSpPr>
          <p:cNvPr id="37" name="组合 36"/>
          <p:cNvGrpSpPr/>
          <p:nvPr/>
        </p:nvGrpSpPr>
        <p:grpSpPr>
          <a:xfrm>
            <a:off x="5251340" y="3474144"/>
            <a:ext cx="625159" cy="625271"/>
            <a:chOff x="7000875" y="4352925"/>
            <a:chExt cx="833437" cy="833438"/>
          </a:xfrm>
        </p:grpSpPr>
        <p:grpSp>
          <p:nvGrpSpPr>
            <p:cNvPr id="38" name="组合 37"/>
            <p:cNvGrpSpPr/>
            <p:nvPr/>
          </p:nvGrpSpPr>
          <p:grpSpPr bwMode="auto">
            <a:xfrm>
              <a:off x="7000875" y="4352925"/>
              <a:ext cx="833437" cy="833438"/>
              <a:chOff x="3176812" y="2273198"/>
              <a:chExt cx="2641825" cy="2726239"/>
            </a:xfrm>
          </p:grpSpPr>
          <p:sp>
            <p:nvSpPr>
              <p:cNvPr id="43" name="椭圆 42"/>
              <p:cNvSpPr/>
              <p:nvPr/>
            </p:nvSpPr>
            <p:spPr>
              <a:xfrm>
                <a:off x="3176812" y="2273198"/>
                <a:ext cx="2641825" cy="2726239"/>
              </a:xfrm>
              <a:prstGeom prst="ellipse">
                <a:avLst/>
              </a:prstGeom>
              <a:solidFill>
                <a:schemeClr val="accent4"/>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dirty="0">
                  <a:solidFill>
                    <a:prstClr val="white"/>
                  </a:solidFill>
                </a:endParaRPr>
              </a:p>
            </p:txBody>
          </p:sp>
          <p:sp>
            <p:nvSpPr>
              <p:cNvPr id="44" name="椭圆 43"/>
              <p:cNvSpPr/>
              <p:nvPr/>
            </p:nvSpPr>
            <p:spPr>
              <a:xfrm>
                <a:off x="3267389" y="2366669"/>
                <a:ext cx="2460671" cy="2539297"/>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dirty="0">
                  <a:solidFill>
                    <a:prstClr val="white"/>
                  </a:solidFill>
                </a:endParaRPr>
              </a:p>
            </p:txBody>
          </p:sp>
        </p:grpSp>
        <p:grpSp>
          <p:nvGrpSpPr>
            <p:cNvPr id="39" name="组合 38"/>
            <p:cNvGrpSpPr/>
            <p:nvPr/>
          </p:nvGrpSpPr>
          <p:grpSpPr bwMode="auto">
            <a:xfrm>
              <a:off x="7161213" y="4572177"/>
              <a:ext cx="465703" cy="430321"/>
              <a:chOff x="2438399" y="4906963"/>
              <a:chExt cx="465137" cy="430213"/>
            </a:xfrm>
            <a:solidFill>
              <a:schemeClr val="bg1"/>
            </a:solidFill>
          </p:grpSpPr>
          <p:sp>
            <p:nvSpPr>
              <p:cNvPr id="40" name="Freeform 43"/>
              <p:cNvSpPr>
                <a:spLocks noEditPoints="1"/>
              </p:cNvSpPr>
              <p:nvPr/>
            </p:nvSpPr>
            <p:spPr bwMode="auto">
              <a:xfrm>
                <a:off x="2438399" y="5080001"/>
                <a:ext cx="230187" cy="231775"/>
              </a:xfrm>
              <a:custGeom>
                <a:avLst/>
                <a:gdLst>
                  <a:gd name="T0" fmla="*/ 66236 w 351"/>
                  <a:gd name="T1" fmla="*/ 156924 h 353"/>
                  <a:gd name="T2" fmla="*/ 112798 w 351"/>
                  <a:gd name="T3" fmla="*/ 78134 h 353"/>
                  <a:gd name="T4" fmla="*/ 153458 w 351"/>
                  <a:gd name="T5" fmla="*/ 99145 h 353"/>
                  <a:gd name="T6" fmla="*/ 123291 w 351"/>
                  <a:gd name="T7" fmla="*/ 0 h 353"/>
                  <a:gd name="T8" fmla="*/ 656 w 351"/>
                  <a:gd name="T9" fmla="*/ 20354 h 353"/>
                  <a:gd name="T10" fmla="*/ 36725 w 351"/>
                  <a:gd name="T11" fmla="*/ 39395 h 353"/>
                  <a:gd name="T12" fmla="*/ 9181 w 351"/>
                  <a:gd name="T13" fmla="*/ 80760 h 353"/>
                  <a:gd name="T14" fmla="*/ 19018 w 351"/>
                  <a:gd name="T15" fmla="*/ 131974 h 353"/>
                  <a:gd name="T16" fmla="*/ 78696 w 351"/>
                  <a:gd name="T17" fmla="*/ 217987 h 353"/>
                  <a:gd name="T18" fmla="*/ 66236 w 351"/>
                  <a:gd name="T19" fmla="*/ 156924 h 353"/>
                  <a:gd name="T20" fmla="*/ 219038 w 351"/>
                  <a:gd name="T21" fmla="*/ 140509 h 353"/>
                  <a:gd name="T22" fmla="*/ 219038 w 351"/>
                  <a:gd name="T23" fmla="*/ 140509 h 353"/>
                  <a:gd name="T24" fmla="*/ 86566 w 351"/>
                  <a:gd name="T25" fmla="*/ 145106 h 353"/>
                  <a:gd name="T26" fmla="*/ 81975 w 351"/>
                  <a:gd name="T27" fmla="*/ 185157 h 353"/>
                  <a:gd name="T28" fmla="*/ 94436 w 351"/>
                  <a:gd name="T29" fmla="*/ 223239 h 353"/>
                  <a:gd name="T30" fmla="*/ 121324 w 351"/>
                  <a:gd name="T31" fmla="*/ 231775 h 353"/>
                  <a:gd name="T32" fmla="*/ 230187 w 351"/>
                  <a:gd name="T33" fmla="*/ 226522 h 353"/>
                  <a:gd name="T34" fmla="*/ 219038 w 351"/>
                  <a:gd name="T35" fmla="*/ 140509 h 3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1"/>
                  <a:gd name="T55" fmla="*/ 0 h 353"/>
                  <a:gd name="T56" fmla="*/ 351 w 351"/>
                  <a:gd name="T57" fmla="*/ 353 h 3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1" h="353">
                    <a:moveTo>
                      <a:pt x="101" y="239"/>
                    </a:moveTo>
                    <a:cubicBezTo>
                      <a:pt x="102" y="212"/>
                      <a:pt x="149" y="149"/>
                      <a:pt x="172" y="119"/>
                    </a:cubicBezTo>
                    <a:lnTo>
                      <a:pt x="234" y="151"/>
                    </a:lnTo>
                    <a:lnTo>
                      <a:pt x="188" y="0"/>
                    </a:lnTo>
                    <a:lnTo>
                      <a:pt x="1" y="31"/>
                    </a:lnTo>
                    <a:lnTo>
                      <a:pt x="56" y="60"/>
                    </a:lnTo>
                    <a:cubicBezTo>
                      <a:pt x="43" y="77"/>
                      <a:pt x="24" y="104"/>
                      <a:pt x="14" y="123"/>
                    </a:cubicBezTo>
                    <a:cubicBezTo>
                      <a:pt x="0" y="154"/>
                      <a:pt x="14" y="172"/>
                      <a:pt x="29" y="201"/>
                    </a:cubicBezTo>
                    <a:cubicBezTo>
                      <a:pt x="44" y="230"/>
                      <a:pt x="120" y="332"/>
                      <a:pt x="120" y="332"/>
                    </a:cubicBezTo>
                    <a:cubicBezTo>
                      <a:pt x="120" y="332"/>
                      <a:pt x="100" y="276"/>
                      <a:pt x="101" y="239"/>
                    </a:cubicBezTo>
                    <a:close/>
                    <a:moveTo>
                      <a:pt x="334" y="214"/>
                    </a:moveTo>
                    <a:lnTo>
                      <a:pt x="334" y="214"/>
                    </a:lnTo>
                    <a:lnTo>
                      <a:pt x="132" y="221"/>
                    </a:lnTo>
                    <a:cubicBezTo>
                      <a:pt x="132" y="221"/>
                      <a:pt x="115" y="229"/>
                      <a:pt x="125" y="282"/>
                    </a:cubicBezTo>
                    <a:cubicBezTo>
                      <a:pt x="133" y="322"/>
                      <a:pt x="144" y="340"/>
                      <a:pt x="144" y="340"/>
                    </a:cubicBezTo>
                    <a:cubicBezTo>
                      <a:pt x="144" y="340"/>
                      <a:pt x="151" y="352"/>
                      <a:pt x="185" y="353"/>
                    </a:cubicBezTo>
                    <a:cubicBezTo>
                      <a:pt x="214" y="353"/>
                      <a:pt x="351" y="345"/>
                      <a:pt x="351" y="345"/>
                    </a:cubicBezTo>
                    <a:lnTo>
                      <a:pt x="334" y="2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59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31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03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75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41" name="Freeform 44"/>
              <p:cNvSpPr>
                <a:spLocks noEditPoints="1"/>
              </p:cNvSpPr>
              <p:nvPr/>
            </p:nvSpPr>
            <p:spPr bwMode="auto">
              <a:xfrm>
                <a:off x="2522537" y="4906963"/>
                <a:ext cx="295275" cy="161925"/>
              </a:xfrm>
              <a:custGeom>
                <a:avLst/>
                <a:gdLst>
                  <a:gd name="T0" fmla="*/ 145669 w 450"/>
                  <a:gd name="T1" fmla="*/ 27534 h 247"/>
                  <a:gd name="T2" fmla="*/ 187008 w 450"/>
                  <a:gd name="T3" fmla="*/ 111446 h 247"/>
                  <a:gd name="T4" fmla="*/ 148294 w 450"/>
                  <a:gd name="T5" fmla="*/ 132425 h 247"/>
                  <a:gd name="T6" fmla="*/ 263123 w 450"/>
                  <a:gd name="T7" fmla="*/ 148158 h 247"/>
                  <a:gd name="T8" fmla="*/ 295275 w 450"/>
                  <a:gd name="T9" fmla="*/ 53101 h 247"/>
                  <a:gd name="T10" fmla="*/ 260498 w 450"/>
                  <a:gd name="T11" fmla="*/ 72112 h 247"/>
                  <a:gd name="T12" fmla="*/ 240157 w 450"/>
                  <a:gd name="T13" fmla="*/ 24912 h 247"/>
                  <a:gd name="T14" fmla="*/ 192257 w 450"/>
                  <a:gd name="T15" fmla="*/ 3278 h 247"/>
                  <a:gd name="T16" fmla="*/ 87926 w 450"/>
                  <a:gd name="T17" fmla="*/ 1967 h 247"/>
                  <a:gd name="T18" fmla="*/ 145669 w 450"/>
                  <a:gd name="T19" fmla="*/ 27534 h 247"/>
                  <a:gd name="T20" fmla="*/ 78084 w 450"/>
                  <a:gd name="T21" fmla="*/ 161925 h 247"/>
                  <a:gd name="T22" fmla="*/ 78084 w 450"/>
                  <a:gd name="T23" fmla="*/ 161925 h 247"/>
                  <a:gd name="T24" fmla="*/ 145013 w 450"/>
                  <a:gd name="T25" fmla="*/ 51134 h 247"/>
                  <a:gd name="T26" fmla="*/ 113517 w 450"/>
                  <a:gd name="T27" fmla="*/ 24256 h 247"/>
                  <a:gd name="T28" fmla="*/ 75459 w 450"/>
                  <a:gd name="T29" fmla="*/ 11800 h 247"/>
                  <a:gd name="T30" fmla="*/ 53806 w 450"/>
                  <a:gd name="T31" fmla="*/ 28845 h 247"/>
                  <a:gd name="T32" fmla="*/ 0 w 450"/>
                  <a:gd name="T33" fmla="*/ 121280 h 247"/>
                  <a:gd name="T34" fmla="*/ 78084 w 450"/>
                  <a:gd name="T35" fmla="*/ 161925 h 2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0"/>
                  <a:gd name="T55" fmla="*/ 0 h 247"/>
                  <a:gd name="T56" fmla="*/ 450 w 450"/>
                  <a:gd name="T57" fmla="*/ 247 h 2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0" h="247">
                    <a:moveTo>
                      <a:pt x="222" y="42"/>
                    </a:moveTo>
                    <a:cubicBezTo>
                      <a:pt x="245" y="58"/>
                      <a:pt x="273" y="134"/>
                      <a:pt x="285" y="170"/>
                    </a:cubicBezTo>
                    <a:lnTo>
                      <a:pt x="226" y="202"/>
                    </a:lnTo>
                    <a:lnTo>
                      <a:pt x="401" y="226"/>
                    </a:lnTo>
                    <a:lnTo>
                      <a:pt x="450" y="81"/>
                    </a:lnTo>
                    <a:lnTo>
                      <a:pt x="397" y="110"/>
                    </a:lnTo>
                    <a:cubicBezTo>
                      <a:pt x="389" y="89"/>
                      <a:pt x="377" y="57"/>
                      <a:pt x="366" y="38"/>
                    </a:cubicBezTo>
                    <a:cubicBezTo>
                      <a:pt x="347" y="8"/>
                      <a:pt x="325" y="10"/>
                      <a:pt x="293" y="5"/>
                    </a:cubicBezTo>
                    <a:cubicBezTo>
                      <a:pt x="260" y="0"/>
                      <a:pt x="134" y="3"/>
                      <a:pt x="134" y="3"/>
                    </a:cubicBezTo>
                    <a:cubicBezTo>
                      <a:pt x="134" y="3"/>
                      <a:pt x="192" y="19"/>
                      <a:pt x="222" y="42"/>
                    </a:cubicBezTo>
                    <a:close/>
                    <a:moveTo>
                      <a:pt x="119" y="247"/>
                    </a:moveTo>
                    <a:lnTo>
                      <a:pt x="119" y="247"/>
                    </a:lnTo>
                    <a:lnTo>
                      <a:pt x="221" y="78"/>
                    </a:lnTo>
                    <a:cubicBezTo>
                      <a:pt x="221" y="78"/>
                      <a:pt x="223" y="60"/>
                      <a:pt x="173" y="37"/>
                    </a:cubicBezTo>
                    <a:cubicBezTo>
                      <a:pt x="136" y="19"/>
                      <a:pt x="115" y="18"/>
                      <a:pt x="115" y="18"/>
                    </a:cubicBezTo>
                    <a:cubicBezTo>
                      <a:pt x="115" y="18"/>
                      <a:pt x="100" y="17"/>
                      <a:pt x="82" y="44"/>
                    </a:cubicBezTo>
                    <a:cubicBezTo>
                      <a:pt x="66" y="68"/>
                      <a:pt x="0" y="185"/>
                      <a:pt x="0" y="185"/>
                    </a:cubicBezTo>
                    <a:lnTo>
                      <a:pt x="119" y="2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59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31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03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75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42" name="Freeform 45"/>
              <p:cNvSpPr>
                <a:spLocks noEditPoints="1"/>
              </p:cNvSpPr>
              <p:nvPr/>
            </p:nvSpPr>
            <p:spPr bwMode="auto">
              <a:xfrm>
                <a:off x="2692399" y="5038726"/>
                <a:ext cx="211137" cy="298450"/>
              </a:xfrm>
              <a:custGeom>
                <a:avLst/>
                <a:gdLst>
                  <a:gd name="T0" fmla="*/ 166824 w 324"/>
                  <a:gd name="T1" fmla="*/ 172613 h 453"/>
                  <a:gd name="T2" fmla="*/ 74289 w 324"/>
                  <a:gd name="T3" fmla="*/ 174590 h 453"/>
                  <a:gd name="T4" fmla="*/ 68424 w 324"/>
                  <a:gd name="T5" fmla="*/ 130448 h 453"/>
                  <a:gd name="T6" fmla="*/ 0 w 324"/>
                  <a:gd name="T7" fmla="*/ 218073 h 453"/>
                  <a:gd name="T8" fmla="*/ 89277 w 324"/>
                  <a:gd name="T9" fmla="*/ 298450 h 453"/>
                  <a:gd name="T10" fmla="*/ 84715 w 324"/>
                  <a:gd name="T11" fmla="*/ 258261 h 453"/>
                  <a:gd name="T12" fmla="*/ 134893 w 324"/>
                  <a:gd name="T13" fmla="*/ 259579 h 453"/>
                  <a:gd name="T14" fmla="*/ 172689 w 324"/>
                  <a:gd name="T15" fmla="*/ 224661 h 453"/>
                  <a:gd name="T16" fmla="*/ 211137 w 324"/>
                  <a:gd name="T17" fmla="*/ 130448 h 453"/>
                  <a:gd name="T18" fmla="*/ 166824 w 324"/>
                  <a:gd name="T19" fmla="*/ 172613 h 453"/>
                  <a:gd name="T20" fmla="*/ 66469 w 324"/>
                  <a:gd name="T21" fmla="*/ 54024 h 453"/>
                  <a:gd name="T22" fmla="*/ 66469 w 324"/>
                  <a:gd name="T23" fmla="*/ 54024 h 453"/>
                  <a:gd name="T24" fmla="*/ 145320 w 324"/>
                  <a:gd name="T25" fmla="*/ 162072 h 453"/>
                  <a:gd name="T26" fmla="*/ 181812 w 324"/>
                  <a:gd name="T27" fmla="*/ 144284 h 453"/>
                  <a:gd name="T28" fmla="*/ 206575 w 324"/>
                  <a:gd name="T29" fmla="*/ 114636 h 453"/>
                  <a:gd name="T30" fmla="*/ 198756 w 324"/>
                  <a:gd name="T31" fmla="*/ 88283 h 453"/>
                  <a:gd name="T32" fmla="*/ 132286 w 324"/>
                  <a:gd name="T33" fmla="*/ 0 h 453"/>
                  <a:gd name="T34" fmla="*/ 66469 w 324"/>
                  <a:gd name="T35" fmla="*/ 54024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4"/>
                  <a:gd name="T55" fmla="*/ 0 h 453"/>
                  <a:gd name="T56" fmla="*/ 324 w 324"/>
                  <a:gd name="T57" fmla="*/ 453 h 4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4" h="453">
                    <a:moveTo>
                      <a:pt x="256" y="262"/>
                    </a:moveTo>
                    <a:cubicBezTo>
                      <a:pt x="232" y="276"/>
                      <a:pt x="152" y="269"/>
                      <a:pt x="114" y="265"/>
                    </a:cubicBezTo>
                    <a:lnTo>
                      <a:pt x="105" y="198"/>
                    </a:lnTo>
                    <a:lnTo>
                      <a:pt x="0" y="331"/>
                    </a:lnTo>
                    <a:lnTo>
                      <a:pt x="137" y="453"/>
                    </a:lnTo>
                    <a:lnTo>
                      <a:pt x="130" y="392"/>
                    </a:lnTo>
                    <a:cubicBezTo>
                      <a:pt x="152" y="394"/>
                      <a:pt x="186" y="396"/>
                      <a:pt x="207" y="394"/>
                    </a:cubicBezTo>
                    <a:cubicBezTo>
                      <a:pt x="242" y="390"/>
                      <a:pt x="249" y="369"/>
                      <a:pt x="265" y="341"/>
                    </a:cubicBezTo>
                    <a:cubicBezTo>
                      <a:pt x="281" y="314"/>
                      <a:pt x="324" y="198"/>
                      <a:pt x="324" y="198"/>
                    </a:cubicBezTo>
                    <a:cubicBezTo>
                      <a:pt x="324" y="198"/>
                      <a:pt x="288" y="243"/>
                      <a:pt x="256" y="262"/>
                    </a:cubicBezTo>
                    <a:close/>
                    <a:moveTo>
                      <a:pt x="102" y="82"/>
                    </a:moveTo>
                    <a:lnTo>
                      <a:pt x="102" y="82"/>
                    </a:lnTo>
                    <a:lnTo>
                      <a:pt x="223" y="246"/>
                    </a:lnTo>
                    <a:cubicBezTo>
                      <a:pt x="223" y="246"/>
                      <a:pt x="239" y="255"/>
                      <a:pt x="279" y="219"/>
                    </a:cubicBezTo>
                    <a:cubicBezTo>
                      <a:pt x="308" y="192"/>
                      <a:pt x="317" y="174"/>
                      <a:pt x="317" y="174"/>
                    </a:cubicBezTo>
                    <a:cubicBezTo>
                      <a:pt x="317" y="174"/>
                      <a:pt x="323" y="161"/>
                      <a:pt x="305" y="134"/>
                    </a:cubicBezTo>
                    <a:cubicBezTo>
                      <a:pt x="288" y="108"/>
                      <a:pt x="203" y="0"/>
                      <a:pt x="203" y="0"/>
                    </a:cubicBezTo>
                    <a:lnTo>
                      <a:pt x="102"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59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31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03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75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grpSp>
      </p:grpSp>
    </p:spTree>
  </p:cSld>
  <p:clrMapOvr>
    <a:masterClrMapping/>
  </p:clrMapOvr>
  <p:transition spd="slow" advClick="0"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14" presetClass="entr" presetSubtype="1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par>
                          <p:cTn id="23" fill="hold">
                            <p:stCondLst>
                              <p:cond delay="1500"/>
                            </p:stCondLst>
                            <p:childTnLst>
                              <p:par>
                                <p:cTn id="24" presetID="22" presetClass="entr" presetSubtype="1"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up)">
                                      <p:cBhvr>
                                        <p:cTn id="26" dur="500"/>
                                        <p:tgtEl>
                                          <p:spTgt spid="5"/>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14" presetClass="entr" presetSubtype="1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randombar(horizontal)">
                                      <p:cBhvr>
                                        <p:cTn id="35" dur="500"/>
                                        <p:tgtEl>
                                          <p:spTgt spid="13"/>
                                        </p:tgtEl>
                                      </p:cBhvr>
                                    </p:animEffect>
                                  </p:childTnLst>
                                </p:cTn>
                              </p:par>
                            </p:childTnLst>
                          </p:cTn>
                        </p:par>
                        <p:par>
                          <p:cTn id="36" fill="hold">
                            <p:stCondLst>
                              <p:cond delay="2500"/>
                            </p:stCondLst>
                            <p:childTnLst>
                              <p:par>
                                <p:cTn id="37" presetID="22" presetClass="entr" presetSubtype="1"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500"/>
                                        <p:tgtEl>
                                          <p:spTgt spid="6"/>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500" fill="hold"/>
                                        <p:tgtEl>
                                          <p:spTgt spid="32"/>
                                        </p:tgtEl>
                                        <p:attrNameLst>
                                          <p:attrName>ppt_w</p:attrName>
                                        </p:attrNameLst>
                                      </p:cBhvr>
                                      <p:tavLst>
                                        <p:tav tm="0">
                                          <p:val>
                                            <p:fltVal val="0"/>
                                          </p:val>
                                        </p:tav>
                                        <p:tav tm="100000">
                                          <p:val>
                                            <p:strVal val="#ppt_w"/>
                                          </p:val>
                                        </p:tav>
                                      </p:tavLst>
                                    </p:anim>
                                    <p:anim calcmode="lin" valueType="num">
                                      <p:cBhvr>
                                        <p:cTn id="44" dur="500" fill="hold"/>
                                        <p:tgtEl>
                                          <p:spTgt spid="32"/>
                                        </p:tgtEl>
                                        <p:attrNameLst>
                                          <p:attrName>ppt_h</p:attrName>
                                        </p:attrNameLst>
                                      </p:cBhvr>
                                      <p:tavLst>
                                        <p:tav tm="0">
                                          <p:val>
                                            <p:fltVal val="0"/>
                                          </p:val>
                                        </p:tav>
                                        <p:tav tm="100000">
                                          <p:val>
                                            <p:strVal val="#ppt_h"/>
                                          </p:val>
                                        </p:tav>
                                      </p:tavLst>
                                    </p:anim>
                                    <p:animEffect transition="in" filter="fade">
                                      <p:cBhvr>
                                        <p:cTn id="45" dur="500"/>
                                        <p:tgtEl>
                                          <p:spTgt spid="32"/>
                                        </p:tgtEl>
                                      </p:cBhvr>
                                    </p:animEffect>
                                  </p:childTnLst>
                                </p:cTn>
                              </p:par>
                              <p:par>
                                <p:cTn id="46" presetID="14" presetClass="entr" presetSubtype="1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randombar(horizontal)">
                                      <p:cBhvr>
                                        <p:cTn id="48" dur="500"/>
                                        <p:tgtEl>
                                          <p:spTgt spid="16"/>
                                        </p:tgtEl>
                                      </p:cBhvr>
                                    </p:animEffect>
                                  </p:childTnLst>
                                </p:cTn>
                              </p:par>
                            </p:childTnLst>
                          </p:cTn>
                        </p:par>
                        <p:par>
                          <p:cTn id="49" fill="hold">
                            <p:stCondLst>
                              <p:cond delay="3500"/>
                            </p:stCondLst>
                            <p:childTnLst>
                              <p:par>
                                <p:cTn id="50" presetID="22" presetClass="entr" presetSubtype="1" fill="hold"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up)">
                                      <p:cBhvr>
                                        <p:cTn id="52" dur="500"/>
                                        <p:tgtEl>
                                          <p:spTgt spid="7"/>
                                        </p:tgtEl>
                                      </p:cBhvr>
                                    </p:animEffect>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p:cTn id="56" dur="500" fill="hold"/>
                                        <p:tgtEl>
                                          <p:spTgt spid="37"/>
                                        </p:tgtEl>
                                        <p:attrNameLst>
                                          <p:attrName>ppt_w</p:attrName>
                                        </p:attrNameLst>
                                      </p:cBhvr>
                                      <p:tavLst>
                                        <p:tav tm="0">
                                          <p:val>
                                            <p:fltVal val="0"/>
                                          </p:val>
                                        </p:tav>
                                        <p:tav tm="100000">
                                          <p:val>
                                            <p:strVal val="#ppt_w"/>
                                          </p:val>
                                        </p:tav>
                                      </p:tavLst>
                                    </p:anim>
                                    <p:anim calcmode="lin" valueType="num">
                                      <p:cBhvr>
                                        <p:cTn id="57" dur="500" fill="hold"/>
                                        <p:tgtEl>
                                          <p:spTgt spid="37"/>
                                        </p:tgtEl>
                                        <p:attrNameLst>
                                          <p:attrName>ppt_h</p:attrName>
                                        </p:attrNameLst>
                                      </p:cBhvr>
                                      <p:tavLst>
                                        <p:tav tm="0">
                                          <p:val>
                                            <p:fltVal val="0"/>
                                          </p:val>
                                        </p:tav>
                                        <p:tav tm="100000">
                                          <p:val>
                                            <p:strVal val="#ppt_h"/>
                                          </p:val>
                                        </p:tav>
                                      </p:tavLst>
                                    </p:anim>
                                    <p:animEffect transition="in" filter="fade">
                                      <p:cBhvr>
                                        <p:cTn id="58" dur="500"/>
                                        <p:tgtEl>
                                          <p:spTgt spid="37"/>
                                        </p:tgtEl>
                                      </p:cBhvr>
                                    </p:animEffect>
                                  </p:childTnLst>
                                </p:cTn>
                              </p:par>
                              <p:par>
                                <p:cTn id="59" presetID="14" presetClass="entr" presetSubtype="1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randombar(horizontal)">
                                      <p:cBhvr>
                                        <p:cTn id="61" dur="500"/>
                                        <p:tgtEl>
                                          <p:spTgt spid="19"/>
                                        </p:tgtEl>
                                      </p:cBhvr>
                                    </p:animEffect>
                                  </p:childTnLst>
                                </p:cTn>
                              </p:par>
                            </p:childTnLst>
                          </p:cTn>
                        </p:par>
                        <p:par>
                          <p:cTn id="62" fill="hold">
                            <p:stCondLst>
                              <p:cond delay="4500"/>
                            </p:stCondLst>
                            <p:childTnLst>
                              <p:par>
                                <p:cTn id="63" presetID="22" presetClass="entr" presetSubtype="1" fill="hold"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up)">
                                      <p:cBhvr>
                                        <p:cTn id="65" dur="500"/>
                                        <p:tgtEl>
                                          <p:spTgt spid="8"/>
                                        </p:tgtEl>
                                      </p:cBhvr>
                                    </p:animEffect>
                                  </p:childTnLst>
                                </p:cTn>
                              </p:par>
                            </p:childTnLst>
                          </p:cTn>
                        </p:par>
                        <p:par>
                          <p:cTn id="66" fill="hold">
                            <p:stCondLst>
                              <p:cond delay="5000"/>
                            </p:stCondLst>
                            <p:childTnLst>
                              <p:par>
                                <p:cTn id="67" presetID="53" presetClass="entr" presetSubtype="16" fill="hold" grpId="0" nodeType="after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p:cTn id="69" dur="500" fill="hold"/>
                                        <p:tgtEl>
                                          <p:spTgt spid="9"/>
                                        </p:tgtEl>
                                        <p:attrNameLst>
                                          <p:attrName>ppt_w</p:attrName>
                                        </p:attrNameLst>
                                      </p:cBhvr>
                                      <p:tavLst>
                                        <p:tav tm="0">
                                          <p:val>
                                            <p:fltVal val="0"/>
                                          </p:val>
                                        </p:tav>
                                        <p:tav tm="100000">
                                          <p:val>
                                            <p:strVal val="#ppt_w"/>
                                          </p:val>
                                        </p:tav>
                                      </p:tavLst>
                                    </p:anim>
                                    <p:anim calcmode="lin" valueType="num">
                                      <p:cBhvr>
                                        <p:cTn id="70" dur="500" fill="hold"/>
                                        <p:tgtEl>
                                          <p:spTgt spid="9"/>
                                        </p:tgtEl>
                                        <p:attrNameLst>
                                          <p:attrName>ppt_h</p:attrName>
                                        </p:attrNameLst>
                                      </p:cBhvr>
                                      <p:tavLst>
                                        <p:tav tm="0">
                                          <p:val>
                                            <p:fltVal val="0"/>
                                          </p:val>
                                        </p:tav>
                                        <p:tav tm="100000">
                                          <p:val>
                                            <p:strVal val="#ppt_h"/>
                                          </p:val>
                                        </p:tav>
                                      </p:tavLst>
                                    </p:anim>
                                    <p:animEffect transition="in" filter="fade">
                                      <p:cBhvr>
                                        <p:cTn id="7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37"/>
          <p:cNvGrpSpPr/>
          <p:nvPr>
            <p:custDataLst>
              <p:tags r:id="rId1"/>
            </p:custDataLst>
          </p:nvPr>
        </p:nvGrpSpPr>
        <p:grpSpPr>
          <a:xfrm>
            <a:off x="4450522" y="1531677"/>
            <a:ext cx="398892" cy="407779"/>
            <a:chOff x="8190203" y="2071649"/>
            <a:chExt cx="2936155" cy="3001563"/>
          </a:xfrm>
          <a:solidFill>
            <a:schemeClr val="accent1"/>
          </a:solidFill>
        </p:grpSpPr>
        <p:sp>
          <p:nvSpPr>
            <p:cNvPr id="139" name="半圆-4"/>
            <p:cNvSpPr/>
            <p:nvPr>
              <p:custDataLst>
                <p:tags r:id="rId27"/>
              </p:custDataLst>
            </p:nvPr>
          </p:nvSpPr>
          <p:spPr>
            <a:xfrm rot="5400000">
              <a:off x="8467531" y="3797644"/>
              <a:ext cx="1735630" cy="815505"/>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grpFill/>
            <a:ln>
              <a:noFill/>
            </a:ln>
            <a:effectLst>
              <a:outerShdw blurRad="88900" dist="635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300" b="1" dirty="0">
                <a:solidFill>
                  <a:srgbClr val="34618A"/>
                </a:solidFill>
                <a:latin typeface="Britannic Bold" panose="020B0903060703020204" pitchFamily="34" charset="0"/>
                <a:ea typeface="微软雅黑" panose="020B0503020204020204" pitchFamily="34" charset="-122"/>
              </a:endParaRPr>
            </a:p>
          </p:txBody>
        </p:sp>
        <p:sp>
          <p:nvSpPr>
            <p:cNvPr id="140" name="半圆-3"/>
            <p:cNvSpPr/>
            <p:nvPr>
              <p:custDataLst>
                <p:tags r:id="rId28"/>
              </p:custDataLst>
            </p:nvPr>
          </p:nvSpPr>
          <p:spPr>
            <a:xfrm>
              <a:off x="9390728" y="3461471"/>
              <a:ext cx="1735630" cy="815505"/>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grpFill/>
            <a:ln>
              <a:noFill/>
            </a:ln>
            <a:effectLst>
              <a:outerShdw blurRad="88900" dist="635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300" b="1" dirty="0">
                <a:solidFill>
                  <a:srgbClr val="34618A"/>
                </a:solidFill>
                <a:latin typeface="Britannic Bold" panose="020B0903060703020204" pitchFamily="34" charset="0"/>
                <a:ea typeface="微软雅黑" panose="020B0503020204020204" pitchFamily="34" charset="-122"/>
              </a:endParaRPr>
            </a:p>
          </p:txBody>
        </p:sp>
        <p:sp>
          <p:nvSpPr>
            <p:cNvPr id="141" name="半圆-2"/>
            <p:cNvSpPr/>
            <p:nvPr>
              <p:custDataLst>
                <p:tags r:id="rId29"/>
              </p:custDataLst>
            </p:nvPr>
          </p:nvSpPr>
          <p:spPr>
            <a:xfrm rot="16200000">
              <a:off x="9058018" y="2531711"/>
              <a:ext cx="1735630" cy="815505"/>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grpFill/>
            <a:ln>
              <a:noFill/>
            </a:ln>
            <a:effectLst>
              <a:outerShdw blurRad="88900" dist="635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300" b="1" dirty="0">
                <a:solidFill>
                  <a:srgbClr val="34618A"/>
                </a:solidFill>
                <a:latin typeface="Britannic Bold" panose="020B0903060703020204" pitchFamily="34" charset="0"/>
                <a:ea typeface="微软雅黑" panose="020B0503020204020204" pitchFamily="34" charset="-122"/>
              </a:endParaRPr>
            </a:p>
          </p:txBody>
        </p:sp>
        <p:sp>
          <p:nvSpPr>
            <p:cNvPr id="142" name="半圆-1"/>
            <p:cNvSpPr/>
            <p:nvPr>
              <p:custDataLst>
                <p:tags r:id="rId30"/>
              </p:custDataLst>
            </p:nvPr>
          </p:nvSpPr>
          <p:spPr>
            <a:xfrm rot="10800000">
              <a:off x="8190203" y="2886360"/>
              <a:ext cx="1735630" cy="815505"/>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grpFill/>
            <a:ln>
              <a:noFill/>
            </a:ln>
            <a:effectLst>
              <a:outerShdw blurRad="88900" dist="635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300" b="1" dirty="0">
                <a:solidFill>
                  <a:srgbClr val="34618A"/>
                </a:solidFill>
                <a:latin typeface="Britannic Bold" panose="020B0903060703020204" pitchFamily="34" charset="0"/>
                <a:ea typeface="微软雅黑" panose="020B0503020204020204" pitchFamily="34" charset="-122"/>
              </a:endParaRPr>
            </a:p>
          </p:txBody>
        </p:sp>
        <p:sp>
          <p:nvSpPr>
            <p:cNvPr id="143" name="椭圆 142"/>
            <p:cNvSpPr/>
            <p:nvPr/>
          </p:nvSpPr>
          <p:spPr>
            <a:xfrm>
              <a:off x="9391285" y="3334676"/>
              <a:ext cx="534548" cy="534548"/>
            </a:xfrm>
            <a:prstGeom prst="ellipse">
              <a:avLst/>
            </a:prstGeom>
            <a:grpFill/>
            <a:ln w="25400">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effectLst>
              <a:outerShdw blurRad="76200" dist="101600" dir="8400000" sx="99000" sy="99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lumMod val="50000"/>
                  </a:schemeClr>
                </a:solidFill>
                <a:latin typeface="Britannic Bold" panose="020B0903060703020204" pitchFamily="34" charset="0"/>
                <a:ea typeface="微软雅黑" panose="020B0503020204020204" pitchFamily="34" charset="-122"/>
              </a:endParaRPr>
            </a:p>
          </p:txBody>
        </p:sp>
      </p:grpSp>
      <p:sp>
        <p:nvSpPr>
          <p:cNvPr id="144" name="文本框 143"/>
          <p:cNvSpPr txBox="1"/>
          <p:nvPr>
            <p:custDataLst>
              <p:tags r:id="rId2"/>
            </p:custDataLst>
          </p:nvPr>
        </p:nvSpPr>
        <p:spPr>
          <a:xfrm>
            <a:off x="4849414" y="1493193"/>
            <a:ext cx="3143676" cy="784830"/>
          </a:xfrm>
          <a:prstGeom prst="rect">
            <a:avLst/>
          </a:prstGeom>
          <a:noFill/>
        </p:spPr>
        <p:txBody>
          <a:bodyPr wrap="square" rtlCol="0">
            <a:spAutoFit/>
          </a:bodyPr>
          <a:lstStyle/>
          <a:p>
            <a:r>
              <a:rPr lang="en-US" altLang="zh-CN" sz="9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grpSp>
        <p:nvGrpSpPr>
          <p:cNvPr id="3" name="组合 144"/>
          <p:cNvGrpSpPr/>
          <p:nvPr>
            <p:custDataLst>
              <p:tags r:id="rId3"/>
            </p:custDataLst>
          </p:nvPr>
        </p:nvGrpSpPr>
        <p:grpSpPr>
          <a:xfrm>
            <a:off x="4450522" y="2249321"/>
            <a:ext cx="398892" cy="407779"/>
            <a:chOff x="8190203" y="2071649"/>
            <a:chExt cx="2936155" cy="3001563"/>
          </a:xfrm>
          <a:solidFill>
            <a:schemeClr val="accent1"/>
          </a:solidFill>
        </p:grpSpPr>
        <p:sp>
          <p:nvSpPr>
            <p:cNvPr id="146" name="半圆-4"/>
            <p:cNvSpPr/>
            <p:nvPr>
              <p:custDataLst>
                <p:tags r:id="rId23"/>
              </p:custDataLst>
            </p:nvPr>
          </p:nvSpPr>
          <p:spPr>
            <a:xfrm rot="5400000">
              <a:off x="8467531" y="3797644"/>
              <a:ext cx="1735630" cy="815505"/>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grpFill/>
            <a:ln>
              <a:noFill/>
            </a:ln>
            <a:effectLst>
              <a:outerShdw blurRad="88900" dist="635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300" b="1" dirty="0">
                <a:solidFill>
                  <a:srgbClr val="34618A"/>
                </a:solidFill>
                <a:latin typeface="Britannic Bold" panose="020B0903060703020204" pitchFamily="34" charset="0"/>
                <a:ea typeface="微软雅黑" panose="020B0503020204020204" pitchFamily="34" charset="-122"/>
              </a:endParaRPr>
            </a:p>
          </p:txBody>
        </p:sp>
        <p:sp>
          <p:nvSpPr>
            <p:cNvPr id="147" name="半圆-3"/>
            <p:cNvSpPr/>
            <p:nvPr>
              <p:custDataLst>
                <p:tags r:id="rId24"/>
              </p:custDataLst>
            </p:nvPr>
          </p:nvSpPr>
          <p:spPr>
            <a:xfrm>
              <a:off x="9390728" y="3461471"/>
              <a:ext cx="1735630" cy="815505"/>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grpFill/>
            <a:ln>
              <a:noFill/>
            </a:ln>
            <a:effectLst>
              <a:outerShdw blurRad="88900" dist="635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300" b="1" dirty="0">
                <a:solidFill>
                  <a:srgbClr val="34618A"/>
                </a:solidFill>
                <a:latin typeface="Britannic Bold" panose="020B0903060703020204" pitchFamily="34" charset="0"/>
                <a:ea typeface="微软雅黑" panose="020B0503020204020204" pitchFamily="34" charset="-122"/>
              </a:endParaRPr>
            </a:p>
          </p:txBody>
        </p:sp>
        <p:sp>
          <p:nvSpPr>
            <p:cNvPr id="148" name="半圆-2"/>
            <p:cNvSpPr/>
            <p:nvPr>
              <p:custDataLst>
                <p:tags r:id="rId25"/>
              </p:custDataLst>
            </p:nvPr>
          </p:nvSpPr>
          <p:spPr>
            <a:xfrm rot="16200000">
              <a:off x="9058018" y="2531711"/>
              <a:ext cx="1735630" cy="815505"/>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grpFill/>
            <a:ln>
              <a:noFill/>
            </a:ln>
            <a:effectLst>
              <a:outerShdw blurRad="88900" dist="635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300" b="1" dirty="0">
                <a:solidFill>
                  <a:srgbClr val="34618A"/>
                </a:solidFill>
                <a:latin typeface="Britannic Bold" panose="020B0903060703020204" pitchFamily="34" charset="0"/>
                <a:ea typeface="微软雅黑" panose="020B0503020204020204" pitchFamily="34" charset="-122"/>
              </a:endParaRPr>
            </a:p>
          </p:txBody>
        </p:sp>
        <p:sp>
          <p:nvSpPr>
            <p:cNvPr id="149" name="半圆-1"/>
            <p:cNvSpPr/>
            <p:nvPr>
              <p:custDataLst>
                <p:tags r:id="rId26"/>
              </p:custDataLst>
            </p:nvPr>
          </p:nvSpPr>
          <p:spPr>
            <a:xfrm rot="10800000">
              <a:off x="8190203" y="2886360"/>
              <a:ext cx="1735630" cy="815505"/>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grpFill/>
            <a:ln>
              <a:noFill/>
            </a:ln>
            <a:effectLst>
              <a:outerShdw blurRad="88900" dist="635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300" b="1" dirty="0">
                <a:solidFill>
                  <a:srgbClr val="34618A"/>
                </a:solidFill>
                <a:latin typeface="Britannic Bold" panose="020B0903060703020204" pitchFamily="34" charset="0"/>
                <a:ea typeface="微软雅黑" panose="020B0503020204020204" pitchFamily="34" charset="-122"/>
              </a:endParaRPr>
            </a:p>
          </p:txBody>
        </p:sp>
        <p:sp>
          <p:nvSpPr>
            <p:cNvPr id="150" name="椭圆 149"/>
            <p:cNvSpPr/>
            <p:nvPr/>
          </p:nvSpPr>
          <p:spPr>
            <a:xfrm>
              <a:off x="9391285" y="3334676"/>
              <a:ext cx="534548" cy="534548"/>
            </a:xfrm>
            <a:prstGeom prst="ellipse">
              <a:avLst/>
            </a:prstGeom>
            <a:grpFill/>
            <a:ln w="25400">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effectLst>
              <a:outerShdw blurRad="76200" dist="101600" dir="8400000" sx="99000" sy="99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lumMod val="50000"/>
                  </a:schemeClr>
                </a:solidFill>
                <a:latin typeface="Britannic Bold" panose="020B0903060703020204" pitchFamily="34" charset="0"/>
                <a:ea typeface="微软雅黑" panose="020B0503020204020204" pitchFamily="34" charset="-122"/>
              </a:endParaRPr>
            </a:p>
          </p:txBody>
        </p:sp>
      </p:grpSp>
      <p:sp>
        <p:nvSpPr>
          <p:cNvPr id="151" name="文本框 150"/>
          <p:cNvSpPr txBox="1"/>
          <p:nvPr>
            <p:custDataLst>
              <p:tags r:id="rId4"/>
            </p:custDataLst>
          </p:nvPr>
        </p:nvSpPr>
        <p:spPr>
          <a:xfrm>
            <a:off x="4849414" y="2210838"/>
            <a:ext cx="3143676" cy="784830"/>
          </a:xfrm>
          <a:prstGeom prst="rect">
            <a:avLst/>
          </a:prstGeom>
          <a:noFill/>
        </p:spPr>
        <p:txBody>
          <a:bodyPr wrap="square" rtlCol="0">
            <a:spAutoFit/>
          </a:bodyPr>
          <a:lstStyle/>
          <a:p>
            <a:r>
              <a:rPr lang="en-US" altLang="zh-CN" sz="9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grpSp>
        <p:nvGrpSpPr>
          <p:cNvPr id="4" name="组合 151"/>
          <p:cNvGrpSpPr/>
          <p:nvPr>
            <p:custDataLst>
              <p:tags r:id="rId5"/>
            </p:custDataLst>
          </p:nvPr>
        </p:nvGrpSpPr>
        <p:grpSpPr>
          <a:xfrm>
            <a:off x="4450522" y="2966966"/>
            <a:ext cx="398892" cy="407779"/>
            <a:chOff x="8190203" y="2071649"/>
            <a:chExt cx="2936155" cy="3001563"/>
          </a:xfrm>
          <a:solidFill>
            <a:schemeClr val="accent1"/>
          </a:solidFill>
        </p:grpSpPr>
        <p:sp>
          <p:nvSpPr>
            <p:cNvPr id="153" name="半圆-4"/>
            <p:cNvSpPr/>
            <p:nvPr>
              <p:custDataLst>
                <p:tags r:id="rId19"/>
              </p:custDataLst>
            </p:nvPr>
          </p:nvSpPr>
          <p:spPr>
            <a:xfrm rot="5400000">
              <a:off x="8467531" y="3797644"/>
              <a:ext cx="1735630" cy="815505"/>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grpFill/>
            <a:ln>
              <a:noFill/>
            </a:ln>
            <a:effectLst>
              <a:outerShdw blurRad="88900" dist="635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300" b="1" dirty="0">
                <a:solidFill>
                  <a:srgbClr val="34618A"/>
                </a:solidFill>
                <a:latin typeface="Britannic Bold" panose="020B0903060703020204" pitchFamily="34" charset="0"/>
                <a:ea typeface="微软雅黑" panose="020B0503020204020204" pitchFamily="34" charset="-122"/>
              </a:endParaRPr>
            </a:p>
          </p:txBody>
        </p:sp>
        <p:sp>
          <p:nvSpPr>
            <p:cNvPr id="154" name="半圆-3"/>
            <p:cNvSpPr/>
            <p:nvPr>
              <p:custDataLst>
                <p:tags r:id="rId20"/>
              </p:custDataLst>
            </p:nvPr>
          </p:nvSpPr>
          <p:spPr>
            <a:xfrm>
              <a:off x="9390728" y="3461471"/>
              <a:ext cx="1735630" cy="815505"/>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grpFill/>
            <a:ln>
              <a:noFill/>
            </a:ln>
            <a:effectLst>
              <a:outerShdw blurRad="88900" dist="635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300" b="1" dirty="0">
                <a:solidFill>
                  <a:srgbClr val="34618A"/>
                </a:solidFill>
                <a:latin typeface="Britannic Bold" panose="020B0903060703020204" pitchFamily="34" charset="0"/>
                <a:ea typeface="微软雅黑" panose="020B0503020204020204" pitchFamily="34" charset="-122"/>
              </a:endParaRPr>
            </a:p>
          </p:txBody>
        </p:sp>
        <p:sp>
          <p:nvSpPr>
            <p:cNvPr id="155" name="半圆-2"/>
            <p:cNvSpPr/>
            <p:nvPr>
              <p:custDataLst>
                <p:tags r:id="rId21"/>
              </p:custDataLst>
            </p:nvPr>
          </p:nvSpPr>
          <p:spPr>
            <a:xfrm rot="16200000">
              <a:off x="9058018" y="2531711"/>
              <a:ext cx="1735630" cy="815505"/>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grpFill/>
            <a:ln>
              <a:noFill/>
            </a:ln>
            <a:effectLst>
              <a:outerShdw blurRad="88900" dist="635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300" b="1" dirty="0">
                <a:solidFill>
                  <a:srgbClr val="34618A"/>
                </a:solidFill>
                <a:latin typeface="Britannic Bold" panose="020B0903060703020204" pitchFamily="34" charset="0"/>
                <a:ea typeface="微软雅黑" panose="020B0503020204020204" pitchFamily="34" charset="-122"/>
              </a:endParaRPr>
            </a:p>
          </p:txBody>
        </p:sp>
        <p:sp>
          <p:nvSpPr>
            <p:cNvPr id="156" name="半圆-1"/>
            <p:cNvSpPr/>
            <p:nvPr>
              <p:custDataLst>
                <p:tags r:id="rId22"/>
              </p:custDataLst>
            </p:nvPr>
          </p:nvSpPr>
          <p:spPr>
            <a:xfrm rot="10800000">
              <a:off x="8190203" y="2886360"/>
              <a:ext cx="1735630" cy="815505"/>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grpFill/>
            <a:ln>
              <a:noFill/>
            </a:ln>
            <a:effectLst>
              <a:outerShdw blurRad="88900" dist="635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300" b="1" dirty="0">
                <a:solidFill>
                  <a:srgbClr val="34618A"/>
                </a:solidFill>
                <a:latin typeface="Britannic Bold" panose="020B0903060703020204" pitchFamily="34" charset="0"/>
                <a:ea typeface="微软雅黑" panose="020B0503020204020204" pitchFamily="34" charset="-122"/>
              </a:endParaRPr>
            </a:p>
          </p:txBody>
        </p:sp>
        <p:sp>
          <p:nvSpPr>
            <p:cNvPr id="157" name="椭圆 156"/>
            <p:cNvSpPr/>
            <p:nvPr/>
          </p:nvSpPr>
          <p:spPr>
            <a:xfrm>
              <a:off x="9391285" y="3334676"/>
              <a:ext cx="534548" cy="534548"/>
            </a:xfrm>
            <a:prstGeom prst="ellipse">
              <a:avLst/>
            </a:prstGeom>
            <a:grpFill/>
            <a:ln w="25400">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effectLst>
              <a:outerShdw blurRad="76200" dist="101600" dir="8400000" sx="99000" sy="99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lumMod val="50000"/>
                  </a:schemeClr>
                </a:solidFill>
                <a:latin typeface="Britannic Bold" panose="020B0903060703020204" pitchFamily="34" charset="0"/>
                <a:ea typeface="微软雅黑" panose="020B0503020204020204" pitchFamily="34" charset="-122"/>
              </a:endParaRPr>
            </a:p>
          </p:txBody>
        </p:sp>
      </p:grpSp>
      <p:sp>
        <p:nvSpPr>
          <p:cNvPr id="158" name="文本框 157"/>
          <p:cNvSpPr txBox="1"/>
          <p:nvPr>
            <p:custDataLst>
              <p:tags r:id="rId6"/>
            </p:custDataLst>
          </p:nvPr>
        </p:nvSpPr>
        <p:spPr>
          <a:xfrm>
            <a:off x="4849414" y="2928482"/>
            <a:ext cx="3143676" cy="784830"/>
          </a:xfrm>
          <a:prstGeom prst="rect">
            <a:avLst/>
          </a:prstGeom>
          <a:noFill/>
        </p:spPr>
        <p:txBody>
          <a:bodyPr wrap="square" rtlCol="0">
            <a:spAutoFit/>
          </a:bodyPr>
          <a:lstStyle/>
          <a:p>
            <a:r>
              <a:rPr lang="en-US" altLang="zh-CN" sz="9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grpSp>
        <p:nvGrpSpPr>
          <p:cNvPr id="5" name="组合 158"/>
          <p:cNvGrpSpPr/>
          <p:nvPr>
            <p:custDataLst>
              <p:tags r:id="rId7"/>
            </p:custDataLst>
          </p:nvPr>
        </p:nvGrpSpPr>
        <p:grpSpPr>
          <a:xfrm>
            <a:off x="4450522" y="3684609"/>
            <a:ext cx="398892" cy="407779"/>
            <a:chOff x="8190203" y="2071649"/>
            <a:chExt cx="2936155" cy="3001563"/>
          </a:xfrm>
          <a:solidFill>
            <a:schemeClr val="accent1"/>
          </a:solidFill>
        </p:grpSpPr>
        <p:sp>
          <p:nvSpPr>
            <p:cNvPr id="160" name="半圆-4"/>
            <p:cNvSpPr/>
            <p:nvPr>
              <p:custDataLst>
                <p:tags r:id="rId15"/>
              </p:custDataLst>
            </p:nvPr>
          </p:nvSpPr>
          <p:spPr>
            <a:xfrm rot="5400000">
              <a:off x="8467531" y="3797644"/>
              <a:ext cx="1735630" cy="815505"/>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grpFill/>
            <a:ln>
              <a:noFill/>
            </a:ln>
            <a:effectLst>
              <a:outerShdw blurRad="88900" dist="635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300" b="1" dirty="0">
                <a:solidFill>
                  <a:srgbClr val="34618A"/>
                </a:solidFill>
                <a:latin typeface="Britannic Bold" panose="020B0903060703020204" pitchFamily="34" charset="0"/>
                <a:ea typeface="微软雅黑" panose="020B0503020204020204" pitchFamily="34" charset="-122"/>
              </a:endParaRPr>
            </a:p>
          </p:txBody>
        </p:sp>
        <p:sp>
          <p:nvSpPr>
            <p:cNvPr id="161" name="半圆-3"/>
            <p:cNvSpPr/>
            <p:nvPr>
              <p:custDataLst>
                <p:tags r:id="rId16"/>
              </p:custDataLst>
            </p:nvPr>
          </p:nvSpPr>
          <p:spPr>
            <a:xfrm>
              <a:off x="9390728" y="3461471"/>
              <a:ext cx="1735630" cy="815505"/>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grpFill/>
            <a:ln>
              <a:noFill/>
            </a:ln>
            <a:effectLst>
              <a:outerShdw blurRad="88900" dist="635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300" b="1" dirty="0">
                <a:solidFill>
                  <a:srgbClr val="34618A"/>
                </a:solidFill>
                <a:latin typeface="Britannic Bold" panose="020B0903060703020204" pitchFamily="34" charset="0"/>
                <a:ea typeface="微软雅黑" panose="020B0503020204020204" pitchFamily="34" charset="-122"/>
              </a:endParaRPr>
            </a:p>
          </p:txBody>
        </p:sp>
        <p:sp>
          <p:nvSpPr>
            <p:cNvPr id="162" name="半圆-2"/>
            <p:cNvSpPr/>
            <p:nvPr>
              <p:custDataLst>
                <p:tags r:id="rId17"/>
              </p:custDataLst>
            </p:nvPr>
          </p:nvSpPr>
          <p:spPr>
            <a:xfrm rot="16200000">
              <a:off x="9058018" y="2531711"/>
              <a:ext cx="1735630" cy="815505"/>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grpFill/>
            <a:ln>
              <a:noFill/>
            </a:ln>
            <a:effectLst>
              <a:outerShdw blurRad="88900" dist="635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300" b="1" dirty="0">
                <a:solidFill>
                  <a:srgbClr val="34618A"/>
                </a:solidFill>
                <a:latin typeface="Britannic Bold" panose="020B0903060703020204" pitchFamily="34" charset="0"/>
                <a:ea typeface="微软雅黑" panose="020B0503020204020204" pitchFamily="34" charset="-122"/>
              </a:endParaRPr>
            </a:p>
          </p:txBody>
        </p:sp>
        <p:sp>
          <p:nvSpPr>
            <p:cNvPr id="163" name="半圆-1"/>
            <p:cNvSpPr/>
            <p:nvPr>
              <p:custDataLst>
                <p:tags r:id="rId18"/>
              </p:custDataLst>
            </p:nvPr>
          </p:nvSpPr>
          <p:spPr>
            <a:xfrm rot="10800000">
              <a:off x="8190203" y="2886360"/>
              <a:ext cx="1735630" cy="815505"/>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grpFill/>
            <a:ln>
              <a:noFill/>
            </a:ln>
            <a:effectLst>
              <a:outerShdw blurRad="88900" dist="635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300" b="1" dirty="0">
                <a:solidFill>
                  <a:srgbClr val="34618A"/>
                </a:solidFill>
                <a:latin typeface="Britannic Bold" panose="020B0903060703020204" pitchFamily="34" charset="0"/>
                <a:ea typeface="微软雅黑" panose="020B0503020204020204" pitchFamily="34" charset="-122"/>
              </a:endParaRPr>
            </a:p>
          </p:txBody>
        </p:sp>
        <p:sp>
          <p:nvSpPr>
            <p:cNvPr id="164" name="椭圆 163"/>
            <p:cNvSpPr/>
            <p:nvPr/>
          </p:nvSpPr>
          <p:spPr>
            <a:xfrm>
              <a:off x="9391285" y="3334676"/>
              <a:ext cx="534548" cy="534548"/>
            </a:xfrm>
            <a:prstGeom prst="ellipse">
              <a:avLst/>
            </a:prstGeom>
            <a:grpFill/>
            <a:ln w="25400">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effectLst>
              <a:outerShdw blurRad="76200" dist="101600" dir="8400000" sx="99000" sy="99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lumMod val="50000"/>
                  </a:schemeClr>
                </a:solidFill>
                <a:latin typeface="Britannic Bold" panose="020B0903060703020204" pitchFamily="34" charset="0"/>
                <a:ea typeface="微软雅黑" panose="020B0503020204020204" pitchFamily="34" charset="-122"/>
              </a:endParaRPr>
            </a:p>
          </p:txBody>
        </p:sp>
      </p:grpSp>
      <p:sp>
        <p:nvSpPr>
          <p:cNvPr id="165" name="文本框 164"/>
          <p:cNvSpPr txBox="1"/>
          <p:nvPr>
            <p:custDataLst>
              <p:tags r:id="rId8"/>
            </p:custDataLst>
          </p:nvPr>
        </p:nvSpPr>
        <p:spPr>
          <a:xfrm>
            <a:off x="4849414" y="3646125"/>
            <a:ext cx="3143676" cy="784830"/>
          </a:xfrm>
          <a:prstGeom prst="rect">
            <a:avLst/>
          </a:prstGeom>
          <a:noFill/>
        </p:spPr>
        <p:txBody>
          <a:bodyPr wrap="square" rtlCol="0">
            <a:spAutoFit/>
          </a:bodyPr>
          <a:lstStyle/>
          <a:p>
            <a:r>
              <a:rPr lang="en-US" altLang="zh-CN" sz="9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grpSp>
        <p:nvGrpSpPr>
          <p:cNvPr id="6" name="组合 165"/>
          <p:cNvGrpSpPr/>
          <p:nvPr>
            <p:custDataLst>
              <p:tags r:id="rId9"/>
            </p:custDataLst>
          </p:nvPr>
        </p:nvGrpSpPr>
        <p:grpSpPr>
          <a:xfrm>
            <a:off x="1201373" y="1723718"/>
            <a:ext cx="2278317" cy="2289273"/>
            <a:chOff x="2287443" y="2307114"/>
            <a:chExt cx="3037756" cy="3052364"/>
          </a:xfrm>
        </p:grpSpPr>
        <p:sp>
          <p:nvSpPr>
            <p:cNvPr id="167" name="任意多边形 2"/>
            <p:cNvSpPr/>
            <p:nvPr/>
          </p:nvSpPr>
          <p:spPr>
            <a:xfrm>
              <a:off x="2287443" y="2307114"/>
              <a:ext cx="3037756" cy="3052364"/>
            </a:xfrm>
            <a:custGeom>
              <a:avLst/>
              <a:gdLst/>
              <a:ahLst/>
              <a:cxnLst/>
              <a:rect l="0" t="0" r="0" b="0"/>
              <a:pathLst>
                <a:path w="3037756" h="3052364">
                  <a:moveTo>
                    <a:pt x="0" y="0"/>
                  </a:moveTo>
                  <a:lnTo>
                    <a:pt x="3037755" y="0"/>
                  </a:lnTo>
                  <a:lnTo>
                    <a:pt x="3037755" y="3052363"/>
                  </a:lnTo>
                  <a:lnTo>
                    <a:pt x="0" y="3052363"/>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7" name="PA_组合 5"/>
            <p:cNvGrpSpPr/>
            <p:nvPr>
              <p:custDataLst>
                <p:tags r:id="rId10"/>
              </p:custDataLst>
            </p:nvPr>
          </p:nvGrpSpPr>
          <p:grpSpPr>
            <a:xfrm>
              <a:off x="2287443" y="2357915"/>
              <a:ext cx="2936155" cy="3001563"/>
              <a:chOff x="2287443" y="2357915"/>
              <a:chExt cx="2936155" cy="3001563"/>
            </a:xfrm>
          </p:grpSpPr>
          <p:sp>
            <p:nvSpPr>
              <p:cNvPr id="169" name="MH_Other_1"/>
              <p:cNvSpPr/>
              <p:nvPr>
                <p:custDataLst>
                  <p:tags r:id="rId11"/>
                </p:custDataLst>
              </p:nvPr>
            </p:nvSpPr>
            <p:spPr>
              <a:xfrm rot="5400000">
                <a:off x="2564771" y="4083910"/>
                <a:ext cx="1735630" cy="815505"/>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chemeClr val="accent4"/>
              </a:solidFill>
              <a:ln>
                <a:solidFill>
                  <a:schemeClr val="accent4"/>
                </a:solidFill>
              </a:ln>
              <a:effectLst>
                <a:outerShdw blurRad="88900" dist="635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300" b="1" dirty="0">
                  <a:solidFill>
                    <a:srgbClr val="34618A"/>
                  </a:solidFill>
                  <a:latin typeface="Britannic Bold" panose="020B0903060703020204" pitchFamily="34" charset="0"/>
                  <a:ea typeface="微软雅黑" panose="020B0503020204020204" pitchFamily="34" charset="-122"/>
                </a:endParaRPr>
              </a:p>
            </p:txBody>
          </p:sp>
          <p:sp>
            <p:nvSpPr>
              <p:cNvPr id="170" name="MH_Other_1"/>
              <p:cNvSpPr/>
              <p:nvPr>
                <p:custDataLst>
                  <p:tags r:id="rId12"/>
                </p:custDataLst>
              </p:nvPr>
            </p:nvSpPr>
            <p:spPr>
              <a:xfrm>
                <a:off x="3487968" y="3747737"/>
                <a:ext cx="1735630" cy="815505"/>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chemeClr val="accent3"/>
              </a:solidFill>
              <a:ln>
                <a:noFill/>
              </a:ln>
              <a:effectLst>
                <a:outerShdw blurRad="88900" dist="635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300" b="1" dirty="0">
                  <a:solidFill>
                    <a:srgbClr val="34618A"/>
                  </a:solidFill>
                  <a:latin typeface="Britannic Bold" panose="020B0903060703020204" pitchFamily="34" charset="0"/>
                  <a:ea typeface="微软雅黑" panose="020B0503020204020204" pitchFamily="34" charset="-122"/>
                </a:endParaRPr>
              </a:p>
            </p:txBody>
          </p:sp>
          <p:sp>
            <p:nvSpPr>
              <p:cNvPr id="171" name="MH_Other_1"/>
              <p:cNvSpPr/>
              <p:nvPr>
                <p:custDataLst>
                  <p:tags r:id="rId13"/>
                </p:custDataLst>
              </p:nvPr>
            </p:nvSpPr>
            <p:spPr>
              <a:xfrm rot="16200000">
                <a:off x="3155258" y="2817977"/>
                <a:ext cx="1735630" cy="815505"/>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chemeClr val="accent2"/>
              </a:solidFill>
              <a:ln>
                <a:noFill/>
              </a:ln>
              <a:effectLst>
                <a:outerShdw blurRad="88900" dist="635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300" b="1" dirty="0">
                  <a:solidFill>
                    <a:srgbClr val="34618A"/>
                  </a:solidFill>
                  <a:latin typeface="Britannic Bold" panose="020B0903060703020204" pitchFamily="34" charset="0"/>
                  <a:ea typeface="微软雅黑" panose="020B0503020204020204" pitchFamily="34" charset="-122"/>
                </a:endParaRPr>
              </a:p>
            </p:txBody>
          </p:sp>
          <p:sp>
            <p:nvSpPr>
              <p:cNvPr id="172" name="MH_Other_1"/>
              <p:cNvSpPr/>
              <p:nvPr>
                <p:custDataLst>
                  <p:tags r:id="rId14"/>
                </p:custDataLst>
              </p:nvPr>
            </p:nvSpPr>
            <p:spPr>
              <a:xfrm rot="10800000">
                <a:off x="2287443" y="3172626"/>
                <a:ext cx="1735630" cy="815505"/>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chemeClr val="accent1"/>
              </a:solidFill>
              <a:ln>
                <a:noFill/>
              </a:ln>
              <a:effectLst>
                <a:outerShdw blurRad="88900" dist="635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300" b="1" dirty="0">
                  <a:solidFill>
                    <a:srgbClr val="34618A"/>
                  </a:solidFill>
                  <a:latin typeface="Britannic Bold" panose="020B0903060703020204" pitchFamily="34" charset="0"/>
                  <a:ea typeface="微软雅黑" panose="020B0503020204020204" pitchFamily="34" charset="-122"/>
                </a:endParaRPr>
              </a:p>
            </p:txBody>
          </p:sp>
          <p:sp>
            <p:nvSpPr>
              <p:cNvPr id="173" name="椭圆 172"/>
              <p:cNvSpPr/>
              <p:nvPr/>
            </p:nvSpPr>
            <p:spPr>
              <a:xfrm>
                <a:off x="3488525" y="3620942"/>
                <a:ext cx="534548" cy="53454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8900000" scaled="1"/>
                <a:tileRect/>
              </a:gradFill>
              <a:ln w="25400">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effectLst>
                <a:outerShdw blurRad="76200" dist="101600" dir="8400000" sx="99000" sy="99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lumMod val="50000"/>
                    </a:schemeClr>
                  </a:solidFill>
                  <a:latin typeface="Britannic Bold" panose="020B0903060703020204" pitchFamily="34" charset="0"/>
                  <a:ea typeface="微软雅黑" panose="020B0503020204020204" pitchFamily="34" charset="-122"/>
                </a:endParaRPr>
              </a:p>
            </p:txBody>
          </p:sp>
        </p:grpSp>
      </p:grpSp>
    </p:spTree>
  </p:cSld>
  <p:clrMapOvr>
    <a:masterClrMapping/>
  </p:clrMapOvr>
  <p:transition spd="slow" advClick="0"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par>
                                <p:cTn id="10" presetID="8" presetClass="emph" presetSubtype="0" repeatCount="indefinite" fill="hold" nodeType="withEffect">
                                  <p:stCondLst>
                                    <p:cond delay="0"/>
                                  </p:stCondLst>
                                  <p:childTnLst>
                                    <p:animRot by="64800000">
                                      <p:cBhvr>
                                        <p:cTn id="11" dur="5000" fill="hold"/>
                                        <p:tgtEl>
                                          <p:spTgt spid="6"/>
                                        </p:tgtEl>
                                        <p:attrNameLst>
                                          <p:attrName>r</p:attrName>
                                        </p:attrNameLst>
                                      </p:cBhvr>
                                    </p:animRot>
                                  </p:childTnLst>
                                </p:cTn>
                              </p:par>
                              <p:par>
                                <p:cTn id="12" presetID="53" presetClass="entr" presetSubtype="16" fill="hold" nodeType="withEffect">
                                  <p:stCondLst>
                                    <p:cond delay="1000"/>
                                  </p:stCondLst>
                                  <p:childTnLst>
                                    <p:set>
                                      <p:cBhvr>
                                        <p:cTn id="13" dur="1" fill="hold">
                                          <p:stCondLst>
                                            <p:cond delay="0"/>
                                          </p:stCondLst>
                                        </p:cTn>
                                        <p:tgtEl>
                                          <p:spTgt spid="2"/>
                                        </p:tgtEl>
                                        <p:attrNameLst>
                                          <p:attrName>style.visibility</p:attrName>
                                        </p:attrNameLst>
                                      </p:cBhvr>
                                      <p:to>
                                        <p:strVal val="visible"/>
                                      </p:to>
                                    </p:set>
                                    <p:anim calcmode="lin" valueType="num">
                                      <p:cBhvr>
                                        <p:cTn id="14" dur="700" fill="hold"/>
                                        <p:tgtEl>
                                          <p:spTgt spid="2"/>
                                        </p:tgtEl>
                                        <p:attrNameLst>
                                          <p:attrName>ppt_w</p:attrName>
                                        </p:attrNameLst>
                                      </p:cBhvr>
                                      <p:tavLst>
                                        <p:tav tm="0">
                                          <p:val>
                                            <p:fltVal val="0"/>
                                          </p:val>
                                        </p:tav>
                                        <p:tav tm="100000">
                                          <p:val>
                                            <p:strVal val="#ppt_w"/>
                                          </p:val>
                                        </p:tav>
                                      </p:tavLst>
                                    </p:anim>
                                    <p:anim calcmode="lin" valueType="num">
                                      <p:cBhvr>
                                        <p:cTn id="15" dur="700" fill="hold"/>
                                        <p:tgtEl>
                                          <p:spTgt spid="2"/>
                                        </p:tgtEl>
                                        <p:attrNameLst>
                                          <p:attrName>ppt_h</p:attrName>
                                        </p:attrNameLst>
                                      </p:cBhvr>
                                      <p:tavLst>
                                        <p:tav tm="0">
                                          <p:val>
                                            <p:fltVal val="0"/>
                                          </p:val>
                                        </p:tav>
                                        <p:tav tm="100000">
                                          <p:val>
                                            <p:strVal val="#ppt_h"/>
                                          </p:val>
                                        </p:tav>
                                      </p:tavLst>
                                    </p:anim>
                                    <p:animEffect transition="in" filter="fade">
                                      <p:cBhvr>
                                        <p:cTn id="16" dur="700"/>
                                        <p:tgtEl>
                                          <p:spTgt spid="2"/>
                                        </p:tgtEl>
                                      </p:cBhvr>
                                    </p:animEffect>
                                  </p:childTnLst>
                                </p:cTn>
                              </p:par>
                              <p:par>
                                <p:cTn id="17" presetID="8" presetClass="emph" presetSubtype="0" fill="hold" nodeType="withEffect">
                                  <p:stCondLst>
                                    <p:cond delay="1000"/>
                                  </p:stCondLst>
                                  <p:childTnLst>
                                    <p:animRot by="21600000">
                                      <p:cBhvr>
                                        <p:cTn id="18" dur="700" fill="hold"/>
                                        <p:tgtEl>
                                          <p:spTgt spid="2"/>
                                        </p:tgtEl>
                                        <p:attrNameLst>
                                          <p:attrName>r</p:attrName>
                                        </p:attrNameLst>
                                      </p:cBhvr>
                                    </p:animRot>
                                  </p:childTnLst>
                                </p:cTn>
                              </p:par>
                              <p:par>
                                <p:cTn id="19" presetID="26" presetClass="emph" presetSubtype="0" fill="hold" nodeType="withEffect">
                                  <p:stCondLst>
                                    <p:cond delay="1700"/>
                                  </p:stCondLst>
                                  <p:childTnLst>
                                    <p:animEffect transition="out" filter="fade">
                                      <p:cBhvr>
                                        <p:cTn id="20" dur="800" tmFilter="0, 0; .2, .5; .8, .5; 1, 0"/>
                                        <p:tgtEl>
                                          <p:spTgt spid="2"/>
                                        </p:tgtEl>
                                      </p:cBhvr>
                                    </p:animEffect>
                                    <p:animScale>
                                      <p:cBhvr>
                                        <p:cTn id="21" dur="400" autoRev="1" fill="hold"/>
                                        <p:tgtEl>
                                          <p:spTgt spid="2"/>
                                        </p:tgtEl>
                                      </p:cBhvr>
                                      <p:by x="105000" y="105000"/>
                                    </p:animScale>
                                  </p:childTnLst>
                                </p:cTn>
                              </p:par>
                              <p:par>
                                <p:cTn id="22" presetID="22" presetClass="entr" presetSubtype="8" fill="hold" grpId="0" nodeType="withEffect">
                                  <p:stCondLst>
                                    <p:cond delay="2500"/>
                                  </p:stCondLst>
                                  <p:childTnLst>
                                    <p:set>
                                      <p:cBhvr>
                                        <p:cTn id="23" dur="1" fill="hold">
                                          <p:stCondLst>
                                            <p:cond delay="0"/>
                                          </p:stCondLst>
                                        </p:cTn>
                                        <p:tgtEl>
                                          <p:spTgt spid="144"/>
                                        </p:tgtEl>
                                        <p:attrNameLst>
                                          <p:attrName>style.visibility</p:attrName>
                                        </p:attrNameLst>
                                      </p:cBhvr>
                                      <p:to>
                                        <p:strVal val="visible"/>
                                      </p:to>
                                    </p:set>
                                    <p:animEffect transition="in" filter="wipe(left)">
                                      <p:cBhvr>
                                        <p:cTn id="24" dur="500"/>
                                        <p:tgtEl>
                                          <p:spTgt spid="144"/>
                                        </p:tgtEl>
                                      </p:cBhvr>
                                    </p:animEffect>
                                  </p:childTnLst>
                                </p:cTn>
                              </p:par>
                              <p:par>
                                <p:cTn id="25" presetID="53" presetClass="entr" presetSubtype="16" fill="hold" nodeType="withEffect">
                                  <p:stCondLst>
                                    <p:cond delay="3000"/>
                                  </p:stCondLst>
                                  <p:childTnLst>
                                    <p:set>
                                      <p:cBhvr>
                                        <p:cTn id="26" dur="1" fill="hold">
                                          <p:stCondLst>
                                            <p:cond delay="0"/>
                                          </p:stCondLst>
                                        </p:cTn>
                                        <p:tgtEl>
                                          <p:spTgt spid="3"/>
                                        </p:tgtEl>
                                        <p:attrNameLst>
                                          <p:attrName>style.visibility</p:attrName>
                                        </p:attrNameLst>
                                      </p:cBhvr>
                                      <p:to>
                                        <p:strVal val="visible"/>
                                      </p:to>
                                    </p:set>
                                    <p:anim calcmode="lin" valueType="num">
                                      <p:cBhvr>
                                        <p:cTn id="27" dur="750" fill="hold"/>
                                        <p:tgtEl>
                                          <p:spTgt spid="3"/>
                                        </p:tgtEl>
                                        <p:attrNameLst>
                                          <p:attrName>ppt_w</p:attrName>
                                        </p:attrNameLst>
                                      </p:cBhvr>
                                      <p:tavLst>
                                        <p:tav tm="0">
                                          <p:val>
                                            <p:fltVal val="0"/>
                                          </p:val>
                                        </p:tav>
                                        <p:tav tm="100000">
                                          <p:val>
                                            <p:strVal val="#ppt_w"/>
                                          </p:val>
                                        </p:tav>
                                      </p:tavLst>
                                    </p:anim>
                                    <p:anim calcmode="lin" valueType="num">
                                      <p:cBhvr>
                                        <p:cTn id="28" dur="750" fill="hold"/>
                                        <p:tgtEl>
                                          <p:spTgt spid="3"/>
                                        </p:tgtEl>
                                        <p:attrNameLst>
                                          <p:attrName>ppt_h</p:attrName>
                                        </p:attrNameLst>
                                      </p:cBhvr>
                                      <p:tavLst>
                                        <p:tav tm="0">
                                          <p:val>
                                            <p:fltVal val="0"/>
                                          </p:val>
                                        </p:tav>
                                        <p:tav tm="100000">
                                          <p:val>
                                            <p:strVal val="#ppt_h"/>
                                          </p:val>
                                        </p:tav>
                                      </p:tavLst>
                                    </p:anim>
                                    <p:animEffect transition="in" filter="fade">
                                      <p:cBhvr>
                                        <p:cTn id="29" dur="750"/>
                                        <p:tgtEl>
                                          <p:spTgt spid="3"/>
                                        </p:tgtEl>
                                      </p:cBhvr>
                                    </p:animEffect>
                                  </p:childTnLst>
                                </p:cTn>
                              </p:par>
                              <p:par>
                                <p:cTn id="30" presetID="8" presetClass="emph" presetSubtype="0" fill="hold" nodeType="withEffect">
                                  <p:stCondLst>
                                    <p:cond delay="3000"/>
                                  </p:stCondLst>
                                  <p:childTnLst>
                                    <p:animRot by="21600000">
                                      <p:cBhvr>
                                        <p:cTn id="31" dur="750" fill="hold"/>
                                        <p:tgtEl>
                                          <p:spTgt spid="3"/>
                                        </p:tgtEl>
                                        <p:attrNameLst>
                                          <p:attrName>r</p:attrName>
                                        </p:attrNameLst>
                                      </p:cBhvr>
                                    </p:animRot>
                                  </p:childTnLst>
                                </p:cTn>
                              </p:par>
                              <p:par>
                                <p:cTn id="32" presetID="26" presetClass="emph" presetSubtype="0" fill="hold" nodeType="withEffect">
                                  <p:stCondLst>
                                    <p:cond delay="3800"/>
                                  </p:stCondLst>
                                  <p:childTnLst>
                                    <p:animEffect transition="out" filter="fade">
                                      <p:cBhvr>
                                        <p:cTn id="33" dur="500" tmFilter="0, 0; .2, .5; .8, .5; 1, 0"/>
                                        <p:tgtEl>
                                          <p:spTgt spid="3"/>
                                        </p:tgtEl>
                                      </p:cBhvr>
                                    </p:animEffect>
                                    <p:animScale>
                                      <p:cBhvr>
                                        <p:cTn id="34" dur="250" autoRev="1" fill="hold"/>
                                        <p:tgtEl>
                                          <p:spTgt spid="3"/>
                                        </p:tgtEl>
                                      </p:cBhvr>
                                      <p:by x="105000" y="105000"/>
                                    </p:animScale>
                                  </p:childTnLst>
                                </p:cTn>
                              </p:par>
                              <p:par>
                                <p:cTn id="35" presetID="22" presetClass="entr" presetSubtype="8" fill="hold" grpId="0" nodeType="withEffect">
                                  <p:stCondLst>
                                    <p:cond delay="4300"/>
                                  </p:stCondLst>
                                  <p:childTnLst>
                                    <p:set>
                                      <p:cBhvr>
                                        <p:cTn id="36" dur="1" fill="hold">
                                          <p:stCondLst>
                                            <p:cond delay="0"/>
                                          </p:stCondLst>
                                        </p:cTn>
                                        <p:tgtEl>
                                          <p:spTgt spid="151"/>
                                        </p:tgtEl>
                                        <p:attrNameLst>
                                          <p:attrName>style.visibility</p:attrName>
                                        </p:attrNameLst>
                                      </p:cBhvr>
                                      <p:to>
                                        <p:strVal val="visible"/>
                                      </p:to>
                                    </p:set>
                                    <p:animEffect transition="in" filter="wipe(left)">
                                      <p:cBhvr>
                                        <p:cTn id="37" dur="500"/>
                                        <p:tgtEl>
                                          <p:spTgt spid="151"/>
                                        </p:tgtEl>
                                      </p:cBhvr>
                                    </p:animEffect>
                                  </p:childTnLst>
                                </p:cTn>
                              </p:par>
                              <p:par>
                                <p:cTn id="38" presetID="53" presetClass="entr" presetSubtype="16" fill="hold" nodeType="withEffect">
                                  <p:stCondLst>
                                    <p:cond delay="4800"/>
                                  </p:stCondLst>
                                  <p:childTnLst>
                                    <p:set>
                                      <p:cBhvr>
                                        <p:cTn id="39" dur="1" fill="hold">
                                          <p:stCondLst>
                                            <p:cond delay="0"/>
                                          </p:stCondLst>
                                        </p:cTn>
                                        <p:tgtEl>
                                          <p:spTgt spid="4"/>
                                        </p:tgtEl>
                                        <p:attrNameLst>
                                          <p:attrName>style.visibility</p:attrName>
                                        </p:attrNameLst>
                                      </p:cBhvr>
                                      <p:to>
                                        <p:strVal val="visible"/>
                                      </p:to>
                                    </p:set>
                                    <p:anim calcmode="lin" valueType="num">
                                      <p:cBhvr>
                                        <p:cTn id="40" dur="800" fill="hold"/>
                                        <p:tgtEl>
                                          <p:spTgt spid="4"/>
                                        </p:tgtEl>
                                        <p:attrNameLst>
                                          <p:attrName>ppt_w</p:attrName>
                                        </p:attrNameLst>
                                      </p:cBhvr>
                                      <p:tavLst>
                                        <p:tav tm="0">
                                          <p:val>
                                            <p:fltVal val="0"/>
                                          </p:val>
                                        </p:tav>
                                        <p:tav tm="100000">
                                          <p:val>
                                            <p:strVal val="#ppt_w"/>
                                          </p:val>
                                        </p:tav>
                                      </p:tavLst>
                                    </p:anim>
                                    <p:anim calcmode="lin" valueType="num">
                                      <p:cBhvr>
                                        <p:cTn id="41" dur="800" fill="hold"/>
                                        <p:tgtEl>
                                          <p:spTgt spid="4"/>
                                        </p:tgtEl>
                                        <p:attrNameLst>
                                          <p:attrName>ppt_h</p:attrName>
                                        </p:attrNameLst>
                                      </p:cBhvr>
                                      <p:tavLst>
                                        <p:tav tm="0">
                                          <p:val>
                                            <p:fltVal val="0"/>
                                          </p:val>
                                        </p:tav>
                                        <p:tav tm="100000">
                                          <p:val>
                                            <p:strVal val="#ppt_h"/>
                                          </p:val>
                                        </p:tav>
                                      </p:tavLst>
                                    </p:anim>
                                    <p:animEffect transition="in" filter="fade">
                                      <p:cBhvr>
                                        <p:cTn id="42" dur="800"/>
                                        <p:tgtEl>
                                          <p:spTgt spid="4"/>
                                        </p:tgtEl>
                                      </p:cBhvr>
                                    </p:animEffect>
                                  </p:childTnLst>
                                </p:cTn>
                              </p:par>
                              <p:par>
                                <p:cTn id="43" presetID="8" presetClass="emph" presetSubtype="0" fill="hold" nodeType="withEffect">
                                  <p:stCondLst>
                                    <p:cond delay="4800"/>
                                  </p:stCondLst>
                                  <p:childTnLst>
                                    <p:animRot by="21600000">
                                      <p:cBhvr>
                                        <p:cTn id="44" dur="800" fill="hold"/>
                                        <p:tgtEl>
                                          <p:spTgt spid="4"/>
                                        </p:tgtEl>
                                        <p:attrNameLst>
                                          <p:attrName>r</p:attrName>
                                        </p:attrNameLst>
                                      </p:cBhvr>
                                    </p:animRot>
                                  </p:childTnLst>
                                </p:cTn>
                              </p:par>
                              <p:par>
                                <p:cTn id="45" presetID="26" presetClass="emph" presetSubtype="0" fill="hold" nodeType="withEffect">
                                  <p:stCondLst>
                                    <p:cond delay="5600"/>
                                  </p:stCondLst>
                                  <p:childTnLst>
                                    <p:animEffect transition="out" filter="fade">
                                      <p:cBhvr>
                                        <p:cTn id="46" dur="500" tmFilter="0, 0; .2, .5; .8, .5; 1, 0"/>
                                        <p:tgtEl>
                                          <p:spTgt spid="4"/>
                                        </p:tgtEl>
                                      </p:cBhvr>
                                    </p:animEffect>
                                    <p:animScale>
                                      <p:cBhvr>
                                        <p:cTn id="47" dur="250" autoRev="1" fill="hold"/>
                                        <p:tgtEl>
                                          <p:spTgt spid="4"/>
                                        </p:tgtEl>
                                      </p:cBhvr>
                                      <p:by x="105000" y="105000"/>
                                    </p:animScale>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158"/>
                                        </p:tgtEl>
                                        <p:attrNameLst>
                                          <p:attrName>style.visibility</p:attrName>
                                        </p:attrNameLst>
                                      </p:cBhvr>
                                      <p:to>
                                        <p:strVal val="visible"/>
                                      </p:to>
                                    </p:set>
                                    <p:animEffect transition="in" filter="wipe(left)">
                                      <p:cBhvr>
                                        <p:cTn id="51" dur="500"/>
                                        <p:tgtEl>
                                          <p:spTgt spid="158"/>
                                        </p:tgtEl>
                                      </p:cBhvr>
                                    </p:animEffect>
                                  </p:childTnLst>
                                </p:cTn>
                              </p:par>
                            </p:childTnLst>
                          </p:cTn>
                        </p:par>
                        <p:par>
                          <p:cTn id="52" fill="hold">
                            <p:stCondLst>
                              <p:cond delay="1500"/>
                            </p:stCondLst>
                            <p:childTnLst>
                              <p:par>
                                <p:cTn id="53" presetID="53" presetClass="entr" presetSubtype="16"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750" fill="hold"/>
                                        <p:tgtEl>
                                          <p:spTgt spid="5"/>
                                        </p:tgtEl>
                                        <p:attrNameLst>
                                          <p:attrName>ppt_w</p:attrName>
                                        </p:attrNameLst>
                                      </p:cBhvr>
                                      <p:tavLst>
                                        <p:tav tm="0">
                                          <p:val>
                                            <p:fltVal val="0"/>
                                          </p:val>
                                        </p:tav>
                                        <p:tav tm="100000">
                                          <p:val>
                                            <p:strVal val="#ppt_w"/>
                                          </p:val>
                                        </p:tav>
                                      </p:tavLst>
                                    </p:anim>
                                    <p:anim calcmode="lin" valueType="num">
                                      <p:cBhvr>
                                        <p:cTn id="56" dur="750" fill="hold"/>
                                        <p:tgtEl>
                                          <p:spTgt spid="5"/>
                                        </p:tgtEl>
                                        <p:attrNameLst>
                                          <p:attrName>ppt_h</p:attrName>
                                        </p:attrNameLst>
                                      </p:cBhvr>
                                      <p:tavLst>
                                        <p:tav tm="0">
                                          <p:val>
                                            <p:fltVal val="0"/>
                                          </p:val>
                                        </p:tav>
                                        <p:tav tm="100000">
                                          <p:val>
                                            <p:strVal val="#ppt_h"/>
                                          </p:val>
                                        </p:tav>
                                      </p:tavLst>
                                    </p:anim>
                                    <p:animEffect transition="in" filter="fade">
                                      <p:cBhvr>
                                        <p:cTn id="57" dur="750"/>
                                        <p:tgtEl>
                                          <p:spTgt spid="5"/>
                                        </p:tgtEl>
                                      </p:cBhvr>
                                    </p:animEffect>
                                  </p:childTnLst>
                                </p:cTn>
                              </p:par>
                              <p:par>
                                <p:cTn id="58" presetID="8" presetClass="emph" presetSubtype="0" fill="hold" nodeType="withEffect">
                                  <p:stCondLst>
                                    <p:cond delay="0"/>
                                  </p:stCondLst>
                                  <p:childTnLst>
                                    <p:animRot by="21600000">
                                      <p:cBhvr>
                                        <p:cTn id="59" dur="750" fill="hold"/>
                                        <p:tgtEl>
                                          <p:spTgt spid="5"/>
                                        </p:tgtEl>
                                        <p:attrNameLst>
                                          <p:attrName>r</p:attrName>
                                        </p:attrNameLst>
                                      </p:cBhvr>
                                    </p:animRot>
                                  </p:childTnLst>
                                </p:cTn>
                              </p:par>
                            </p:childTnLst>
                          </p:cTn>
                        </p:par>
                        <p:par>
                          <p:cTn id="60" fill="hold">
                            <p:stCondLst>
                              <p:cond delay="2500"/>
                            </p:stCondLst>
                            <p:childTnLst>
                              <p:par>
                                <p:cTn id="61" presetID="26" presetClass="emph" presetSubtype="0" fill="hold" nodeType="afterEffect">
                                  <p:stCondLst>
                                    <p:cond delay="50"/>
                                  </p:stCondLst>
                                  <p:childTnLst>
                                    <p:animEffect transition="out" filter="fade">
                                      <p:cBhvr>
                                        <p:cTn id="62" dur="500" tmFilter="0, 0; .2, .5; .8, .5; 1, 0"/>
                                        <p:tgtEl>
                                          <p:spTgt spid="5"/>
                                        </p:tgtEl>
                                      </p:cBhvr>
                                    </p:animEffect>
                                    <p:animScale>
                                      <p:cBhvr>
                                        <p:cTn id="63" dur="250" autoRev="1" fill="hold"/>
                                        <p:tgtEl>
                                          <p:spTgt spid="5"/>
                                        </p:tgtEl>
                                      </p:cBhvr>
                                      <p:by x="105000" y="105000"/>
                                    </p:animScale>
                                  </p:childTnLst>
                                </p:cTn>
                              </p:par>
                            </p:childTnLst>
                          </p:cTn>
                        </p:par>
                        <p:par>
                          <p:cTn id="64" fill="hold">
                            <p:stCondLst>
                              <p:cond delay="3050"/>
                            </p:stCondLst>
                            <p:childTnLst>
                              <p:par>
                                <p:cTn id="65" presetID="22" presetClass="entr" presetSubtype="8" fill="hold" grpId="0" nodeType="afterEffect">
                                  <p:stCondLst>
                                    <p:cond delay="0"/>
                                  </p:stCondLst>
                                  <p:childTnLst>
                                    <p:set>
                                      <p:cBhvr>
                                        <p:cTn id="66" dur="1" fill="hold">
                                          <p:stCondLst>
                                            <p:cond delay="0"/>
                                          </p:stCondLst>
                                        </p:cTn>
                                        <p:tgtEl>
                                          <p:spTgt spid="165"/>
                                        </p:tgtEl>
                                        <p:attrNameLst>
                                          <p:attrName>style.visibility</p:attrName>
                                        </p:attrNameLst>
                                      </p:cBhvr>
                                      <p:to>
                                        <p:strVal val="visible"/>
                                      </p:to>
                                    </p:set>
                                    <p:animEffect transition="in" filter="wipe(left)">
                                      <p:cBhvr>
                                        <p:cTn id="67"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151" grpId="0"/>
      <p:bldP spid="158" grpId="0"/>
      <p:bldP spid="16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0"/>
          <p:cNvGrpSpPr/>
          <p:nvPr/>
        </p:nvGrpSpPr>
        <p:grpSpPr>
          <a:xfrm>
            <a:off x="8245579" y="1114463"/>
            <a:ext cx="376928" cy="3618205"/>
            <a:chOff x="10994103" y="1484783"/>
            <a:chExt cx="502571" cy="4824537"/>
          </a:xfrm>
        </p:grpSpPr>
        <p:sp>
          <p:nvSpPr>
            <p:cNvPr id="54" name="等腰三角形 6"/>
            <p:cNvSpPr/>
            <p:nvPr/>
          </p:nvSpPr>
          <p:spPr>
            <a:xfrm rot="16200000" flipH="1">
              <a:off x="10693937" y="1784949"/>
              <a:ext cx="1102903" cy="502571"/>
            </a:xfrm>
            <a:custGeom>
              <a:avLst/>
              <a:gdLst>
                <a:gd name="connsiteX0" fmla="*/ 0 w 693325"/>
                <a:gd name="connsiteY0" fmla="*/ 728790 h 728790"/>
                <a:gd name="connsiteX1" fmla="*/ 693325 w 693325"/>
                <a:gd name="connsiteY1" fmla="*/ 0 h 728790"/>
                <a:gd name="connsiteX2" fmla="*/ 693325 w 693325"/>
                <a:gd name="connsiteY2" fmla="*/ 728790 h 728790"/>
                <a:gd name="connsiteX3" fmla="*/ 0 w 693325"/>
                <a:gd name="connsiteY3" fmla="*/ 728790 h 728790"/>
                <a:gd name="connsiteX0-1" fmla="*/ 0 w 1102903"/>
                <a:gd name="connsiteY0-2" fmla="*/ 500190 h 500190"/>
                <a:gd name="connsiteX1-3" fmla="*/ 1102903 w 1102903"/>
                <a:gd name="connsiteY1-4" fmla="*/ 0 h 500190"/>
                <a:gd name="connsiteX2-5" fmla="*/ 693325 w 1102903"/>
                <a:gd name="connsiteY2-6" fmla="*/ 500190 h 500190"/>
                <a:gd name="connsiteX3-7" fmla="*/ 0 w 1102903"/>
                <a:gd name="connsiteY3-8" fmla="*/ 500190 h 500190"/>
                <a:gd name="connsiteX0-9" fmla="*/ 0 w 1102903"/>
                <a:gd name="connsiteY0-10" fmla="*/ 500190 h 502571"/>
                <a:gd name="connsiteX1-11" fmla="*/ 1102903 w 1102903"/>
                <a:gd name="connsiteY1-12" fmla="*/ 0 h 502571"/>
                <a:gd name="connsiteX2-13" fmla="*/ 729047 w 1102903"/>
                <a:gd name="connsiteY2-14" fmla="*/ 502571 h 502571"/>
                <a:gd name="connsiteX3-15" fmla="*/ 0 w 1102903"/>
                <a:gd name="connsiteY3-16" fmla="*/ 500190 h 502571"/>
              </a:gdLst>
              <a:ahLst/>
              <a:cxnLst>
                <a:cxn ang="0">
                  <a:pos x="connsiteX0-1" y="connsiteY0-2"/>
                </a:cxn>
                <a:cxn ang="0">
                  <a:pos x="connsiteX1-3" y="connsiteY1-4"/>
                </a:cxn>
                <a:cxn ang="0">
                  <a:pos x="connsiteX2-5" y="connsiteY2-6"/>
                </a:cxn>
                <a:cxn ang="0">
                  <a:pos x="connsiteX3-7" y="connsiteY3-8"/>
                </a:cxn>
              </a:cxnLst>
              <a:rect l="l" t="t" r="r" b="b"/>
              <a:pathLst>
                <a:path w="1102903" h="502571">
                  <a:moveTo>
                    <a:pt x="0" y="500190"/>
                  </a:moveTo>
                  <a:lnTo>
                    <a:pt x="1102903" y="0"/>
                  </a:lnTo>
                  <a:lnTo>
                    <a:pt x="729047" y="502571"/>
                  </a:lnTo>
                  <a:lnTo>
                    <a:pt x="0" y="50019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5" name="直接连接符 54"/>
            <p:cNvCxnSpPr/>
            <p:nvPr/>
          </p:nvCxnSpPr>
          <p:spPr>
            <a:xfrm flipH="1">
              <a:off x="11001690" y="2578162"/>
              <a:ext cx="1" cy="3731158"/>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 name="组合 61"/>
          <p:cNvGrpSpPr/>
          <p:nvPr/>
        </p:nvGrpSpPr>
        <p:grpSpPr>
          <a:xfrm>
            <a:off x="521494" y="1114463"/>
            <a:ext cx="376928" cy="3618205"/>
            <a:chOff x="695325" y="1484783"/>
            <a:chExt cx="502571" cy="4824537"/>
          </a:xfrm>
        </p:grpSpPr>
        <p:sp>
          <p:nvSpPr>
            <p:cNvPr id="7" name="等腰三角形 6"/>
            <p:cNvSpPr/>
            <p:nvPr/>
          </p:nvSpPr>
          <p:spPr>
            <a:xfrm rot="5400000">
              <a:off x="395159" y="1784949"/>
              <a:ext cx="1102903" cy="502571"/>
            </a:xfrm>
            <a:custGeom>
              <a:avLst/>
              <a:gdLst>
                <a:gd name="connsiteX0" fmla="*/ 0 w 693325"/>
                <a:gd name="connsiteY0" fmla="*/ 728790 h 728790"/>
                <a:gd name="connsiteX1" fmla="*/ 693325 w 693325"/>
                <a:gd name="connsiteY1" fmla="*/ 0 h 728790"/>
                <a:gd name="connsiteX2" fmla="*/ 693325 w 693325"/>
                <a:gd name="connsiteY2" fmla="*/ 728790 h 728790"/>
                <a:gd name="connsiteX3" fmla="*/ 0 w 693325"/>
                <a:gd name="connsiteY3" fmla="*/ 728790 h 728790"/>
                <a:gd name="connsiteX0-1" fmla="*/ 0 w 1102903"/>
                <a:gd name="connsiteY0-2" fmla="*/ 500190 h 500190"/>
                <a:gd name="connsiteX1-3" fmla="*/ 1102903 w 1102903"/>
                <a:gd name="connsiteY1-4" fmla="*/ 0 h 500190"/>
                <a:gd name="connsiteX2-5" fmla="*/ 693325 w 1102903"/>
                <a:gd name="connsiteY2-6" fmla="*/ 500190 h 500190"/>
                <a:gd name="connsiteX3-7" fmla="*/ 0 w 1102903"/>
                <a:gd name="connsiteY3-8" fmla="*/ 500190 h 500190"/>
                <a:gd name="connsiteX0-9" fmla="*/ 0 w 1102903"/>
                <a:gd name="connsiteY0-10" fmla="*/ 500190 h 502571"/>
                <a:gd name="connsiteX1-11" fmla="*/ 1102903 w 1102903"/>
                <a:gd name="connsiteY1-12" fmla="*/ 0 h 502571"/>
                <a:gd name="connsiteX2-13" fmla="*/ 729047 w 1102903"/>
                <a:gd name="connsiteY2-14" fmla="*/ 502571 h 502571"/>
                <a:gd name="connsiteX3-15" fmla="*/ 0 w 1102903"/>
                <a:gd name="connsiteY3-16" fmla="*/ 500190 h 502571"/>
              </a:gdLst>
              <a:ahLst/>
              <a:cxnLst>
                <a:cxn ang="0">
                  <a:pos x="connsiteX0-1" y="connsiteY0-2"/>
                </a:cxn>
                <a:cxn ang="0">
                  <a:pos x="connsiteX1-3" y="connsiteY1-4"/>
                </a:cxn>
                <a:cxn ang="0">
                  <a:pos x="connsiteX2-5" y="connsiteY2-6"/>
                </a:cxn>
                <a:cxn ang="0">
                  <a:pos x="connsiteX3-7" y="connsiteY3-8"/>
                </a:cxn>
              </a:cxnLst>
              <a:rect l="l" t="t" r="r" b="b"/>
              <a:pathLst>
                <a:path w="1102903" h="502571">
                  <a:moveTo>
                    <a:pt x="0" y="500190"/>
                  </a:moveTo>
                  <a:lnTo>
                    <a:pt x="1102903" y="0"/>
                  </a:lnTo>
                  <a:lnTo>
                    <a:pt x="729047" y="502571"/>
                  </a:lnTo>
                  <a:lnTo>
                    <a:pt x="0" y="50019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1190309" y="2578162"/>
              <a:ext cx="0" cy="3731158"/>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 name="组合 51"/>
          <p:cNvGrpSpPr/>
          <p:nvPr/>
        </p:nvGrpSpPr>
        <p:grpSpPr>
          <a:xfrm>
            <a:off x="521495" y="1114461"/>
            <a:ext cx="4050506" cy="890367"/>
            <a:chOff x="695325" y="1484784"/>
            <a:chExt cx="5400675" cy="1187221"/>
          </a:xfrm>
        </p:grpSpPr>
        <p:sp>
          <p:nvSpPr>
            <p:cNvPr id="26" name="五边形 25"/>
            <p:cNvSpPr/>
            <p:nvPr/>
          </p:nvSpPr>
          <p:spPr>
            <a:xfrm>
              <a:off x="695325" y="1484784"/>
              <a:ext cx="5400675" cy="72879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699" tIns="43349" rIns="86699" bIns="43349" numCol="1" spcCol="0" rtlCol="0" fromWordArt="0" anchor="ctr" anchorCtr="0" forceAA="0" compatLnSpc="1">
              <a:noAutofit/>
            </a:bodyPr>
            <a:lstStyle/>
            <a:p>
              <a:pPr algn="ctr"/>
              <a:endParaRPr lang="zh-CN" altLang="en-US"/>
            </a:p>
          </p:txBody>
        </p:sp>
        <p:sp>
          <p:nvSpPr>
            <p:cNvPr id="28" name="TextBox 19"/>
            <p:cNvSpPr txBox="1"/>
            <p:nvPr/>
          </p:nvSpPr>
          <p:spPr>
            <a:xfrm>
              <a:off x="2471482" y="1556791"/>
              <a:ext cx="1848361" cy="1115214"/>
            </a:xfrm>
            <a:prstGeom prst="rect">
              <a:avLst/>
            </a:prstGeom>
            <a:noFill/>
          </p:spPr>
          <p:txBody>
            <a:bodyPr wrap="square" rtlCol="0">
              <a:spAutoFit/>
            </a:bodyPr>
            <a:lstStyle/>
            <a:p>
              <a:pPr algn="ctr"/>
              <a:r>
                <a:rPr lang="zh-CN" altLang="en-US" sz="2420" dirty="0">
                  <a:solidFill>
                    <a:schemeClr val="bg1">
                      <a:lumMod val="95000"/>
                    </a:schemeClr>
                  </a:solidFill>
                  <a:latin typeface="微软雅黑" panose="020B0503020204020204" pitchFamily="34" charset="-122"/>
                  <a:ea typeface="微软雅黑" panose="020B0503020204020204" pitchFamily="34" charset="-122"/>
                </a:rPr>
                <a:t>活动宗旨</a:t>
              </a:r>
            </a:p>
          </p:txBody>
        </p:sp>
      </p:grpSp>
      <p:grpSp>
        <p:nvGrpSpPr>
          <p:cNvPr id="5" name="组合 59"/>
          <p:cNvGrpSpPr/>
          <p:nvPr/>
        </p:nvGrpSpPr>
        <p:grpSpPr>
          <a:xfrm>
            <a:off x="4572000" y="1114461"/>
            <a:ext cx="4050506" cy="890367"/>
            <a:chOff x="6095999" y="1484784"/>
            <a:chExt cx="5400675" cy="1187221"/>
          </a:xfrm>
        </p:grpSpPr>
        <p:sp>
          <p:nvSpPr>
            <p:cNvPr id="29" name="五边形 28"/>
            <p:cNvSpPr/>
            <p:nvPr/>
          </p:nvSpPr>
          <p:spPr>
            <a:xfrm flipH="1">
              <a:off x="6095999" y="1484784"/>
              <a:ext cx="5400675" cy="72879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699" tIns="43349" rIns="86699" bIns="43349" numCol="1" spcCol="0" rtlCol="0" fromWordArt="0" anchor="ctr" anchorCtr="0" forceAA="0" compatLnSpc="1">
              <a:noAutofit/>
            </a:bodyPr>
            <a:lstStyle/>
            <a:p>
              <a:pPr algn="ctr"/>
              <a:endParaRPr lang="zh-CN" altLang="en-US"/>
            </a:p>
          </p:txBody>
        </p:sp>
        <p:sp>
          <p:nvSpPr>
            <p:cNvPr id="30" name="TextBox 19"/>
            <p:cNvSpPr txBox="1"/>
            <p:nvPr/>
          </p:nvSpPr>
          <p:spPr>
            <a:xfrm>
              <a:off x="7872156" y="1556791"/>
              <a:ext cx="1848361" cy="1115214"/>
            </a:xfrm>
            <a:prstGeom prst="rect">
              <a:avLst/>
            </a:prstGeom>
            <a:noFill/>
          </p:spPr>
          <p:txBody>
            <a:bodyPr wrap="square" rtlCol="0">
              <a:spAutoFit/>
            </a:bodyPr>
            <a:lstStyle/>
            <a:p>
              <a:pPr algn="ctr"/>
              <a:r>
                <a:rPr lang="zh-CN" altLang="en-US" sz="2420" dirty="0">
                  <a:solidFill>
                    <a:schemeClr val="bg1">
                      <a:lumMod val="95000"/>
                    </a:schemeClr>
                  </a:solidFill>
                  <a:latin typeface="微软雅黑" panose="020B0503020204020204" pitchFamily="34" charset="-122"/>
                  <a:ea typeface="微软雅黑" panose="020B0503020204020204" pitchFamily="34" charset="-122"/>
                </a:rPr>
                <a:t>活动目标</a:t>
              </a:r>
            </a:p>
          </p:txBody>
        </p:sp>
      </p:grpSp>
      <p:sp>
        <p:nvSpPr>
          <p:cNvPr id="33" name="TextBox 106"/>
          <p:cNvSpPr txBox="1"/>
          <p:nvPr/>
        </p:nvSpPr>
        <p:spPr>
          <a:xfrm>
            <a:off x="1372131" y="2505012"/>
            <a:ext cx="2511308" cy="2077131"/>
          </a:xfrm>
          <a:prstGeom prst="rect">
            <a:avLst/>
          </a:prstGeom>
          <a:noFill/>
        </p:spPr>
        <p:txBody>
          <a:bodyPr wrap="square" lIns="0" tIns="0" rIns="0" bIns="0" rtlCol="0">
            <a:spAutoFit/>
          </a:bodyPr>
          <a:lstStyle/>
          <a:p>
            <a:pPr algn="just">
              <a:lnSpc>
                <a:spcPct val="150000"/>
              </a:lnSpc>
            </a:pPr>
            <a:r>
              <a:rPr lang="zh-CN" altLang="en-US" dirty="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点击输入简要文字内容，文字内容需概括精炼，言简意赅的说明该分项内容</a:t>
            </a:r>
            <a:r>
              <a:rPr lang="en-US" altLang="zh-CN" dirty="0">
                <a:solidFill>
                  <a:schemeClr val="bg1">
                    <a:lumMod val="50000"/>
                  </a:schemeClr>
                </a:solidFill>
                <a:latin typeface="微软雅黑" panose="020B0503020204020204" pitchFamily="34" charset="-122"/>
                <a:ea typeface="微软雅黑" panose="020B0503020204020204" pitchFamily="34" charset="-122"/>
              </a:rPr>
              <a:t>COOLLA</a:t>
            </a:r>
            <a:r>
              <a:rPr lang="zh-CN" altLang="en-US" dirty="0">
                <a:solidFill>
                  <a:schemeClr val="bg1">
                    <a:lumMod val="50000"/>
                  </a:schemeClr>
                </a:solidFill>
                <a:latin typeface="微软雅黑" panose="020B0503020204020204" pitchFamily="34" charset="-122"/>
                <a:ea typeface="微软雅黑" panose="020B0503020204020204" pitchFamily="34" charset="-122"/>
              </a:rPr>
              <a:t>专业设计</a:t>
            </a:r>
            <a:r>
              <a:rPr lang="en-US" altLang="zh-CN" dirty="0">
                <a:solidFill>
                  <a:schemeClr val="bg1">
                    <a:lumMod val="50000"/>
                  </a:schemeClr>
                </a:solidFill>
                <a:latin typeface="微软雅黑" panose="020B0503020204020204" pitchFamily="34" charset="-122"/>
                <a:ea typeface="微软雅黑" panose="020B0503020204020204" pitchFamily="34" charset="-122"/>
              </a:rPr>
              <a:t>……</a:t>
            </a:r>
          </a:p>
        </p:txBody>
      </p:sp>
      <p:grpSp>
        <p:nvGrpSpPr>
          <p:cNvPr id="6" name="组合 33"/>
          <p:cNvGrpSpPr/>
          <p:nvPr/>
        </p:nvGrpSpPr>
        <p:grpSpPr>
          <a:xfrm>
            <a:off x="5170173" y="2217505"/>
            <a:ext cx="253715" cy="273554"/>
            <a:chOff x="2071540" y="3138835"/>
            <a:chExt cx="338286" cy="364759"/>
          </a:xfrm>
        </p:grpSpPr>
        <p:sp>
          <p:nvSpPr>
            <p:cNvPr id="35" name="椭圆 34"/>
            <p:cNvSpPr/>
            <p:nvPr/>
          </p:nvSpPr>
          <p:spPr>
            <a:xfrm>
              <a:off x="2071540" y="3142952"/>
              <a:ext cx="338286" cy="3382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gency FB" panose="020B0503020202020204" pitchFamily="34" charset="0"/>
              </a:endParaRPr>
            </a:p>
          </p:txBody>
        </p:sp>
        <p:sp>
          <p:nvSpPr>
            <p:cNvPr id="36" name="TextBox 14"/>
            <p:cNvSpPr txBox="1"/>
            <p:nvPr/>
          </p:nvSpPr>
          <p:spPr>
            <a:xfrm>
              <a:off x="2111290" y="3138835"/>
              <a:ext cx="274724" cy="364759"/>
            </a:xfrm>
            <a:prstGeom prst="rect">
              <a:avLst/>
            </a:prstGeom>
          </p:spPr>
          <p:txBody>
            <a:bodyPr wrap="square" lIns="0" tIns="0" rIns="0" bIns="0">
              <a:spAutoFit/>
            </a:bodyPr>
            <a:lstStyle>
              <a:defPPr>
                <a:defRPr lang="zh-CN"/>
              </a:defPPr>
              <a:lvl1pPr>
                <a:defRPr sz="1400">
                  <a:solidFill>
                    <a:schemeClr val="bg2"/>
                  </a:solidFill>
                  <a:latin typeface="Impact" panose="020B0806030902050204" pitchFamily="34" charset="0"/>
                </a:defRPr>
              </a:lvl1pPr>
            </a:lstStyle>
            <a:p>
              <a:pPr algn="ctr"/>
              <a:r>
                <a:rPr lang="en-US" altLang="zh-CN" sz="1780" dirty="0">
                  <a:solidFill>
                    <a:schemeClr val="bg1"/>
                  </a:solidFill>
                  <a:latin typeface="Agency FB" panose="020B0503020202020204" pitchFamily="34" charset="0"/>
                  <a:ea typeface="造字工房悦黑（非商用）常规体" pitchFamily="2" charset="-122"/>
                </a:rPr>
                <a:t>1</a:t>
              </a:r>
              <a:endParaRPr lang="zh-CN" altLang="en-US" sz="1780" dirty="0">
                <a:solidFill>
                  <a:schemeClr val="bg1"/>
                </a:solidFill>
                <a:latin typeface="Agency FB" panose="020B0503020202020204" pitchFamily="34" charset="0"/>
                <a:ea typeface="造字工房悦黑（非商用）常规体" pitchFamily="2" charset="-122"/>
              </a:endParaRPr>
            </a:p>
          </p:txBody>
        </p:sp>
      </p:grpSp>
      <p:grpSp>
        <p:nvGrpSpPr>
          <p:cNvPr id="8" name="组合 36"/>
          <p:cNvGrpSpPr/>
          <p:nvPr/>
        </p:nvGrpSpPr>
        <p:grpSpPr>
          <a:xfrm>
            <a:off x="5170173" y="2810242"/>
            <a:ext cx="253715" cy="273554"/>
            <a:chOff x="2071540" y="3138835"/>
            <a:chExt cx="338286" cy="364759"/>
          </a:xfrm>
        </p:grpSpPr>
        <p:sp>
          <p:nvSpPr>
            <p:cNvPr id="38" name="椭圆 37"/>
            <p:cNvSpPr/>
            <p:nvPr/>
          </p:nvSpPr>
          <p:spPr>
            <a:xfrm>
              <a:off x="2071540" y="3142952"/>
              <a:ext cx="338286" cy="3382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gency FB" panose="020B0503020202020204" pitchFamily="34" charset="0"/>
              </a:endParaRPr>
            </a:p>
          </p:txBody>
        </p:sp>
        <p:sp>
          <p:nvSpPr>
            <p:cNvPr id="39" name="TextBox 14"/>
            <p:cNvSpPr txBox="1"/>
            <p:nvPr/>
          </p:nvSpPr>
          <p:spPr>
            <a:xfrm>
              <a:off x="2111290" y="3138835"/>
              <a:ext cx="274724" cy="364759"/>
            </a:xfrm>
            <a:prstGeom prst="rect">
              <a:avLst/>
            </a:prstGeom>
          </p:spPr>
          <p:txBody>
            <a:bodyPr wrap="square" lIns="0" tIns="0" rIns="0" bIns="0">
              <a:spAutoFit/>
            </a:bodyPr>
            <a:lstStyle>
              <a:defPPr>
                <a:defRPr lang="zh-CN"/>
              </a:defPPr>
              <a:lvl1pPr>
                <a:defRPr sz="1400">
                  <a:solidFill>
                    <a:schemeClr val="bg2"/>
                  </a:solidFill>
                  <a:latin typeface="Impact" panose="020B0806030902050204" pitchFamily="34" charset="0"/>
                </a:defRPr>
              </a:lvl1pPr>
            </a:lstStyle>
            <a:p>
              <a:pPr algn="ctr"/>
              <a:r>
                <a:rPr lang="en-US" altLang="zh-CN" sz="1780" dirty="0">
                  <a:solidFill>
                    <a:schemeClr val="bg1"/>
                  </a:solidFill>
                  <a:latin typeface="Agency FB" panose="020B0503020202020204" pitchFamily="34" charset="0"/>
                  <a:ea typeface="造字工房悦黑（非商用）常规体" pitchFamily="2" charset="-122"/>
                </a:rPr>
                <a:t>2</a:t>
              </a:r>
              <a:endParaRPr lang="zh-CN" altLang="en-US" sz="1780" dirty="0">
                <a:solidFill>
                  <a:schemeClr val="bg1"/>
                </a:solidFill>
                <a:latin typeface="Agency FB" panose="020B0503020202020204" pitchFamily="34" charset="0"/>
                <a:ea typeface="造字工房悦黑（非商用）常规体" pitchFamily="2" charset="-122"/>
              </a:endParaRPr>
            </a:p>
          </p:txBody>
        </p:sp>
      </p:grpSp>
      <p:grpSp>
        <p:nvGrpSpPr>
          <p:cNvPr id="9" name="组合 39"/>
          <p:cNvGrpSpPr/>
          <p:nvPr/>
        </p:nvGrpSpPr>
        <p:grpSpPr>
          <a:xfrm>
            <a:off x="5170173" y="3402977"/>
            <a:ext cx="253715" cy="273554"/>
            <a:chOff x="2071540" y="3138835"/>
            <a:chExt cx="338286" cy="364759"/>
          </a:xfrm>
        </p:grpSpPr>
        <p:sp>
          <p:nvSpPr>
            <p:cNvPr id="41" name="椭圆 40"/>
            <p:cNvSpPr/>
            <p:nvPr/>
          </p:nvSpPr>
          <p:spPr>
            <a:xfrm>
              <a:off x="2071540" y="3142952"/>
              <a:ext cx="338286" cy="3382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gency FB" panose="020B0503020202020204" pitchFamily="34" charset="0"/>
              </a:endParaRPr>
            </a:p>
          </p:txBody>
        </p:sp>
        <p:sp>
          <p:nvSpPr>
            <p:cNvPr id="42" name="TextBox 14"/>
            <p:cNvSpPr txBox="1"/>
            <p:nvPr/>
          </p:nvSpPr>
          <p:spPr>
            <a:xfrm>
              <a:off x="2111290" y="3138835"/>
              <a:ext cx="274724" cy="364759"/>
            </a:xfrm>
            <a:prstGeom prst="rect">
              <a:avLst/>
            </a:prstGeom>
          </p:spPr>
          <p:txBody>
            <a:bodyPr wrap="square" lIns="0" tIns="0" rIns="0" bIns="0">
              <a:spAutoFit/>
            </a:bodyPr>
            <a:lstStyle>
              <a:defPPr>
                <a:defRPr lang="zh-CN"/>
              </a:defPPr>
              <a:lvl1pPr>
                <a:defRPr sz="1400">
                  <a:solidFill>
                    <a:schemeClr val="bg2"/>
                  </a:solidFill>
                  <a:latin typeface="Impact" panose="020B0806030902050204" pitchFamily="34" charset="0"/>
                </a:defRPr>
              </a:lvl1pPr>
            </a:lstStyle>
            <a:p>
              <a:pPr algn="ctr"/>
              <a:r>
                <a:rPr lang="en-US" altLang="zh-CN" sz="1780" dirty="0">
                  <a:solidFill>
                    <a:schemeClr val="bg1"/>
                  </a:solidFill>
                  <a:latin typeface="Agency FB" panose="020B0503020202020204" pitchFamily="34" charset="0"/>
                  <a:ea typeface="造字工房悦黑（非商用）常规体" pitchFamily="2" charset="-122"/>
                </a:rPr>
                <a:t>3</a:t>
              </a:r>
              <a:endParaRPr lang="zh-CN" altLang="en-US" sz="1780" dirty="0">
                <a:solidFill>
                  <a:schemeClr val="bg1"/>
                </a:solidFill>
                <a:latin typeface="Agency FB" panose="020B0503020202020204" pitchFamily="34" charset="0"/>
                <a:ea typeface="造字工房悦黑（非商用）常规体" pitchFamily="2" charset="-122"/>
              </a:endParaRPr>
            </a:p>
          </p:txBody>
        </p:sp>
      </p:grpSp>
      <p:grpSp>
        <p:nvGrpSpPr>
          <p:cNvPr id="10" name="组合 42"/>
          <p:cNvGrpSpPr/>
          <p:nvPr/>
        </p:nvGrpSpPr>
        <p:grpSpPr>
          <a:xfrm>
            <a:off x="5170173" y="3995714"/>
            <a:ext cx="253715" cy="273554"/>
            <a:chOff x="2071540" y="3138835"/>
            <a:chExt cx="338286" cy="364759"/>
          </a:xfrm>
        </p:grpSpPr>
        <p:sp>
          <p:nvSpPr>
            <p:cNvPr id="44" name="椭圆 43"/>
            <p:cNvSpPr/>
            <p:nvPr/>
          </p:nvSpPr>
          <p:spPr>
            <a:xfrm>
              <a:off x="2071540" y="3142952"/>
              <a:ext cx="338286" cy="3382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gency FB" panose="020B0503020202020204" pitchFamily="34" charset="0"/>
              </a:endParaRPr>
            </a:p>
          </p:txBody>
        </p:sp>
        <p:sp>
          <p:nvSpPr>
            <p:cNvPr id="45" name="TextBox 14"/>
            <p:cNvSpPr txBox="1"/>
            <p:nvPr/>
          </p:nvSpPr>
          <p:spPr>
            <a:xfrm>
              <a:off x="2111290" y="3138835"/>
              <a:ext cx="274724" cy="364759"/>
            </a:xfrm>
            <a:prstGeom prst="rect">
              <a:avLst/>
            </a:prstGeom>
          </p:spPr>
          <p:txBody>
            <a:bodyPr wrap="square" lIns="0" tIns="0" rIns="0" bIns="0">
              <a:spAutoFit/>
            </a:bodyPr>
            <a:lstStyle>
              <a:defPPr>
                <a:defRPr lang="zh-CN"/>
              </a:defPPr>
              <a:lvl1pPr>
                <a:defRPr sz="1400">
                  <a:solidFill>
                    <a:schemeClr val="bg2"/>
                  </a:solidFill>
                  <a:latin typeface="Impact" panose="020B0806030902050204" pitchFamily="34" charset="0"/>
                </a:defRPr>
              </a:lvl1pPr>
            </a:lstStyle>
            <a:p>
              <a:pPr algn="ctr"/>
              <a:r>
                <a:rPr lang="en-US" altLang="zh-CN" sz="1780" dirty="0">
                  <a:solidFill>
                    <a:schemeClr val="bg1"/>
                  </a:solidFill>
                  <a:latin typeface="Agency FB" panose="020B0503020202020204" pitchFamily="34" charset="0"/>
                  <a:ea typeface="造字工房悦黑（非商用）常规体" pitchFamily="2" charset="-122"/>
                </a:rPr>
                <a:t>4</a:t>
              </a:r>
              <a:endParaRPr lang="zh-CN" altLang="en-US" sz="1780" dirty="0">
                <a:solidFill>
                  <a:schemeClr val="bg1"/>
                </a:solidFill>
                <a:latin typeface="Agency FB" panose="020B0503020202020204" pitchFamily="34" charset="0"/>
                <a:ea typeface="造字工房悦黑（非商用）常规体" pitchFamily="2" charset="-122"/>
              </a:endParaRPr>
            </a:p>
          </p:txBody>
        </p:sp>
      </p:grpSp>
      <p:sp>
        <p:nvSpPr>
          <p:cNvPr id="46" name="TextBox 23"/>
          <p:cNvSpPr txBox="1"/>
          <p:nvPr/>
        </p:nvSpPr>
        <p:spPr>
          <a:xfrm>
            <a:off x="5623452" y="2254538"/>
            <a:ext cx="2389927" cy="217970"/>
          </a:xfrm>
          <a:prstGeom prst="rect">
            <a:avLst/>
          </a:prstGeom>
          <a:noFill/>
        </p:spPr>
        <p:txBody>
          <a:bodyPr wrap="square" lIns="0" tIns="0" rIns="0" bIns="0" rtlCol="0">
            <a:spAutoFit/>
          </a:bodyPr>
          <a:lstStyle/>
          <a:p>
            <a:pPr algn="just">
              <a:lnSpc>
                <a:spcPts val="1650"/>
              </a:lnSpc>
            </a:pPr>
            <a:r>
              <a:rPr lang="zh-CN" altLang="en-US" sz="855" dirty="0">
                <a:solidFill>
                  <a:schemeClr val="bg1">
                    <a:lumMod val="50000"/>
                  </a:schemeClr>
                </a:solidFill>
                <a:latin typeface="微软雅黑" panose="020B0503020204020204" pitchFamily="34" charset="-122"/>
                <a:ea typeface="微软雅黑" panose="020B0503020204020204" pitchFamily="34" charset="-122"/>
              </a:rPr>
              <a:t>点击输入简要文字内容</a:t>
            </a:r>
            <a:r>
              <a:rPr lang="en-US" altLang="zh-CN" sz="855" dirty="0">
                <a:solidFill>
                  <a:schemeClr val="bg1">
                    <a:lumMod val="50000"/>
                  </a:schemeClr>
                </a:solidFill>
                <a:latin typeface="微软雅黑" panose="020B0503020204020204" pitchFamily="34" charset="-122"/>
                <a:ea typeface="微软雅黑" panose="020B0503020204020204" pitchFamily="34" charset="-122"/>
              </a:rPr>
              <a:t>COOLLA</a:t>
            </a:r>
            <a:r>
              <a:rPr lang="zh-CN" altLang="en-US" sz="855" dirty="0">
                <a:solidFill>
                  <a:schemeClr val="bg1">
                    <a:lumMod val="50000"/>
                  </a:schemeClr>
                </a:solidFill>
                <a:latin typeface="微软雅黑" panose="020B0503020204020204" pitchFamily="34" charset="-122"/>
                <a:ea typeface="微软雅黑" panose="020B0503020204020204" pitchFamily="34" charset="-122"/>
              </a:rPr>
              <a:t>专业设计</a:t>
            </a:r>
            <a:r>
              <a:rPr lang="en-US" altLang="zh-CN" sz="855"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47" name="TextBox 23"/>
          <p:cNvSpPr txBox="1"/>
          <p:nvPr/>
        </p:nvSpPr>
        <p:spPr>
          <a:xfrm>
            <a:off x="5623452" y="2845620"/>
            <a:ext cx="2389927" cy="217970"/>
          </a:xfrm>
          <a:prstGeom prst="rect">
            <a:avLst/>
          </a:prstGeom>
          <a:noFill/>
        </p:spPr>
        <p:txBody>
          <a:bodyPr wrap="square" lIns="0" tIns="0" rIns="0" bIns="0" rtlCol="0">
            <a:spAutoFit/>
          </a:bodyPr>
          <a:lstStyle/>
          <a:p>
            <a:pPr algn="just">
              <a:lnSpc>
                <a:spcPts val="1650"/>
              </a:lnSpc>
            </a:pPr>
            <a:r>
              <a:rPr lang="zh-CN" altLang="en-US" sz="855" dirty="0">
                <a:solidFill>
                  <a:schemeClr val="bg1">
                    <a:lumMod val="50000"/>
                  </a:schemeClr>
                </a:solidFill>
                <a:latin typeface="微软雅黑" panose="020B0503020204020204" pitchFamily="34" charset="-122"/>
                <a:ea typeface="微软雅黑" panose="020B0503020204020204" pitchFamily="34" charset="-122"/>
              </a:rPr>
              <a:t>点击输入简要文字内容</a:t>
            </a:r>
            <a:r>
              <a:rPr lang="en-US" altLang="zh-CN" sz="855" dirty="0">
                <a:solidFill>
                  <a:schemeClr val="bg1">
                    <a:lumMod val="50000"/>
                  </a:schemeClr>
                </a:solidFill>
                <a:latin typeface="微软雅黑" panose="020B0503020204020204" pitchFamily="34" charset="-122"/>
                <a:ea typeface="微软雅黑" panose="020B0503020204020204" pitchFamily="34" charset="-122"/>
              </a:rPr>
              <a:t>COOLLA</a:t>
            </a:r>
            <a:r>
              <a:rPr lang="zh-CN" altLang="en-US" sz="855" dirty="0">
                <a:solidFill>
                  <a:schemeClr val="bg1">
                    <a:lumMod val="50000"/>
                  </a:schemeClr>
                </a:solidFill>
                <a:latin typeface="微软雅黑" panose="020B0503020204020204" pitchFamily="34" charset="-122"/>
                <a:ea typeface="微软雅黑" panose="020B0503020204020204" pitchFamily="34" charset="-122"/>
              </a:rPr>
              <a:t>专业设计</a:t>
            </a:r>
            <a:r>
              <a:rPr lang="en-US" altLang="zh-CN" sz="855"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48" name="TextBox 23"/>
          <p:cNvSpPr txBox="1"/>
          <p:nvPr/>
        </p:nvSpPr>
        <p:spPr>
          <a:xfrm>
            <a:off x="5623452" y="3436701"/>
            <a:ext cx="2389927" cy="217970"/>
          </a:xfrm>
          <a:prstGeom prst="rect">
            <a:avLst/>
          </a:prstGeom>
          <a:noFill/>
        </p:spPr>
        <p:txBody>
          <a:bodyPr wrap="square" lIns="0" tIns="0" rIns="0" bIns="0" rtlCol="0">
            <a:spAutoFit/>
          </a:bodyPr>
          <a:lstStyle/>
          <a:p>
            <a:pPr algn="just">
              <a:lnSpc>
                <a:spcPts val="1650"/>
              </a:lnSpc>
            </a:pPr>
            <a:r>
              <a:rPr lang="zh-CN" altLang="en-US" sz="855" dirty="0">
                <a:solidFill>
                  <a:schemeClr val="bg1">
                    <a:lumMod val="50000"/>
                  </a:schemeClr>
                </a:solidFill>
                <a:latin typeface="微软雅黑" panose="020B0503020204020204" pitchFamily="34" charset="-122"/>
                <a:ea typeface="微软雅黑" panose="020B0503020204020204" pitchFamily="34" charset="-122"/>
              </a:rPr>
              <a:t>点击输入简要文字内容</a:t>
            </a:r>
            <a:r>
              <a:rPr lang="en-US" altLang="zh-CN" sz="855" dirty="0">
                <a:solidFill>
                  <a:schemeClr val="bg1">
                    <a:lumMod val="50000"/>
                  </a:schemeClr>
                </a:solidFill>
                <a:latin typeface="微软雅黑" panose="020B0503020204020204" pitchFamily="34" charset="-122"/>
                <a:ea typeface="微软雅黑" panose="020B0503020204020204" pitchFamily="34" charset="-122"/>
              </a:rPr>
              <a:t>COOLLA</a:t>
            </a:r>
            <a:r>
              <a:rPr lang="zh-CN" altLang="en-US" sz="855" dirty="0">
                <a:solidFill>
                  <a:schemeClr val="bg1">
                    <a:lumMod val="50000"/>
                  </a:schemeClr>
                </a:solidFill>
                <a:latin typeface="微软雅黑" panose="020B0503020204020204" pitchFamily="34" charset="-122"/>
                <a:ea typeface="微软雅黑" panose="020B0503020204020204" pitchFamily="34" charset="-122"/>
              </a:rPr>
              <a:t>专业设计</a:t>
            </a:r>
            <a:r>
              <a:rPr lang="en-US" altLang="zh-CN" sz="855"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49" name="TextBox 23"/>
          <p:cNvSpPr txBox="1"/>
          <p:nvPr/>
        </p:nvSpPr>
        <p:spPr>
          <a:xfrm>
            <a:off x="5623452" y="4027782"/>
            <a:ext cx="2389927" cy="217970"/>
          </a:xfrm>
          <a:prstGeom prst="rect">
            <a:avLst/>
          </a:prstGeom>
          <a:noFill/>
        </p:spPr>
        <p:txBody>
          <a:bodyPr wrap="square" lIns="0" tIns="0" rIns="0" bIns="0" rtlCol="0">
            <a:spAutoFit/>
          </a:bodyPr>
          <a:lstStyle/>
          <a:p>
            <a:pPr algn="just">
              <a:lnSpc>
                <a:spcPts val="1650"/>
              </a:lnSpc>
            </a:pPr>
            <a:r>
              <a:rPr lang="zh-CN" altLang="en-US" sz="855" dirty="0">
                <a:solidFill>
                  <a:schemeClr val="bg1">
                    <a:lumMod val="50000"/>
                  </a:schemeClr>
                </a:solidFill>
                <a:latin typeface="微软雅黑" panose="020B0503020204020204" pitchFamily="34" charset="-122"/>
                <a:ea typeface="微软雅黑" panose="020B0503020204020204" pitchFamily="34" charset="-122"/>
              </a:rPr>
              <a:t>点击输入简要文字内容</a:t>
            </a:r>
            <a:r>
              <a:rPr lang="en-US" altLang="zh-CN" sz="855" dirty="0">
                <a:solidFill>
                  <a:schemeClr val="bg1">
                    <a:lumMod val="50000"/>
                  </a:schemeClr>
                </a:solidFill>
                <a:latin typeface="微软雅黑" panose="020B0503020204020204" pitchFamily="34" charset="-122"/>
                <a:ea typeface="微软雅黑" panose="020B0503020204020204" pitchFamily="34" charset="-122"/>
              </a:rPr>
              <a:t>COOLLA</a:t>
            </a:r>
            <a:r>
              <a:rPr lang="zh-CN" altLang="en-US" sz="855" dirty="0">
                <a:solidFill>
                  <a:schemeClr val="bg1">
                    <a:lumMod val="50000"/>
                  </a:schemeClr>
                </a:solidFill>
                <a:latin typeface="微软雅黑" panose="020B0503020204020204" pitchFamily="34" charset="-122"/>
                <a:ea typeface="微软雅黑" panose="020B0503020204020204" pitchFamily="34" charset="-122"/>
              </a:rPr>
              <a:t>专业设计</a:t>
            </a:r>
            <a:r>
              <a:rPr lang="en-US" altLang="zh-CN" sz="855" dirty="0">
                <a:solidFill>
                  <a:schemeClr val="bg1">
                    <a:lumMod val="50000"/>
                  </a:schemeClr>
                </a:solidFill>
                <a:latin typeface="微软雅黑" panose="020B0503020204020204" pitchFamily="34" charset="-122"/>
                <a:ea typeface="微软雅黑" panose="020B0503020204020204" pitchFamily="34" charset="-122"/>
              </a:rPr>
              <a:t>……</a:t>
            </a:r>
          </a:p>
        </p:txBody>
      </p:sp>
      <p:cxnSp>
        <p:nvCxnSpPr>
          <p:cNvPr id="51" name="直接连接符 50"/>
          <p:cNvCxnSpPr/>
          <p:nvPr/>
        </p:nvCxnSpPr>
        <p:spPr>
          <a:xfrm>
            <a:off x="4577693" y="4732666"/>
            <a:ext cx="367357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898424" y="4732666"/>
            <a:ext cx="3673577"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1000"/>
                                        <p:tgtEl>
                                          <p:spTgt spid="3"/>
                                        </p:tgtEl>
                                      </p:cBhvr>
                                    </p:animEffect>
                                  </p:childTnLst>
                                </p:cTn>
                              </p:par>
                              <p:par>
                                <p:cTn id="15" presetID="22" presetClass="entr" presetSubtype="1"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1000"/>
                                        <p:tgtEl>
                                          <p:spTgt spid="2"/>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left)">
                                      <p:cBhvr>
                                        <p:cTn id="21" dur="500"/>
                                        <p:tgtEl>
                                          <p:spTgt spid="59"/>
                                        </p:tgtEl>
                                      </p:cBhvr>
                                    </p:animEffect>
                                  </p:childTnLst>
                                </p:cTn>
                              </p:par>
                              <p:par>
                                <p:cTn id="22" presetID="22" presetClass="entr" presetSubtype="2" fill="hold"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right)">
                                      <p:cBhvr>
                                        <p:cTn id="24" dur="500"/>
                                        <p:tgtEl>
                                          <p:spTgt spid="51"/>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nodeType="withEffect">
                                  <p:stCondLst>
                                    <p:cond delay="20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nodeType="withEffect">
                                  <p:stCondLst>
                                    <p:cond delay="40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10" presetClass="entr" presetSubtype="0" fill="hold" nodeType="withEffect">
                                  <p:stCondLst>
                                    <p:cond delay="60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wipe(left)">
                                      <p:cBhvr>
                                        <p:cTn id="45" dur="300"/>
                                        <p:tgtEl>
                                          <p:spTgt spid="46"/>
                                        </p:tgtEl>
                                      </p:cBhvr>
                                    </p:animEffect>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300"/>
                                        <p:tgtEl>
                                          <p:spTgt spid="47"/>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left)">
                                      <p:cBhvr>
                                        <p:cTn id="53" dur="300"/>
                                        <p:tgtEl>
                                          <p:spTgt spid="48"/>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left)">
                                      <p:cBhvr>
                                        <p:cTn id="57" dur="3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6" grpId="0"/>
      <p:bldP spid="47" grpId="0"/>
      <p:bldP spid="48" grpId="0"/>
      <p:bldP spid="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文本框 75"/>
          <p:cNvSpPr txBox="1"/>
          <p:nvPr/>
        </p:nvSpPr>
        <p:spPr>
          <a:xfrm>
            <a:off x="2989012" y="2458045"/>
            <a:ext cx="2562225" cy="284693"/>
          </a:xfrm>
          <a:prstGeom prst="rect">
            <a:avLst/>
          </a:prstGeom>
          <a:noFill/>
        </p:spPr>
        <p:txBody>
          <a:bodyPr lIns="68580" tIns="34290" rIns="68580" bIns="34290">
            <a:spAutoFit/>
          </a:bodyPr>
          <a:lstStyle/>
          <a:p>
            <a:pPr lvl="0" algn="r"/>
            <a:r>
              <a:rPr lang="zh-CN" altLang="en-US" sz="700" dirty="0">
                <a:solidFill>
                  <a:schemeClr val="bg1">
                    <a:lumMod val="65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500" dirty="0">
              <a:solidFill>
                <a:schemeClr val="bg1">
                  <a:lumMod val="65000"/>
                </a:schemeClr>
              </a:solidFill>
              <a:latin typeface="微软雅黑" panose="020B0503020204020204" pitchFamily="34" charset="-122"/>
              <a:ea typeface="微软雅黑" panose="020B0503020204020204" pitchFamily="34" charset="-122"/>
              <a:cs typeface="+mn-ea"/>
            </a:endParaRPr>
          </a:p>
        </p:txBody>
      </p:sp>
      <p:sp>
        <p:nvSpPr>
          <p:cNvPr id="10" name="MH_Entry_1"/>
          <p:cNvSpPr/>
          <p:nvPr>
            <p:custDataLst>
              <p:tags r:id="rId1"/>
            </p:custDataLst>
          </p:nvPr>
        </p:nvSpPr>
        <p:spPr>
          <a:xfrm>
            <a:off x="3552322" y="1806634"/>
            <a:ext cx="1856312" cy="4656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年度工作概述</a:t>
            </a:r>
            <a:endParaRPr lang="en-US" altLang="zh-CN" sz="1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MH_Number_1"/>
          <p:cNvSpPr txBox="1">
            <a:spLocks noChangeArrowheads="1"/>
          </p:cNvSpPr>
          <p:nvPr>
            <p:custDataLst>
              <p:tags r:id="rId2"/>
            </p:custDataLst>
          </p:nvPr>
        </p:nvSpPr>
        <p:spPr bwMode="auto">
          <a:xfrm>
            <a:off x="5408635" y="1806635"/>
            <a:ext cx="442031" cy="46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1" tIns="32510" rIns="65021" bIns="32510" anchor="ctr" anchorCtr="1">
            <a:noAutofit/>
          </a:bodyPr>
          <a:lstStyle>
            <a:defPPr>
              <a:defRPr lang="zh-CN"/>
            </a:defPPr>
            <a:lvl1pPr algn="ctr">
              <a:lnSpc>
                <a:spcPct val="100000"/>
              </a:lnSpc>
              <a:spcBef>
                <a:spcPct val="0"/>
              </a:spcBef>
              <a:buFontTx/>
              <a:buNone/>
              <a:defRPr sz="2400" b="1">
                <a:solidFill>
                  <a:srgbClr val="00B0F0"/>
                </a:solidFill>
                <a:latin typeface="幼圆" panose="02010509060101010101" pitchFamily="49" charset="-122"/>
                <a:ea typeface="幼圆" panose="02010509060101010101" pitchFamily="49" charset="-122"/>
                <a:cs typeface="Verdana" panose="020B0604030504040204" pitchFamily="34" charset="0"/>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r>
              <a:rPr lang="en-US" altLang="zh-CN"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3" name="MH_Others_1"/>
          <p:cNvGrpSpPr/>
          <p:nvPr>
            <p:custDataLst>
              <p:tags r:id="rId3"/>
            </p:custDataLst>
          </p:nvPr>
        </p:nvGrpSpPr>
        <p:grpSpPr>
          <a:xfrm>
            <a:off x="5904148" y="313194"/>
            <a:ext cx="295054" cy="4131558"/>
            <a:chOff x="4349750" y="1062266"/>
            <a:chExt cx="393426" cy="5508000"/>
          </a:xfrm>
        </p:grpSpPr>
        <p:pic>
          <p:nvPicPr>
            <p:cNvPr id="14" name="Picture 3"/>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49750" y="1062266"/>
              <a:ext cx="81701"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79350" y="1815142"/>
              <a:ext cx="63826" cy="4556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spd="slow" advClick="0"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500"/>
                                        <p:tgtEl>
                                          <p:spTgt spid="76"/>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6"/>
          <p:cNvGrpSpPr/>
          <p:nvPr/>
        </p:nvGrpSpPr>
        <p:grpSpPr>
          <a:xfrm>
            <a:off x="929981" y="1877028"/>
            <a:ext cx="1777513" cy="813609"/>
            <a:chOff x="1221767" y="2192338"/>
            <a:chExt cx="2370017" cy="1084811"/>
          </a:xfrm>
        </p:grpSpPr>
        <p:sp>
          <p:nvSpPr>
            <p:cNvPr id="18" name="矩形 17"/>
            <p:cNvSpPr/>
            <p:nvPr/>
          </p:nvSpPr>
          <p:spPr>
            <a:xfrm>
              <a:off x="1960568" y="2192338"/>
              <a:ext cx="1631216" cy="400109"/>
            </a:xfrm>
            <a:prstGeom prst="rect">
              <a:avLst/>
            </a:prstGeom>
          </p:spPr>
          <p:txBody>
            <a:bodyPr wrap="none">
              <a:spAutoFit/>
            </a:bodyPr>
            <a:lstStyle/>
            <a:p>
              <a:pPr algn="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rPr>
                <a:t>此处填写内容</a:t>
              </a:r>
            </a:p>
          </p:txBody>
        </p:sp>
        <p:sp>
          <p:nvSpPr>
            <p:cNvPr id="19" name="矩形 18"/>
            <p:cNvSpPr/>
            <p:nvPr/>
          </p:nvSpPr>
          <p:spPr>
            <a:xfrm>
              <a:off x="1221767" y="2523609"/>
              <a:ext cx="2370017" cy="753540"/>
            </a:xfrm>
            <a:prstGeom prst="rect">
              <a:avLst/>
            </a:prstGeom>
          </p:spPr>
          <p:txBody>
            <a:bodyPr wrap="square">
              <a:spAutoFit/>
            </a:bodyPr>
            <a:lstStyle/>
            <a:p>
              <a:pPr algn="r">
                <a:lnSpc>
                  <a:spcPct val="130000"/>
                </a:lnSpc>
              </a:pPr>
              <a:r>
                <a:rPr lang="zh-CN" altLang="en-US" sz="790" dirty="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Hunan magic rain Advertising CoLtd.professional professional team</a:t>
              </a:r>
            </a:p>
          </p:txBody>
        </p:sp>
      </p:grpSp>
      <p:grpSp>
        <p:nvGrpSpPr>
          <p:cNvPr id="3" name="组合 19"/>
          <p:cNvGrpSpPr/>
          <p:nvPr/>
        </p:nvGrpSpPr>
        <p:grpSpPr>
          <a:xfrm>
            <a:off x="6501915" y="1877029"/>
            <a:ext cx="1777513" cy="813609"/>
            <a:chOff x="3106598" y="5073134"/>
            <a:chExt cx="2370017" cy="1084811"/>
          </a:xfrm>
        </p:grpSpPr>
        <p:sp>
          <p:nvSpPr>
            <p:cNvPr id="21" name="矩形 20"/>
            <p:cNvSpPr/>
            <p:nvPr/>
          </p:nvSpPr>
          <p:spPr>
            <a:xfrm>
              <a:off x="3106598" y="5073134"/>
              <a:ext cx="1631216" cy="400109"/>
            </a:xfrm>
            <a:prstGeom prst="rect">
              <a:avLst/>
            </a:prstGeom>
          </p:spPr>
          <p:txBody>
            <a:bodyPr wrap="none">
              <a:spAutoFit/>
            </a:bodyPr>
            <a:lstStyle/>
            <a:p>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rPr>
                <a:t>此处填写内容</a:t>
              </a:r>
            </a:p>
          </p:txBody>
        </p:sp>
        <p:sp>
          <p:nvSpPr>
            <p:cNvPr id="22" name="矩形 21"/>
            <p:cNvSpPr/>
            <p:nvPr/>
          </p:nvSpPr>
          <p:spPr>
            <a:xfrm>
              <a:off x="3106598" y="5404405"/>
              <a:ext cx="2370017" cy="753540"/>
            </a:xfrm>
            <a:prstGeom prst="rect">
              <a:avLst/>
            </a:prstGeom>
          </p:spPr>
          <p:txBody>
            <a:bodyPr wrap="square">
              <a:spAutoFit/>
            </a:bodyPr>
            <a:lstStyle/>
            <a:p>
              <a:pPr>
                <a:lnSpc>
                  <a:spcPct val="130000"/>
                </a:lnSpc>
              </a:pPr>
              <a:r>
                <a:rPr lang="zh-CN" altLang="en-US" sz="790" dirty="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Hunan magic rain Advertising CoLtd.professional professional team</a:t>
              </a:r>
            </a:p>
          </p:txBody>
        </p:sp>
      </p:grpSp>
      <p:grpSp>
        <p:nvGrpSpPr>
          <p:cNvPr id="4" name="组合 22"/>
          <p:cNvGrpSpPr/>
          <p:nvPr/>
        </p:nvGrpSpPr>
        <p:grpSpPr>
          <a:xfrm>
            <a:off x="929981" y="3454424"/>
            <a:ext cx="1777513" cy="813609"/>
            <a:chOff x="1221767" y="2192338"/>
            <a:chExt cx="2370017" cy="1084811"/>
          </a:xfrm>
        </p:grpSpPr>
        <p:sp>
          <p:nvSpPr>
            <p:cNvPr id="24" name="矩形 23"/>
            <p:cNvSpPr/>
            <p:nvPr/>
          </p:nvSpPr>
          <p:spPr>
            <a:xfrm>
              <a:off x="1960568" y="2192338"/>
              <a:ext cx="1631216" cy="400109"/>
            </a:xfrm>
            <a:prstGeom prst="rect">
              <a:avLst/>
            </a:prstGeom>
          </p:spPr>
          <p:txBody>
            <a:bodyPr wrap="none">
              <a:spAutoFit/>
            </a:bodyPr>
            <a:lstStyle/>
            <a:p>
              <a:pPr algn="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rPr>
                <a:t>此处填写内容</a:t>
              </a:r>
            </a:p>
          </p:txBody>
        </p:sp>
        <p:sp>
          <p:nvSpPr>
            <p:cNvPr id="25" name="矩形 24"/>
            <p:cNvSpPr/>
            <p:nvPr/>
          </p:nvSpPr>
          <p:spPr>
            <a:xfrm>
              <a:off x="1221767" y="2523609"/>
              <a:ext cx="2370017" cy="753540"/>
            </a:xfrm>
            <a:prstGeom prst="rect">
              <a:avLst/>
            </a:prstGeom>
          </p:spPr>
          <p:txBody>
            <a:bodyPr wrap="square">
              <a:spAutoFit/>
            </a:bodyPr>
            <a:lstStyle/>
            <a:p>
              <a:pPr algn="r">
                <a:lnSpc>
                  <a:spcPct val="130000"/>
                </a:lnSpc>
              </a:pPr>
              <a:r>
                <a:rPr lang="zh-CN" altLang="en-US" sz="790" dirty="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Hunan magic rain Advertising CoLtd.professional professional team</a:t>
              </a:r>
            </a:p>
          </p:txBody>
        </p:sp>
      </p:grpSp>
      <p:grpSp>
        <p:nvGrpSpPr>
          <p:cNvPr id="5" name="组合 25"/>
          <p:cNvGrpSpPr/>
          <p:nvPr/>
        </p:nvGrpSpPr>
        <p:grpSpPr>
          <a:xfrm>
            <a:off x="6501915" y="3454425"/>
            <a:ext cx="1777513" cy="813609"/>
            <a:chOff x="3106598" y="5073134"/>
            <a:chExt cx="2370017" cy="1084811"/>
          </a:xfrm>
        </p:grpSpPr>
        <p:sp>
          <p:nvSpPr>
            <p:cNvPr id="27" name="矩形 26"/>
            <p:cNvSpPr/>
            <p:nvPr/>
          </p:nvSpPr>
          <p:spPr>
            <a:xfrm>
              <a:off x="3106598" y="5073134"/>
              <a:ext cx="1631216" cy="400109"/>
            </a:xfrm>
            <a:prstGeom prst="rect">
              <a:avLst/>
            </a:prstGeom>
          </p:spPr>
          <p:txBody>
            <a:bodyPr wrap="none">
              <a:spAutoFit/>
            </a:bodyPr>
            <a:lstStyle/>
            <a:p>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微软雅黑" panose="020B0503020204020204" pitchFamily="34" charset="-122"/>
                </a:rPr>
                <a:t>此处填写内容</a:t>
              </a:r>
            </a:p>
          </p:txBody>
        </p:sp>
        <p:sp>
          <p:nvSpPr>
            <p:cNvPr id="28" name="矩形 27"/>
            <p:cNvSpPr/>
            <p:nvPr/>
          </p:nvSpPr>
          <p:spPr>
            <a:xfrm>
              <a:off x="3106598" y="5404405"/>
              <a:ext cx="2370017" cy="753540"/>
            </a:xfrm>
            <a:prstGeom prst="rect">
              <a:avLst/>
            </a:prstGeom>
          </p:spPr>
          <p:txBody>
            <a:bodyPr wrap="square">
              <a:spAutoFit/>
            </a:bodyPr>
            <a:lstStyle/>
            <a:p>
              <a:pPr>
                <a:lnSpc>
                  <a:spcPct val="130000"/>
                </a:lnSpc>
              </a:pPr>
              <a:r>
                <a:rPr lang="zh-CN" altLang="en-US" sz="790" dirty="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Hunan magic rain Advertising CoLtd.professional professional team</a:t>
              </a:r>
            </a:p>
          </p:txBody>
        </p:sp>
      </p:grpSp>
      <p:grpSp>
        <p:nvGrpSpPr>
          <p:cNvPr id="6" name="组合 1"/>
          <p:cNvGrpSpPr/>
          <p:nvPr/>
        </p:nvGrpSpPr>
        <p:grpSpPr>
          <a:xfrm>
            <a:off x="3174802" y="1873036"/>
            <a:ext cx="1754182" cy="1081193"/>
            <a:chOff x="4233069" y="2496322"/>
            <a:chExt cx="2338909" cy="1441591"/>
          </a:xfrm>
        </p:grpSpPr>
        <p:sp>
          <p:nvSpPr>
            <p:cNvPr id="13" name="Freeform 6"/>
            <p:cNvSpPr/>
            <p:nvPr/>
          </p:nvSpPr>
          <p:spPr bwMode="auto">
            <a:xfrm>
              <a:off x="4233069" y="2496322"/>
              <a:ext cx="2338909" cy="1441591"/>
            </a:xfrm>
            <a:custGeom>
              <a:avLst/>
              <a:gdLst>
                <a:gd name="T0" fmla="*/ 328 w 591"/>
                <a:gd name="T1" fmla="*/ 111 h 364"/>
                <a:gd name="T2" fmla="*/ 277 w 591"/>
                <a:gd name="T3" fmla="*/ 187 h 364"/>
                <a:gd name="T4" fmla="*/ 423 w 591"/>
                <a:gd name="T5" fmla="*/ 295 h 364"/>
                <a:gd name="T6" fmla="*/ 591 w 591"/>
                <a:gd name="T7" fmla="*/ 351 h 364"/>
                <a:gd name="T8" fmla="*/ 589 w 591"/>
                <a:gd name="T9" fmla="*/ 364 h 364"/>
                <a:gd name="T10" fmla="*/ 381 w 591"/>
                <a:gd name="T11" fmla="*/ 325 h 364"/>
                <a:gd name="T12" fmla="*/ 69 w 591"/>
                <a:gd name="T13" fmla="*/ 131 h 364"/>
                <a:gd name="T14" fmla="*/ 0 w 591"/>
                <a:gd name="T15" fmla="*/ 96 h 364"/>
                <a:gd name="T16" fmla="*/ 140 w 591"/>
                <a:gd name="T17" fmla="*/ 5 h 364"/>
                <a:gd name="T18" fmla="*/ 177 w 591"/>
                <a:gd name="T19" fmla="*/ 9 h 364"/>
                <a:gd name="T20" fmla="*/ 328 w 591"/>
                <a:gd name="T21" fmla="*/ 111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1" h="364">
                  <a:moveTo>
                    <a:pt x="328" y="111"/>
                  </a:moveTo>
                  <a:cubicBezTo>
                    <a:pt x="259" y="119"/>
                    <a:pt x="242" y="150"/>
                    <a:pt x="277" y="187"/>
                  </a:cubicBezTo>
                  <a:cubicBezTo>
                    <a:pt x="319" y="230"/>
                    <a:pt x="370" y="267"/>
                    <a:pt x="423" y="295"/>
                  </a:cubicBezTo>
                  <a:cubicBezTo>
                    <a:pt x="475" y="322"/>
                    <a:pt x="535" y="333"/>
                    <a:pt x="591" y="351"/>
                  </a:cubicBezTo>
                  <a:cubicBezTo>
                    <a:pt x="591" y="355"/>
                    <a:pt x="590" y="360"/>
                    <a:pt x="589" y="364"/>
                  </a:cubicBezTo>
                  <a:cubicBezTo>
                    <a:pt x="520" y="351"/>
                    <a:pt x="449" y="345"/>
                    <a:pt x="381" y="325"/>
                  </a:cubicBezTo>
                  <a:cubicBezTo>
                    <a:pt x="260" y="291"/>
                    <a:pt x="149" y="236"/>
                    <a:pt x="69" y="131"/>
                  </a:cubicBezTo>
                  <a:cubicBezTo>
                    <a:pt x="56" y="115"/>
                    <a:pt x="28" y="110"/>
                    <a:pt x="0" y="96"/>
                  </a:cubicBezTo>
                  <a:cubicBezTo>
                    <a:pt x="47" y="65"/>
                    <a:pt x="93" y="33"/>
                    <a:pt x="140" y="5"/>
                  </a:cubicBezTo>
                  <a:cubicBezTo>
                    <a:pt x="149" y="0"/>
                    <a:pt x="168" y="3"/>
                    <a:pt x="177" y="9"/>
                  </a:cubicBezTo>
                  <a:cubicBezTo>
                    <a:pt x="224" y="39"/>
                    <a:pt x="270" y="71"/>
                    <a:pt x="328" y="1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文本框 28"/>
            <p:cNvSpPr txBox="1"/>
            <p:nvPr/>
          </p:nvSpPr>
          <p:spPr>
            <a:xfrm>
              <a:off x="4833923" y="2752547"/>
              <a:ext cx="56257" cy="160734"/>
            </a:xfrm>
            <a:custGeom>
              <a:avLst/>
              <a:gdLst/>
              <a:ahLst/>
              <a:cxnLst/>
              <a:rect l="l" t="t" r="r" b="b"/>
              <a:pathLst>
                <a:path w="56257" h="160734">
                  <a:moveTo>
                    <a:pt x="44649" y="0"/>
                  </a:moveTo>
                  <a:lnTo>
                    <a:pt x="56257" y="0"/>
                  </a:lnTo>
                  <a:lnTo>
                    <a:pt x="56257" y="160734"/>
                  </a:lnTo>
                  <a:lnTo>
                    <a:pt x="41077" y="160734"/>
                  </a:lnTo>
                  <a:lnTo>
                    <a:pt x="41077" y="41076"/>
                  </a:lnTo>
                  <a:lnTo>
                    <a:pt x="0" y="41076"/>
                  </a:lnTo>
                  <a:lnTo>
                    <a:pt x="0" y="31254"/>
                  </a:lnTo>
                  <a:cubicBezTo>
                    <a:pt x="26789" y="31849"/>
                    <a:pt x="41672" y="21431"/>
                    <a:pt x="44649" y="0"/>
                  </a:cubicBezTo>
                  <a:close/>
                </a:path>
              </a:pathLst>
            </a:custGeom>
            <a:solidFill>
              <a:schemeClr val="bg1"/>
            </a:solidFill>
            <a:ln>
              <a:noFill/>
            </a:ln>
            <a:effectLst/>
          </p:spPr>
          <p:txBody>
            <a:bodyPr rot="0" spcFirstLastPara="0" vertOverflow="overflow" horzOverflow="overflow" vert="horz" wrap="square" lIns="68580" tIns="34290" rIns="68580" bIns="34290" numCol="1" spcCol="0" rtlCol="0" fromWordArt="0" anchor="t" anchorCtr="0" forceAA="0" compatLnSpc="1">
              <a:noAutofit/>
            </a:bodyPr>
            <a:lstStyle/>
            <a:p>
              <a:endParaRPr lang="zh-CN" altLang="en-US" sz="135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 name="组合 2"/>
          <p:cNvGrpSpPr/>
          <p:nvPr/>
        </p:nvGrpSpPr>
        <p:grpSpPr>
          <a:xfrm>
            <a:off x="4404148" y="1841514"/>
            <a:ext cx="854237" cy="759673"/>
            <a:chOff x="5872196" y="2454293"/>
            <a:chExt cx="1138983" cy="1012897"/>
          </a:xfrm>
        </p:grpSpPr>
        <p:sp>
          <p:nvSpPr>
            <p:cNvPr id="15" name="Freeform 8"/>
            <p:cNvSpPr/>
            <p:nvPr/>
          </p:nvSpPr>
          <p:spPr bwMode="auto">
            <a:xfrm>
              <a:off x="5872196" y="2454293"/>
              <a:ext cx="1138983" cy="1012897"/>
            </a:xfrm>
            <a:custGeom>
              <a:avLst/>
              <a:gdLst>
                <a:gd name="T0" fmla="*/ 288 w 288"/>
                <a:gd name="T1" fmla="*/ 122 h 256"/>
                <a:gd name="T2" fmla="*/ 179 w 288"/>
                <a:gd name="T3" fmla="*/ 120 h 256"/>
                <a:gd name="T4" fmla="*/ 84 w 288"/>
                <a:gd name="T5" fmla="*/ 100 h 256"/>
                <a:gd name="T6" fmla="*/ 33 w 288"/>
                <a:gd name="T7" fmla="*/ 177 h 256"/>
                <a:gd name="T8" fmla="*/ 22 w 288"/>
                <a:gd name="T9" fmla="*/ 256 h 256"/>
                <a:gd name="T10" fmla="*/ 1 w 288"/>
                <a:gd name="T11" fmla="*/ 117 h 256"/>
                <a:gd name="T12" fmla="*/ 146 w 288"/>
                <a:gd name="T13" fmla="*/ 31 h 256"/>
                <a:gd name="T14" fmla="*/ 288 w 288"/>
                <a:gd name="T15" fmla="*/ 122 h 2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256">
                  <a:moveTo>
                    <a:pt x="288" y="122"/>
                  </a:moveTo>
                  <a:cubicBezTo>
                    <a:pt x="241" y="135"/>
                    <a:pt x="215" y="160"/>
                    <a:pt x="179" y="120"/>
                  </a:cubicBezTo>
                  <a:cubicBezTo>
                    <a:pt x="160" y="99"/>
                    <a:pt x="111" y="91"/>
                    <a:pt x="84" y="100"/>
                  </a:cubicBezTo>
                  <a:cubicBezTo>
                    <a:pt x="61" y="108"/>
                    <a:pt x="44" y="148"/>
                    <a:pt x="33" y="177"/>
                  </a:cubicBezTo>
                  <a:cubicBezTo>
                    <a:pt x="25" y="200"/>
                    <a:pt x="32" y="228"/>
                    <a:pt x="22" y="256"/>
                  </a:cubicBezTo>
                  <a:cubicBezTo>
                    <a:pt x="14" y="209"/>
                    <a:pt x="0" y="163"/>
                    <a:pt x="1" y="117"/>
                  </a:cubicBezTo>
                  <a:cubicBezTo>
                    <a:pt x="3" y="42"/>
                    <a:pt x="73" y="0"/>
                    <a:pt x="146" y="31"/>
                  </a:cubicBezTo>
                  <a:cubicBezTo>
                    <a:pt x="193" y="50"/>
                    <a:pt x="234" y="86"/>
                    <a:pt x="288" y="12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文本框 29"/>
            <p:cNvSpPr txBox="1"/>
            <p:nvPr/>
          </p:nvSpPr>
          <p:spPr>
            <a:xfrm>
              <a:off x="6703472" y="2832789"/>
              <a:ext cx="78328" cy="117492"/>
            </a:xfrm>
            <a:custGeom>
              <a:avLst/>
              <a:gdLst/>
              <a:ahLst/>
              <a:cxnLst/>
              <a:rect l="l" t="t" r="r" b="b"/>
              <a:pathLst>
                <a:path w="107156" h="160734">
                  <a:moveTo>
                    <a:pt x="57150" y="0"/>
                  </a:moveTo>
                  <a:cubicBezTo>
                    <a:pt x="88701" y="1190"/>
                    <a:pt x="105370" y="15775"/>
                    <a:pt x="107156" y="43755"/>
                  </a:cubicBezTo>
                  <a:cubicBezTo>
                    <a:pt x="107156" y="65186"/>
                    <a:pt x="90785" y="84832"/>
                    <a:pt x="58043" y="102691"/>
                  </a:cubicBezTo>
                  <a:cubicBezTo>
                    <a:pt x="47923" y="108644"/>
                    <a:pt x="40779" y="113109"/>
                    <a:pt x="36612" y="116086"/>
                  </a:cubicBezTo>
                  <a:cubicBezTo>
                    <a:pt x="22324" y="126206"/>
                    <a:pt x="15478" y="136922"/>
                    <a:pt x="16073" y="148233"/>
                  </a:cubicBezTo>
                  <a:lnTo>
                    <a:pt x="105370" y="148233"/>
                  </a:lnTo>
                  <a:lnTo>
                    <a:pt x="105370" y="160734"/>
                  </a:lnTo>
                  <a:lnTo>
                    <a:pt x="0" y="160734"/>
                  </a:lnTo>
                  <a:cubicBezTo>
                    <a:pt x="0" y="143470"/>
                    <a:pt x="4167" y="130373"/>
                    <a:pt x="12501" y="121443"/>
                  </a:cubicBezTo>
                  <a:cubicBezTo>
                    <a:pt x="21431" y="110728"/>
                    <a:pt x="36016" y="99715"/>
                    <a:pt x="56257" y="88404"/>
                  </a:cubicBezTo>
                  <a:cubicBezTo>
                    <a:pt x="80665" y="75902"/>
                    <a:pt x="92273" y="61317"/>
                    <a:pt x="91083" y="44648"/>
                  </a:cubicBezTo>
                  <a:cubicBezTo>
                    <a:pt x="89892" y="24408"/>
                    <a:pt x="77986" y="13394"/>
                    <a:pt x="55364" y="11608"/>
                  </a:cubicBezTo>
                  <a:cubicBezTo>
                    <a:pt x="32742" y="13990"/>
                    <a:pt x="21133" y="27682"/>
                    <a:pt x="20538" y="52685"/>
                  </a:cubicBezTo>
                  <a:lnTo>
                    <a:pt x="5358" y="52685"/>
                  </a:lnTo>
                  <a:cubicBezTo>
                    <a:pt x="6548" y="19347"/>
                    <a:pt x="23812" y="1786"/>
                    <a:pt x="57150" y="0"/>
                  </a:cubicBezTo>
                  <a:close/>
                </a:path>
              </a:pathLst>
            </a:custGeom>
            <a:solidFill>
              <a:schemeClr val="bg1"/>
            </a:solidFill>
            <a:ln>
              <a:noFill/>
            </a:ln>
            <a:effectLst/>
          </p:spPr>
          <p:txBody>
            <a:bodyPr rot="0" spcFirstLastPara="0" vertOverflow="overflow" horzOverflow="overflow" vert="horz" wrap="square" lIns="68580" tIns="34290" rIns="68580" bIns="34290" numCol="1" spcCol="0" rtlCol="0" fromWordArt="0" anchor="t" anchorCtr="0" forceAA="0" compatLnSpc="1">
              <a:noAutofit/>
            </a:bodyPr>
            <a:lstStyle/>
            <a:p>
              <a:endParaRPr lang="zh-CN" altLang="en-US" sz="135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 name="组合 3"/>
          <p:cNvGrpSpPr/>
          <p:nvPr/>
        </p:nvGrpSpPr>
        <p:grpSpPr>
          <a:xfrm>
            <a:off x="4747733" y="2360046"/>
            <a:ext cx="1221465" cy="1331792"/>
            <a:chOff x="6330311" y="3145669"/>
            <a:chExt cx="1628620" cy="1775722"/>
          </a:xfrm>
        </p:grpSpPr>
        <p:sp>
          <p:nvSpPr>
            <p:cNvPr id="14" name="Freeform 7"/>
            <p:cNvSpPr/>
            <p:nvPr/>
          </p:nvSpPr>
          <p:spPr bwMode="auto">
            <a:xfrm>
              <a:off x="6330311" y="3145669"/>
              <a:ext cx="1628620" cy="1775722"/>
            </a:xfrm>
            <a:custGeom>
              <a:avLst/>
              <a:gdLst>
                <a:gd name="T0" fmla="*/ 358 w 411"/>
                <a:gd name="T1" fmla="*/ 449 h 449"/>
                <a:gd name="T2" fmla="*/ 229 w 411"/>
                <a:gd name="T3" fmla="*/ 251 h 449"/>
                <a:gd name="T4" fmla="*/ 250 w 411"/>
                <a:gd name="T5" fmla="*/ 191 h 449"/>
                <a:gd name="T6" fmla="*/ 63 w 411"/>
                <a:gd name="T7" fmla="*/ 28 h 449"/>
                <a:gd name="T8" fmla="*/ 0 w 411"/>
                <a:gd name="T9" fmla="*/ 0 h 449"/>
                <a:gd name="T10" fmla="*/ 274 w 411"/>
                <a:gd name="T11" fmla="*/ 139 h 449"/>
                <a:gd name="T12" fmla="*/ 396 w 411"/>
                <a:gd name="T13" fmla="*/ 312 h 449"/>
                <a:gd name="T14" fmla="*/ 376 w 411"/>
                <a:gd name="T15" fmla="*/ 449 h 449"/>
                <a:gd name="T16" fmla="*/ 358 w 411"/>
                <a:gd name="T17"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449">
                  <a:moveTo>
                    <a:pt x="358" y="449"/>
                  </a:moveTo>
                  <a:cubicBezTo>
                    <a:pt x="316" y="385"/>
                    <a:pt x="274" y="320"/>
                    <a:pt x="229" y="251"/>
                  </a:cubicBezTo>
                  <a:cubicBezTo>
                    <a:pt x="272" y="244"/>
                    <a:pt x="262" y="217"/>
                    <a:pt x="250" y="191"/>
                  </a:cubicBezTo>
                  <a:cubicBezTo>
                    <a:pt x="212" y="109"/>
                    <a:pt x="142" y="63"/>
                    <a:pt x="63" y="28"/>
                  </a:cubicBezTo>
                  <a:cubicBezTo>
                    <a:pt x="42" y="19"/>
                    <a:pt x="20" y="12"/>
                    <a:pt x="0" y="0"/>
                  </a:cubicBezTo>
                  <a:cubicBezTo>
                    <a:pt x="108" y="12"/>
                    <a:pt x="201" y="60"/>
                    <a:pt x="274" y="139"/>
                  </a:cubicBezTo>
                  <a:cubicBezTo>
                    <a:pt x="321" y="191"/>
                    <a:pt x="369" y="248"/>
                    <a:pt x="396" y="312"/>
                  </a:cubicBezTo>
                  <a:cubicBezTo>
                    <a:pt x="411" y="348"/>
                    <a:pt x="384" y="403"/>
                    <a:pt x="376" y="449"/>
                  </a:cubicBezTo>
                  <a:cubicBezTo>
                    <a:pt x="370" y="449"/>
                    <a:pt x="364" y="449"/>
                    <a:pt x="358" y="44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文本框 30"/>
            <p:cNvSpPr txBox="1"/>
            <p:nvPr/>
          </p:nvSpPr>
          <p:spPr>
            <a:xfrm>
              <a:off x="7588027" y="4245976"/>
              <a:ext cx="108942" cy="162653"/>
            </a:xfrm>
            <a:custGeom>
              <a:avLst/>
              <a:gdLst/>
              <a:ahLst/>
              <a:cxnLst/>
              <a:rect l="l" t="t" r="r" b="b"/>
              <a:pathLst>
                <a:path w="108942" h="162653">
                  <a:moveTo>
                    <a:pt x="57150" y="0"/>
                  </a:moveTo>
                  <a:cubicBezTo>
                    <a:pt x="86916" y="1190"/>
                    <a:pt x="102394" y="14287"/>
                    <a:pt x="103584" y="39290"/>
                  </a:cubicBezTo>
                  <a:cubicBezTo>
                    <a:pt x="102989" y="56554"/>
                    <a:pt x="95250" y="68461"/>
                    <a:pt x="80367" y="75009"/>
                  </a:cubicBezTo>
                  <a:cubicBezTo>
                    <a:pt x="98822" y="80962"/>
                    <a:pt x="108347" y="94357"/>
                    <a:pt x="108942" y="115193"/>
                  </a:cubicBezTo>
                  <a:cubicBezTo>
                    <a:pt x="106561" y="145554"/>
                    <a:pt x="89297" y="161329"/>
                    <a:pt x="57150" y="162520"/>
                  </a:cubicBezTo>
                  <a:cubicBezTo>
                    <a:pt x="20241" y="164306"/>
                    <a:pt x="1191" y="148233"/>
                    <a:pt x="0" y="114300"/>
                  </a:cubicBezTo>
                  <a:lnTo>
                    <a:pt x="14287" y="114300"/>
                  </a:lnTo>
                  <a:cubicBezTo>
                    <a:pt x="14883" y="138708"/>
                    <a:pt x="28277" y="151209"/>
                    <a:pt x="54471" y="151804"/>
                  </a:cubicBezTo>
                  <a:cubicBezTo>
                    <a:pt x="78879" y="150018"/>
                    <a:pt x="92273" y="137815"/>
                    <a:pt x="94655" y="115193"/>
                  </a:cubicBezTo>
                  <a:cubicBezTo>
                    <a:pt x="92869" y="92571"/>
                    <a:pt x="75605" y="81855"/>
                    <a:pt x="42862" y="83046"/>
                  </a:cubicBezTo>
                  <a:lnTo>
                    <a:pt x="42862" y="71437"/>
                  </a:lnTo>
                  <a:cubicBezTo>
                    <a:pt x="73223" y="72628"/>
                    <a:pt x="88404" y="62210"/>
                    <a:pt x="88404" y="40183"/>
                  </a:cubicBezTo>
                  <a:cubicBezTo>
                    <a:pt x="87213" y="22324"/>
                    <a:pt x="75902" y="12799"/>
                    <a:pt x="54471" y="11608"/>
                  </a:cubicBezTo>
                  <a:cubicBezTo>
                    <a:pt x="32445" y="13394"/>
                    <a:pt x="20836" y="25003"/>
                    <a:pt x="19645" y="46434"/>
                  </a:cubicBezTo>
                  <a:lnTo>
                    <a:pt x="5358" y="46434"/>
                  </a:lnTo>
                  <a:cubicBezTo>
                    <a:pt x="4762" y="32742"/>
                    <a:pt x="9823" y="20836"/>
                    <a:pt x="20538" y="10715"/>
                  </a:cubicBezTo>
                  <a:cubicBezTo>
                    <a:pt x="28277" y="3572"/>
                    <a:pt x="40481" y="0"/>
                    <a:pt x="57150" y="0"/>
                  </a:cubicBezTo>
                  <a:close/>
                </a:path>
              </a:pathLst>
            </a:custGeom>
            <a:solidFill>
              <a:schemeClr val="bg1"/>
            </a:solidFill>
            <a:ln>
              <a:noFill/>
            </a:ln>
            <a:effectLst/>
          </p:spPr>
          <p:txBody>
            <a:bodyPr rot="0" spcFirstLastPara="0" vertOverflow="overflow" horzOverflow="overflow" vert="horz" wrap="square" lIns="68580" tIns="34290" rIns="68580" bIns="34290" numCol="1" spcCol="0" rtlCol="0" fromWordArt="0" anchor="t" anchorCtr="0" forceAA="0" compatLnSpc="1">
              <a:noAutofit/>
            </a:bodyPr>
            <a:lstStyle/>
            <a:p>
              <a:endParaRPr lang="zh-CN" altLang="en-US" sz="135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 name="组合 4"/>
          <p:cNvGrpSpPr/>
          <p:nvPr/>
        </p:nvGrpSpPr>
        <p:grpSpPr>
          <a:xfrm>
            <a:off x="3813117" y="2752491"/>
            <a:ext cx="1464182" cy="1503584"/>
            <a:chOff x="5084155" y="3668928"/>
            <a:chExt cx="1952243" cy="2004779"/>
          </a:xfrm>
        </p:grpSpPr>
        <p:sp>
          <p:nvSpPr>
            <p:cNvPr id="12" name="Freeform 5"/>
            <p:cNvSpPr/>
            <p:nvPr/>
          </p:nvSpPr>
          <p:spPr bwMode="auto">
            <a:xfrm>
              <a:off x="5084155" y="3668928"/>
              <a:ext cx="1952243" cy="2004779"/>
            </a:xfrm>
            <a:custGeom>
              <a:avLst/>
              <a:gdLst>
                <a:gd name="T0" fmla="*/ 242 w 493"/>
                <a:gd name="T1" fmla="*/ 505 h 507"/>
                <a:gd name="T2" fmla="*/ 0 w 493"/>
                <a:gd name="T3" fmla="*/ 303 h 507"/>
                <a:gd name="T4" fmla="*/ 230 w 493"/>
                <a:gd name="T5" fmla="*/ 129 h 507"/>
                <a:gd name="T6" fmla="*/ 314 w 493"/>
                <a:gd name="T7" fmla="*/ 211 h 507"/>
                <a:gd name="T8" fmla="*/ 421 w 493"/>
                <a:gd name="T9" fmla="*/ 129 h 507"/>
                <a:gd name="T10" fmla="*/ 443 w 493"/>
                <a:gd name="T11" fmla="*/ 0 h 507"/>
                <a:gd name="T12" fmla="*/ 418 w 493"/>
                <a:gd name="T13" fmla="*/ 311 h 507"/>
                <a:gd name="T14" fmla="*/ 329 w 493"/>
                <a:gd name="T15" fmla="*/ 397 h 507"/>
                <a:gd name="T16" fmla="*/ 258 w 493"/>
                <a:gd name="T17" fmla="*/ 507 h 507"/>
                <a:gd name="T18" fmla="*/ 242 w 493"/>
                <a:gd name="T19" fmla="*/ 505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3" h="507">
                  <a:moveTo>
                    <a:pt x="242" y="505"/>
                  </a:moveTo>
                  <a:cubicBezTo>
                    <a:pt x="164" y="440"/>
                    <a:pt x="85" y="375"/>
                    <a:pt x="0" y="303"/>
                  </a:cubicBezTo>
                  <a:cubicBezTo>
                    <a:pt x="79" y="244"/>
                    <a:pt x="150" y="189"/>
                    <a:pt x="230" y="129"/>
                  </a:cubicBezTo>
                  <a:cubicBezTo>
                    <a:pt x="234" y="190"/>
                    <a:pt x="263" y="214"/>
                    <a:pt x="314" y="211"/>
                  </a:cubicBezTo>
                  <a:cubicBezTo>
                    <a:pt x="369" y="209"/>
                    <a:pt x="405" y="177"/>
                    <a:pt x="421" y="129"/>
                  </a:cubicBezTo>
                  <a:cubicBezTo>
                    <a:pt x="434" y="87"/>
                    <a:pt x="436" y="42"/>
                    <a:pt x="443" y="0"/>
                  </a:cubicBezTo>
                  <a:cubicBezTo>
                    <a:pt x="493" y="74"/>
                    <a:pt x="484" y="220"/>
                    <a:pt x="418" y="311"/>
                  </a:cubicBezTo>
                  <a:cubicBezTo>
                    <a:pt x="394" y="344"/>
                    <a:pt x="363" y="374"/>
                    <a:pt x="329" y="397"/>
                  </a:cubicBezTo>
                  <a:cubicBezTo>
                    <a:pt x="289" y="423"/>
                    <a:pt x="241" y="438"/>
                    <a:pt x="258" y="507"/>
                  </a:cubicBezTo>
                  <a:cubicBezTo>
                    <a:pt x="252" y="506"/>
                    <a:pt x="247" y="506"/>
                    <a:pt x="242" y="50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文本框 31"/>
            <p:cNvSpPr txBox="1"/>
            <p:nvPr/>
          </p:nvSpPr>
          <p:spPr>
            <a:xfrm>
              <a:off x="5813090" y="4818079"/>
              <a:ext cx="110728" cy="159841"/>
            </a:xfrm>
            <a:custGeom>
              <a:avLst/>
              <a:gdLst/>
              <a:ahLst/>
              <a:cxnLst/>
              <a:rect l="l" t="t" r="r" b="b"/>
              <a:pathLst>
                <a:path w="110728" h="159841">
                  <a:moveTo>
                    <a:pt x="75009" y="0"/>
                  </a:moveTo>
                  <a:lnTo>
                    <a:pt x="88404" y="0"/>
                  </a:lnTo>
                  <a:lnTo>
                    <a:pt x="88404" y="108049"/>
                  </a:lnTo>
                  <a:lnTo>
                    <a:pt x="110728" y="108049"/>
                  </a:lnTo>
                  <a:lnTo>
                    <a:pt x="110728" y="119657"/>
                  </a:lnTo>
                  <a:lnTo>
                    <a:pt x="88404" y="119657"/>
                  </a:lnTo>
                  <a:lnTo>
                    <a:pt x="88404" y="159841"/>
                  </a:lnTo>
                  <a:lnTo>
                    <a:pt x="74116" y="159841"/>
                  </a:lnTo>
                  <a:lnTo>
                    <a:pt x="74116" y="119657"/>
                  </a:lnTo>
                  <a:lnTo>
                    <a:pt x="0" y="119657"/>
                  </a:lnTo>
                  <a:lnTo>
                    <a:pt x="0" y="107156"/>
                  </a:lnTo>
                  <a:lnTo>
                    <a:pt x="75009" y="0"/>
                  </a:lnTo>
                  <a:close/>
                  <a:moveTo>
                    <a:pt x="74116" y="22324"/>
                  </a:moveTo>
                  <a:lnTo>
                    <a:pt x="14287" y="108049"/>
                  </a:lnTo>
                  <a:lnTo>
                    <a:pt x="74116" y="108049"/>
                  </a:lnTo>
                  <a:lnTo>
                    <a:pt x="74116" y="22324"/>
                  </a:lnTo>
                  <a:close/>
                </a:path>
              </a:pathLst>
            </a:custGeom>
            <a:solidFill>
              <a:schemeClr val="bg1"/>
            </a:solidFill>
            <a:ln>
              <a:noFill/>
            </a:ln>
            <a:effectLst/>
          </p:spPr>
          <p:txBody>
            <a:bodyPr rot="0" spcFirstLastPara="0" vertOverflow="overflow" horzOverflow="overflow" vert="horz" wrap="square" lIns="68580" tIns="34290" rIns="68580" bIns="34290" numCol="1" spcCol="0" rtlCol="0" fromWordArt="0" anchor="t" anchorCtr="0" forceAA="0" compatLnSpc="1">
              <a:noAutofit/>
            </a:bodyPr>
            <a:lstStyle/>
            <a:p>
              <a:endParaRPr lang="zh-CN" altLang="en-US" sz="1350"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ransition spd="slow" advClick="0"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6625" y="3672228"/>
            <a:ext cx="6750750" cy="484492"/>
          </a:xfrm>
          <a:prstGeom prst="rect">
            <a:avLst/>
          </a:prstGeom>
          <a:noFill/>
        </p:spPr>
        <p:txBody>
          <a:bodyPr wrap="square" lIns="0" tIns="0" rIns="0" bIns="0" rtlCol="0">
            <a:spAutoFit/>
          </a:bodyPr>
          <a:lstStyle/>
          <a:p>
            <a:pPr algn="just">
              <a:lnSpc>
                <a:spcPct val="12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写内容</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点击输入本栏的具体文字，简明扼要的说明分项内容，此为概念图解，请根据您的具体内容酌情修改。写内容</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点击输入本栏的具体文字，简明扼要的说明分项内容，此为概念图解，请根据您的具体内容酌情修改。写内容</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Freeform 5"/>
          <p:cNvSpPr/>
          <p:nvPr/>
        </p:nvSpPr>
        <p:spPr bwMode="auto">
          <a:xfrm>
            <a:off x="1259633" y="1860648"/>
            <a:ext cx="1467988" cy="132396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63500" cap="flat">
            <a:noFill/>
            <a:prstDash val="solid"/>
            <a:miter lim="800000"/>
          </a:ln>
          <a:effectLst/>
        </p:spPr>
        <p:txBody>
          <a:bodyPr vert="horz" wrap="square" lIns="91413" tIns="45706" rIns="91413" bIns="45706" numCol="1" anchor="t" anchorCtr="0" compatLnSpc="1"/>
          <a:lstStyle/>
          <a:p>
            <a:endParaRPr lang="zh-CN" altLang="en-US">
              <a:solidFill>
                <a:schemeClr val="bg1"/>
              </a:solidFill>
            </a:endParaRPr>
          </a:p>
        </p:txBody>
      </p:sp>
      <p:sp>
        <p:nvSpPr>
          <p:cNvPr id="8" name="TextBox 7"/>
          <p:cNvSpPr txBox="1"/>
          <p:nvPr/>
        </p:nvSpPr>
        <p:spPr>
          <a:xfrm>
            <a:off x="1492592" y="2319319"/>
            <a:ext cx="969036" cy="36933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200" dirty="0"/>
              <a:t>添加</a:t>
            </a:r>
            <a:endParaRPr lang="en-US" altLang="zh-CN" sz="1200" dirty="0"/>
          </a:p>
          <a:p>
            <a:pPr algn="ctr"/>
            <a:r>
              <a:rPr lang="zh-CN" altLang="en-US" sz="1200" dirty="0"/>
              <a:t>关键字</a:t>
            </a:r>
          </a:p>
        </p:txBody>
      </p:sp>
      <p:sp>
        <p:nvSpPr>
          <p:cNvPr id="10" name="Freeform 5"/>
          <p:cNvSpPr/>
          <p:nvPr/>
        </p:nvSpPr>
        <p:spPr bwMode="auto">
          <a:xfrm>
            <a:off x="3923928" y="1860648"/>
            <a:ext cx="1467988" cy="132396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63500" cap="flat">
            <a:noFill/>
            <a:prstDash val="solid"/>
            <a:miter lim="800000"/>
          </a:ln>
          <a:effectLst/>
        </p:spPr>
        <p:txBody>
          <a:bodyPr vert="horz" wrap="square" lIns="91413" tIns="45706" rIns="91413" bIns="45706" numCol="1" anchor="t" anchorCtr="0" compatLnSpc="1"/>
          <a:lstStyle/>
          <a:p>
            <a:endParaRPr lang="zh-CN" altLang="en-US">
              <a:solidFill>
                <a:schemeClr val="bg1"/>
              </a:solidFill>
            </a:endParaRPr>
          </a:p>
        </p:txBody>
      </p:sp>
      <p:sp>
        <p:nvSpPr>
          <p:cNvPr id="11" name="Freeform 5"/>
          <p:cNvSpPr/>
          <p:nvPr/>
        </p:nvSpPr>
        <p:spPr bwMode="auto">
          <a:xfrm>
            <a:off x="6516217" y="1860648"/>
            <a:ext cx="1467988" cy="132396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w="63500" cap="flat">
            <a:noFill/>
            <a:prstDash val="solid"/>
            <a:miter lim="800000"/>
          </a:ln>
          <a:effectLst/>
        </p:spPr>
        <p:txBody>
          <a:bodyPr vert="horz" wrap="square" lIns="91413" tIns="45706" rIns="91413" bIns="45706" numCol="1" anchor="t" anchorCtr="0" compatLnSpc="1"/>
          <a:lstStyle/>
          <a:p>
            <a:endParaRPr lang="zh-CN" altLang="en-US">
              <a:solidFill>
                <a:schemeClr val="bg1"/>
              </a:solidFill>
            </a:endParaRPr>
          </a:p>
        </p:txBody>
      </p:sp>
      <p:sp>
        <p:nvSpPr>
          <p:cNvPr id="13" name="TextBox 12"/>
          <p:cNvSpPr txBox="1"/>
          <p:nvPr/>
        </p:nvSpPr>
        <p:spPr>
          <a:xfrm>
            <a:off x="4173404" y="2319319"/>
            <a:ext cx="969036" cy="36933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200" dirty="0"/>
              <a:t>添加</a:t>
            </a:r>
            <a:endParaRPr lang="en-US" altLang="zh-CN" sz="1200" dirty="0"/>
          </a:p>
          <a:p>
            <a:pPr algn="ctr"/>
            <a:r>
              <a:rPr lang="zh-CN" altLang="en-US" sz="1200" dirty="0"/>
              <a:t>关键字</a:t>
            </a:r>
          </a:p>
        </p:txBody>
      </p:sp>
      <p:sp>
        <p:nvSpPr>
          <p:cNvPr id="14" name="TextBox 13"/>
          <p:cNvSpPr txBox="1"/>
          <p:nvPr/>
        </p:nvSpPr>
        <p:spPr>
          <a:xfrm>
            <a:off x="6765692" y="2319319"/>
            <a:ext cx="969036" cy="36933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200" dirty="0"/>
              <a:t>添加</a:t>
            </a:r>
            <a:endParaRPr lang="en-US" altLang="zh-CN" sz="1200" dirty="0"/>
          </a:p>
          <a:p>
            <a:pPr algn="ctr"/>
            <a:r>
              <a:rPr lang="zh-CN" altLang="en-US" sz="1200" dirty="0"/>
              <a:t>关键字</a:t>
            </a:r>
          </a:p>
        </p:txBody>
      </p:sp>
    </p:spTree>
  </p:cSld>
  <p:clrMapOvr>
    <a:masterClrMapping/>
  </p:clrMapOvr>
  <p:transition spd="slow" advClick="0"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6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9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90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10" grpId="0" animBg="1"/>
      <p:bldP spid="11" grpId="0" animBg="1"/>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五边形 27"/>
          <p:cNvSpPr/>
          <p:nvPr/>
        </p:nvSpPr>
        <p:spPr>
          <a:xfrm>
            <a:off x="864548" y="1201835"/>
            <a:ext cx="1465785" cy="1466429"/>
          </a:xfrm>
          <a:prstGeom prst="pentagon">
            <a:avLst/>
          </a:prstGeom>
          <a:blipFill>
            <a:blip r:embed="rId3" cstate="print"/>
            <a:stretch>
              <a:fillRect/>
            </a:stretch>
          </a:blipFill>
          <a:ln w="762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4800" dirty="0"/>
          </a:p>
        </p:txBody>
      </p:sp>
      <p:grpSp>
        <p:nvGrpSpPr>
          <p:cNvPr id="2" name="组合 28"/>
          <p:cNvGrpSpPr/>
          <p:nvPr/>
        </p:nvGrpSpPr>
        <p:grpSpPr>
          <a:xfrm>
            <a:off x="863588" y="3112604"/>
            <a:ext cx="1442770" cy="378463"/>
            <a:chOff x="1248950" y="2641600"/>
            <a:chExt cx="1804240" cy="473075"/>
          </a:xfrm>
          <a:solidFill>
            <a:schemeClr val="accent1"/>
          </a:solidFill>
        </p:grpSpPr>
        <p:sp>
          <p:nvSpPr>
            <p:cNvPr id="30" name="圆角矩形 29"/>
            <p:cNvSpPr/>
            <p:nvPr/>
          </p:nvSpPr>
          <p:spPr>
            <a:xfrm>
              <a:off x="1280133" y="2641600"/>
              <a:ext cx="1773057" cy="388342"/>
            </a:xfrm>
            <a:prstGeom prst="roundRect">
              <a:avLst/>
            </a:prstGeom>
            <a:solidFill>
              <a:schemeClr val="accent1"/>
            </a:solidFill>
            <a:ln w="25400" cap="flat" cmpd="sng" algn="ctr">
              <a:noFill/>
              <a:prstDash val="solid"/>
            </a:ln>
            <a:effectLst/>
          </p:spPr>
          <p:txBody>
            <a:bodyPr rtlCol="0" anchor="ctr"/>
            <a:lstStyle/>
            <a:p>
              <a:pPr algn="ctr">
                <a:defRPr/>
              </a:pPr>
              <a:endParaRPr lang="zh-CN" altLang="en-US" kern="0">
                <a:solidFill>
                  <a:schemeClr val="bg1"/>
                </a:solidFill>
                <a:latin typeface="Calibri" panose="020F0502020204030204"/>
                <a:ea typeface="宋体" panose="02010600030101010101" pitchFamily="2" charset="-122"/>
              </a:endParaRPr>
            </a:p>
          </p:txBody>
        </p:sp>
        <p:sp>
          <p:nvSpPr>
            <p:cNvPr id="31" name="TextBox 30"/>
            <p:cNvSpPr txBox="1"/>
            <p:nvPr/>
          </p:nvSpPr>
          <p:spPr>
            <a:xfrm>
              <a:off x="1248950" y="2728049"/>
              <a:ext cx="1787547" cy="211595"/>
            </a:xfrm>
            <a:prstGeom prst="rect">
              <a:avLst/>
            </a:prstGeom>
            <a:grp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100" dirty="0">
                  <a:latin typeface="Arial" panose="020B0604020202020204" pitchFamily="34" charset="0"/>
                  <a:sym typeface="Arial" panose="020B0604020202020204" pitchFamily="34" charset="0"/>
                </a:rPr>
                <a:t>点击请替换文字内容</a:t>
              </a:r>
            </a:p>
          </p:txBody>
        </p:sp>
        <p:sp>
          <p:nvSpPr>
            <p:cNvPr id="32" name="等腰三角形 31"/>
            <p:cNvSpPr/>
            <p:nvPr/>
          </p:nvSpPr>
          <p:spPr>
            <a:xfrm flipV="1">
              <a:off x="2057344" y="2975421"/>
              <a:ext cx="218634" cy="139254"/>
            </a:xfrm>
            <a:prstGeom prst="triangle">
              <a:avLst/>
            </a:prstGeom>
            <a:grpFill/>
            <a:ln w="25400" cap="flat" cmpd="sng" algn="ctr">
              <a:noFill/>
              <a:prstDash val="solid"/>
            </a:ln>
            <a:effectLst/>
          </p:spPr>
          <p:txBody>
            <a:bodyPr rtlCol="0" anchor="ctr"/>
            <a:lstStyle/>
            <a:p>
              <a:pPr algn="ctr">
                <a:defRPr/>
              </a:pPr>
              <a:endParaRPr lang="zh-CN" altLang="en-US" kern="0">
                <a:solidFill>
                  <a:schemeClr val="bg1"/>
                </a:solidFill>
                <a:latin typeface="Calibri" panose="020F0502020204030204"/>
                <a:ea typeface="宋体" panose="02010600030101010101" pitchFamily="2" charset="-122"/>
              </a:endParaRPr>
            </a:p>
          </p:txBody>
        </p:sp>
      </p:grpSp>
      <p:sp>
        <p:nvSpPr>
          <p:cNvPr id="33" name="TextBox 32"/>
          <p:cNvSpPr txBox="1"/>
          <p:nvPr/>
        </p:nvSpPr>
        <p:spPr>
          <a:xfrm>
            <a:off x="898346" y="3604656"/>
            <a:ext cx="1408013" cy="615553"/>
          </a:xfrm>
          <a:prstGeom prst="rect">
            <a:avLst/>
          </a:prstGeom>
          <a:noFill/>
        </p:spPr>
        <p:txBody>
          <a:bodyPr wrap="square" lIns="0" tIns="0" rIns="0" bIns="0" rtlCol="0">
            <a:spAutoFit/>
          </a:bodyPr>
          <a:lstStyle/>
          <a:p>
            <a:pPr algn="just">
              <a:lnSpc>
                <a:spcPts val="1200"/>
              </a:lnSpc>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添加文本内容添加文本内容</a:t>
            </a:r>
          </a:p>
          <a:p>
            <a:pPr algn="just">
              <a:lnSpc>
                <a:spcPts val="1200"/>
              </a:lnSpc>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添加文本内容添加文本内容</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ts val="1200"/>
              </a:lnSpc>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添加文本内容添加文本内容</a:t>
            </a:r>
          </a:p>
          <a:p>
            <a:pPr algn="just">
              <a:lnSpc>
                <a:spcPts val="1200"/>
              </a:lnSpc>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添加文本内容添加文本内容</a:t>
            </a:r>
          </a:p>
        </p:txBody>
      </p:sp>
      <p:sp>
        <p:nvSpPr>
          <p:cNvPr id="35" name="正五边形 34"/>
          <p:cNvSpPr/>
          <p:nvPr/>
        </p:nvSpPr>
        <p:spPr>
          <a:xfrm>
            <a:off x="2842309" y="1201835"/>
            <a:ext cx="1465785" cy="1466429"/>
          </a:xfrm>
          <a:prstGeom prst="pentagon">
            <a:avLst/>
          </a:prstGeom>
          <a:blipFill>
            <a:blip r:embed="rId4" cstate="print"/>
            <a:stretch>
              <a:fillRect/>
            </a:stretch>
          </a:blipFill>
          <a:ln w="762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4800" dirty="0"/>
          </a:p>
        </p:txBody>
      </p:sp>
      <p:grpSp>
        <p:nvGrpSpPr>
          <p:cNvPr id="3" name="组合 35"/>
          <p:cNvGrpSpPr/>
          <p:nvPr/>
        </p:nvGrpSpPr>
        <p:grpSpPr>
          <a:xfrm>
            <a:off x="2866285" y="3112604"/>
            <a:ext cx="1417835" cy="378463"/>
            <a:chOff x="1280133" y="2641600"/>
            <a:chExt cx="1773057" cy="473075"/>
          </a:xfrm>
          <a:solidFill>
            <a:schemeClr val="accent2"/>
          </a:solidFill>
        </p:grpSpPr>
        <p:sp>
          <p:nvSpPr>
            <p:cNvPr id="37" name="圆角矩形 36"/>
            <p:cNvSpPr/>
            <p:nvPr/>
          </p:nvSpPr>
          <p:spPr>
            <a:xfrm>
              <a:off x="1280133" y="2641600"/>
              <a:ext cx="1773057" cy="388342"/>
            </a:xfrm>
            <a:prstGeom prst="roundRect">
              <a:avLst/>
            </a:prstGeom>
            <a:grpFill/>
            <a:ln w="25400" cap="flat" cmpd="sng" algn="ctr">
              <a:noFill/>
              <a:prstDash val="solid"/>
            </a:ln>
            <a:effectLst/>
          </p:spPr>
          <p:txBody>
            <a:bodyPr rtlCol="0" anchor="ctr"/>
            <a:lstStyle/>
            <a:p>
              <a:pPr algn="ctr">
                <a:defRPr/>
              </a:pPr>
              <a:endParaRPr lang="zh-CN" altLang="en-US" kern="0">
                <a:solidFill>
                  <a:schemeClr val="bg1"/>
                </a:solidFill>
                <a:latin typeface="Calibri" panose="020F0502020204030204"/>
                <a:ea typeface="宋体" panose="02010600030101010101" pitchFamily="2" charset="-122"/>
              </a:endParaRPr>
            </a:p>
          </p:txBody>
        </p:sp>
        <p:sp>
          <p:nvSpPr>
            <p:cNvPr id="38" name="TextBox 37"/>
            <p:cNvSpPr txBox="1"/>
            <p:nvPr/>
          </p:nvSpPr>
          <p:spPr>
            <a:xfrm>
              <a:off x="1297049" y="2728049"/>
              <a:ext cx="1722829" cy="211595"/>
            </a:xfrm>
            <a:prstGeom prst="rect">
              <a:avLst/>
            </a:prstGeom>
            <a:grp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100" dirty="0">
                  <a:latin typeface="Arial" panose="020B0604020202020204" pitchFamily="34" charset="0"/>
                  <a:sym typeface="Arial" panose="020B0604020202020204" pitchFamily="34" charset="0"/>
                </a:rPr>
                <a:t>点击请替换文字内容</a:t>
              </a:r>
            </a:p>
          </p:txBody>
        </p:sp>
        <p:sp>
          <p:nvSpPr>
            <p:cNvPr id="39" name="等腰三角形 38"/>
            <p:cNvSpPr/>
            <p:nvPr/>
          </p:nvSpPr>
          <p:spPr>
            <a:xfrm flipV="1">
              <a:off x="2057344" y="2975421"/>
              <a:ext cx="218634" cy="139254"/>
            </a:xfrm>
            <a:prstGeom prst="triangle">
              <a:avLst/>
            </a:prstGeom>
            <a:grpFill/>
            <a:ln w="25400" cap="flat" cmpd="sng" algn="ctr">
              <a:noFill/>
              <a:prstDash val="solid"/>
            </a:ln>
            <a:effectLst/>
          </p:spPr>
          <p:txBody>
            <a:bodyPr rtlCol="0" anchor="ctr"/>
            <a:lstStyle/>
            <a:p>
              <a:pPr algn="ctr">
                <a:defRPr/>
              </a:pPr>
              <a:endParaRPr lang="zh-CN" altLang="en-US" kern="0">
                <a:solidFill>
                  <a:schemeClr val="bg1"/>
                </a:solidFill>
                <a:latin typeface="Calibri" panose="020F0502020204030204"/>
                <a:ea typeface="宋体" panose="02010600030101010101" pitchFamily="2" charset="-122"/>
              </a:endParaRPr>
            </a:p>
          </p:txBody>
        </p:sp>
      </p:grpSp>
      <p:sp>
        <p:nvSpPr>
          <p:cNvPr id="40" name="TextBox 39"/>
          <p:cNvSpPr txBox="1"/>
          <p:nvPr/>
        </p:nvSpPr>
        <p:spPr>
          <a:xfrm>
            <a:off x="2876107" y="3604656"/>
            <a:ext cx="1408013" cy="615553"/>
          </a:xfrm>
          <a:prstGeom prst="rect">
            <a:avLst/>
          </a:prstGeom>
          <a:noFill/>
        </p:spPr>
        <p:txBody>
          <a:bodyPr wrap="square" lIns="0" tIns="0" rIns="0" bIns="0" rtlCol="0">
            <a:spAutoFit/>
          </a:bodyPr>
          <a:lstStyle/>
          <a:p>
            <a:pPr algn="just">
              <a:lnSpc>
                <a:spcPts val="1200"/>
              </a:lnSpc>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添加文本内容添加文本内容</a:t>
            </a:r>
          </a:p>
          <a:p>
            <a:pPr algn="just">
              <a:lnSpc>
                <a:spcPts val="1200"/>
              </a:lnSpc>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添加文本内容添加文本内容</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ts val="1200"/>
              </a:lnSpc>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添加文本内容添加文本内容</a:t>
            </a:r>
          </a:p>
          <a:p>
            <a:pPr algn="just">
              <a:lnSpc>
                <a:spcPts val="1200"/>
              </a:lnSpc>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添加文本内容添加文本内容</a:t>
            </a:r>
          </a:p>
        </p:txBody>
      </p:sp>
      <p:sp>
        <p:nvSpPr>
          <p:cNvPr id="42" name="正五边形 41"/>
          <p:cNvSpPr/>
          <p:nvPr/>
        </p:nvSpPr>
        <p:spPr>
          <a:xfrm>
            <a:off x="4798659" y="1201835"/>
            <a:ext cx="1465785" cy="1466429"/>
          </a:xfrm>
          <a:prstGeom prst="pentagon">
            <a:avLst/>
          </a:prstGeom>
          <a:blipFill>
            <a:blip r:embed="rId3" cstate="print"/>
            <a:stretch>
              <a:fillRect/>
            </a:stretch>
          </a:blipFill>
          <a:ln w="762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4800" dirty="0"/>
          </a:p>
        </p:txBody>
      </p:sp>
      <p:grpSp>
        <p:nvGrpSpPr>
          <p:cNvPr id="4" name="组合 42"/>
          <p:cNvGrpSpPr/>
          <p:nvPr/>
        </p:nvGrpSpPr>
        <p:grpSpPr>
          <a:xfrm>
            <a:off x="4822636" y="3112604"/>
            <a:ext cx="1417836" cy="378463"/>
            <a:chOff x="1280133" y="2641600"/>
            <a:chExt cx="1773058" cy="473075"/>
          </a:xfrm>
          <a:solidFill>
            <a:schemeClr val="accent3"/>
          </a:solidFill>
        </p:grpSpPr>
        <p:sp>
          <p:nvSpPr>
            <p:cNvPr id="44" name="圆角矩形 43"/>
            <p:cNvSpPr/>
            <p:nvPr/>
          </p:nvSpPr>
          <p:spPr>
            <a:xfrm>
              <a:off x="1280133" y="2641600"/>
              <a:ext cx="1773057" cy="388342"/>
            </a:xfrm>
            <a:prstGeom prst="roundRect">
              <a:avLst/>
            </a:prstGeom>
            <a:grpFill/>
            <a:ln w="25400" cap="flat" cmpd="sng" algn="ctr">
              <a:noFill/>
              <a:prstDash val="solid"/>
            </a:ln>
            <a:effectLst/>
          </p:spPr>
          <p:txBody>
            <a:bodyPr rtlCol="0" anchor="ctr"/>
            <a:lstStyle/>
            <a:p>
              <a:pPr algn="ctr">
                <a:defRPr/>
              </a:pPr>
              <a:endParaRPr lang="zh-CN" altLang="en-US" kern="0">
                <a:solidFill>
                  <a:schemeClr val="bg1"/>
                </a:solidFill>
                <a:latin typeface="Calibri" panose="020F0502020204030204"/>
                <a:ea typeface="宋体" panose="02010600030101010101" pitchFamily="2" charset="-122"/>
              </a:endParaRPr>
            </a:p>
          </p:txBody>
        </p:sp>
        <p:sp>
          <p:nvSpPr>
            <p:cNvPr id="45" name="TextBox 44"/>
            <p:cNvSpPr txBox="1"/>
            <p:nvPr/>
          </p:nvSpPr>
          <p:spPr>
            <a:xfrm>
              <a:off x="1306907" y="2728049"/>
              <a:ext cx="1746284" cy="211595"/>
            </a:xfrm>
            <a:prstGeom prst="rect">
              <a:avLst/>
            </a:prstGeom>
            <a:grp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100" dirty="0">
                  <a:latin typeface="Arial" panose="020B0604020202020204" pitchFamily="34" charset="0"/>
                  <a:sym typeface="Arial" panose="020B0604020202020204" pitchFamily="34" charset="0"/>
                </a:rPr>
                <a:t>点击请替换文字内容</a:t>
              </a:r>
            </a:p>
          </p:txBody>
        </p:sp>
        <p:sp>
          <p:nvSpPr>
            <p:cNvPr id="46" name="等腰三角形 45"/>
            <p:cNvSpPr/>
            <p:nvPr/>
          </p:nvSpPr>
          <p:spPr>
            <a:xfrm flipV="1">
              <a:off x="2057344" y="2975421"/>
              <a:ext cx="218634" cy="139254"/>
            </a:xfrm>
            <a:prstGeom prst="triangle">
              <a:avLst/>
            </a:prstGeom>
            <a:grpFill/>
            <a:ln w="25400" cap="flat" cmpd="sng" algn="ctr">
              <a:noFill/>
              <a:prstDash val="solid"/>
            </a:ln>
            <a:effectLst/>
          </p:spPr>
          <p:txBody>
            <a:bodyPr rtlCol="0" anchor="ctr"/>
            <a:lstStyle/>
            <a:p>
              <a:pPr algn="ctr">
                <a:defRPr/>
              </a:pPr>
              <a:endParaRPr lang="zh-CN" altLang="en-US" kern="0">
                <a:solidFill>
                  <a:schemeClr val="bg1"/>
                </a:solidFill>
                <a:latin typeface="Calibri" panose="020F0502020204030204"/>
                <a:ea typeface="宋体" panose="02010600030101010101" pitchFamily="2" charset="-122"/>
              </a:endParaRPr>
            </a:p>
          </p:txBody>
        </p:sp>
      </p:grpSp>
      <p:sp>
        <p:nvSpPr>
          <p:cNvPr id="47" name="TextBox 46"/>
          <p:cNvSpPr txBox="1"/>
          <p:nvPr/>
        </p:nvSpPr>
        <p:spPr>
          <a:xfrm>
            <a:off x="4832458" y="3604656"/>
            <a:ext cx="1408013" cy="615553"/>
          </a:xfrm>
          <a:prstGeom prst="rect">
            <a:avLst/>
          </a:prstGeom>
          <a:noFill/>
        </p:spPr>
        <p:txBody>
          <a:bodyPr wrap="square" lIns="0" tIns="0" rIns="0" bIns="0" rtlCol="0">
            <a:spAutoFit/>
          </a:bodyPr>
          <a:lstStyle/>
          <a:p>
            <a:pPr algn="just">
              <a:lnSpc>
                <a:spcPts val="1200"/>
              </a:lnSpc>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添加文本内容添加文本内容</a:t>
            </a:r>
          </a:p>
          <a:p>
            <a:pPr algn="just">
              <a:lnSpc>
                <a:spcPts val="1200"/>
              </a:lnSpc>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添加文本内容添加文本内容</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ts val="1200"/>
              </a:lnSpc>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添加文本内容添加文本内容</a:t>
            </a:r>
          </a:p>
          <a:p>
            <a:pPr algn="just">
              <a:lnSpc>
                <a:spcPts val="1200"/>
              </a:lnSpc>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添加文本内容添加文本内容</a:t>
            </a:r>
          </a:p>
        </p:txBody>
      </p:sp>
      <p:sp>
        <p:nvSpPr>
          <p:cNvPr id="50" name="正五边形 49"/>
          <p:cNvSpPr/>
          <p:nvPr/>
        </p:nvSpPr>
        <p:spPr>
          <a:xfrm>
            <a:off x="6776421" y="1201835"/>
            <a:ext cx="1465785" cy="1466429"/>
          </a:xfrm>
          <a:prstGeom prst="pentagon">
            <a:avLst/>
          </a:prstGeom>
          <a:blipFill>
            <a:blip r:embed="rId4" cstate="print"/>
            <a:stretch>
              <a:fillRect/>
            </a:stretch>
          </a:blipFill>
          <a:ln w="76200">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4800" dirty="0"/>
          </a:p>
        </p:txBody>
      </p:sp>
      <p:grpSp>
        <p:nvGrpSpPr>
          <p:cNvPr id="5" name="组合 50"/>
          <p:cNvGrpSpPr/>
          <p:nvPr/>
        </p:nvGrpSpPr>
        <p:grpSpPr>
          <a:xfrm>
            <a:off x="6800397" y="3112598"/>
            <a:ext cx="1417835" cy="378462"/>
            <a:chOff x="1280133" y="2641600"/>
            <a:chExt cx="1773057" cy="473075"/>
          </a:xfrm>
          <a:solidFill>
            <a:schemeClr val="accent4"/>
          </a:solidFill>
        </p:grpSpPr>
        <p:sp>
          <p:nvSpPr>
            <p:cNvPr id="52" name="圆角矩形 51"/>
            <p:cNvSpPr/>
            <p:nvPr/>
          </p:nvSpPr>
          <p:spPr>
            <a:xfrm>
              <a:off x="1280133" y="2641600"/>
              <a:ext cx="1773057" cy="388342"/>
            </a:xfrm>
            <a:prstGeom prst="roundRect">
              <a:avLst/>
            </a:prstGeom>
            <a:grpFill/>
            <a:ln w="25400" cap="flat" cmpd="sng" algn="ctr">
              <a:noFill/>
              <a:prstDash val="solid"/>
            </a:ln>
            <a:effectLst/>
          </p:spPr>
          <p:txBody>
            <a:bodyPr rtlCol="0" anchor="ctr"/>
            <a:lstStyle/>
            <a:p>
              <a:pPr algn="ctr">
                <a:defRPr/>
              </a:pPr>
              <a:endParaRPr lang="zh-CN" altLang="en-US" kern="0">
                <a:solidFill>
                  <a:schemeClr val="bg1"/>
                </a:solidFill>
                <a:latin typeface="Calibri" panose="020F0502020204030204"/>
                <a:ea typeface="宋体" panose="02010600030101010101" pitchFamily="2" charset="-122"/>
              </a:endParaRPr>
            </a:p>
          </p:txBody>
        </p:sp>
        <p:sp>
          <p:nvSpPr>
            <p:cNvPr id="53" name="TextBox 52"/>
            <p:cNvSpPr txBox="1"/>
            <p:nvPr/>
          </p:nvSpPr>
          <p:spPr>
            <a:xfrm>
              <a:off x="1312104" y="2728050"/>
              <a:ext cx="1683771" cy="201978"/>
            </a:xfrm>
            <a:prstGeom prst="rect">
              <a:avLst/>
            </a:prstGeom>
            <a:grp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050" dirty="0">
                  <a:latin typeface="Arial" panose="020B0604020202020204" pitchFamily="34" charset="0"/>
                  <a:sym typeface="Arial" panose="020B0604020202020204" pitchFamily="34" charset="0"/>
                </a:rPr>
                <a:t>点击请替换文字内容</a:t>
              </a:r>
            </a:p>
          </p:txBody>
        </p:sp>
        <p:sp>
          <p:nvSpPr>
            <p:cNvPr id="54" name="等腰三角形 53"/>
            <p:cNvSpPr/>
            <p:nvPr/>
          </p:nvSpPr>
          <p:spPr>
            <a:xfrm flipV="1">
              <a:off x="2057344" y="2975421"/>
              <a:ext cx="218634" cy="139254"/>
            </a:xfrm>
            <a:prstGeom prst="triangle">
              <a:avLst/>
            </a:prstGeom>
            <a:grpFill/>
            <a:ln w="25400" cap="flat" cmpd="sng" algn="ctr">
              <a:noFill/>
              <a:prstDash val="solid"/>
            </a:ln>
            <a:effectLst/>
          </p:spPr>
          <p:txBody>
            <a:bodyPr rtlCol="0" anchor="ctr"/>
            <a:lstStyle/>
            <a:p>
              <a:pPr algn="ctr">
                <a:defRPr/>
              </a:pPr>
              <a:endParaRPr lang="zh-CN" altLang="en-US" kern="0">
                <a:solidFill>
                  <a:schemeClr val="bg1"/>
                </a:solidFill>
                <a:latin typeface="Calibri" panose="020F0502020204030204"/>
                <a:ea typeface="宋体" panose="02010600030101010101" pitchFamily="2" charset="-122"/>
              </a:endParaRPr>
            </a:p>
          </p:txBody>
        </p:sp>
      </p:grpSp>
      <p:sp>
        <p:nvSpPr>
          <p:cNvPr id="55" name="TextBox 54"/>
          <p:cNvSpPr txBox="1"/>
          <p:nvPr/>
        </p:nvSpPr>
        <p:spPr>
          <a:xfrm>
            <a:off x="6810219" y="3604656"/>
            <a:ext cx="1408013" cy="615553"/>
          </a:xfrm>
          <a:prstGeom prst="rect">
            <a:avLst/>
          </a:prstGeom>
          <a:noFill/>
        </p:spPr>
        <p:txBody>
          <a:bodyPr wrap="square" lIns="0" tIns="0" rIns="0" bIns="0" rtlCol="0">
            <a:spAutoFit/>
          </a:bodyPr>
          <a:lstStyle/>
          <a:p>
            <a:pPr algn="just">
              <a:lnSpc>
                <a:spcPts val="1200"/>
              </a:lnSpc>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添加文本内容添加文本内容</a:t>
            </a:r>
          </a:p>
          <a:p>
            <a:pPr algn="just">
              <a:lnSpc>
                <a:spcPts val="1200"/>
              </a:lnSpc>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添加文本内容添加文本内容</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ts val="1200"/>
              </a:lnSpc>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添加文本内容添加文本内容</a:t>
            </a:r>
          </a:p>
          <a:p>
            <a:pPr algn="just">
              <a:lnSpc>
                <a:spcPts val="1200"/>
              </a:lnSpc>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rPr>
              <a:t>添加文本内容添加文本内容</a:t>
            </a:r>
          </a:p>
        </p:txBody>
      </p:sp>
    </p:spTree>
  </p:cSld>
  <p:clrMapOvr>
    <a:masterClrMapping/>
  </p:clrMapOvr>
  <p:transition spd="slow" advClick="0"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 calcmode="lin" valueType="num">
                                      <p:cBhvr>
                                        <p:cTn id="9" dur="1000" fill="hold"/>
                                        <p:tgtEl>
                                          <p:spTgt spid="28"/>
                                        </p:tgtEl>
                                        <p:attrNameLst>
                                          <p:attrName>style.rotation</p:attrName>
                                        </p:attrNameLst>
                                      </p:cBhvr>
                                      <p:tavLst>
                                        <p:tav tm="0">
                                          <p:val>
                                            <p:fltVal val="90"/>
                                          </p:val>
                                        </p:tav>
                                        <p:tav tm="100000">
                                          <p:val>
                                            <p:fltVal val="0"/>
                                          </p:val>
                                        </p:tav>
                                      </p:tavLst>
                                    </p:anim>
                                    <p:animEffect transition="in" filter="fade">
                                      <p:cBhvr>
                                        <p:cTn id="10" dur="1000"/>
                                        <p:tgtEl>
                                          <p:spTgt spid="28"/>
                                        </p:tgtEl>
                                      </p:cBhvr>
                                    </p:animEffec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500" fill="hold"/>
                                        <p:tgtEl>
                                          <p:spTgt spid="33"/>
                                        </p:tgtEl>
                                        <p:attrNameLst>
                                          <p:attrName>ppt_x</p:attrName>
                                        </p:attrNameLst>
                                      </p:cBhvr>
                                      <p:tavLst>
                                        <p:tav tm="0">
                                          <p:val>
                                            <p:strVal val="#ppt_x"/>
                                          </p:val>
                                        </p:tav>
                                        <p:tav tm="100000">
                                          <p:val>
                                            <p:strVal val="#ppt_x"/>
                                          </p:val>
                                        </p:tav>
                                      </p:tavLst>
                                    </p:anim>
                                    <p:anim calcmode="lin" valueType="num">
                                      <p:cBhvr additive="base">
                                        <p:cTn id="19" dur="500" fill="hold"/>
                                        <p:tgtEl>
                                          <p:spTgt spid="33"/>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31"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p:cTn id="23" dur="1000" fill="hold"/>
                                        <p:tgtEl>
                                          <p:spTgt spid="35"/>
                                        </p:tgtEl>
                                        <p:attrNameLst>
                                          <p:attrName>ppt_w</p:attrName>
                                        </p:attrNameLst>
                                      </p:cBhvr>
                                      <p:tavLst>
                                        <p:tav tm="0">
                                          <p:val>
                                            <p:fltVal val="0"/>
                                          </p:val>
                                        </p:tav>
                                        <p:tav tm="100000">
                                          <p:val>
                                            <p:strVal val="#ppt_w"/>
                                          </p:val>
                                        </p:tav>
                                      </p:tavLst>
                                    </p:anim>
                                    <p:anim calcmode="lin" valueType="num">
                                      <p:cBhvr>
                                        <p:cTn id="24" dur="1000" fill="hold"/>
                                        <p:tgtEl>
                                          <p:spTgt spid="35"/>
                                        </p:tgtEl>
                                        <p:attrNameLst>
                                          <p:attrName>ppt_h</p:attrName>
                                        </p:attrNameLst>
                                      </p:cBhvr>
                                      <p:tavLst>
                                        <p:tav tm="0">
                                          <p:val>
                                            <p:fltVal val="0"/>
                                          </p:val>
                                        </p:tav>
                                        <p:tav tm="100000">
                                          <p:val>
                                            <p:strVal val="#ppt_h"/>
                                          </p:val>
                                        </p:tav>
                                      </p:tavLst>
                                    </p:anim>
                                    <p:anim calcmode="lin" valueType="num">
                                      <p:cBhvr>
                                        <p:cTn id="25" dur="1000" fill="hold"/>
                                        <p:tgtEl>
                                          <p:spTgt spid="35"/>
                                        </p:tgtEl>
                                        <p:attrNameLst>
                                          <p:attrName>style.rotation</p:attrName>
                                        </p:attrNameLst>
                                      </p:cBhvr>
                                      <p:tavLst>
                                        <p:tav tm="0">
                                          <p:val>
                                            <p:fltVal val="90"/>
                                          </p:val>
                                        </p:tav>
                                        <p:tav tm="100000">
                                          <p:val>
                                            <p:fltVal val="0"/>
                                          </p:val>
                                        </p:tav>
                                      </p:tavLst>
                                    </p:anim>
                                    <p:animEffect transition="in" filter="fade">
                                      <p:cBhvr>
                                        <p:cTn id="26" dur="1000"/>
                                        <p:tgtEl>
                                          <p:spTgt spid="35"/>
                                        </p:tgtEl>
                                      </p:cBhvr>
                                    </p:animEffect>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additive="base">
                                        <p:cTn id="34" dur="500" fill="hold"/>
                                        <p:tgtEl>
                                          <p:spTgt spid="40"/>
                                        </p:tgtEl>
                                        <p:attrNameLst>
                                          <p:attrName>ppt_x</p:attrName>
                                        </p:attrNameLst>
                                      </p:cBhvr>
                                      <p:tavLst>
                                        <p:tav tm="0">
                                          <p:val>
                                            <p:strVal val="#ppt_x"/>
                                          </p:val>
                                        </p:tav>
                                        <p:tav tm="100000">
                                          <p:val>
                                            <p:strVal val="#ppt_x"/>
                                          </p:val>
                                        </p:tav>
                                      </p:tavLst>
                                    </p:anim>
                                    <p:anim calcmode="lin" valueType="num">
                                      <p:cBhvr additive="base">
                                        <p:cTn id="35" dur="500" fill="hold"/>
                                        <p:tgtEl>
                                          <p:spTgt spid="40"/>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31" presetClass="entr" presetSubtype="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fltVal val="0"/>
                                          </p:val>
                                        </p:tav>
                                        <p:tav tm="100000">
                                          <p:val>
                                            <p:strVal val="#ppt_w"/>
                                          </p:val>
                                        </p:tav>
                                      </p:tavLst>
                                    </p:anim>
                                    <p:anim calcmode="lin" valueType="num">
                                      <p:cBhvr>
                                        <p:cTn id="40" dur="1000" fill="hold"/>
                                        <p:tgtEl>
                                          <p:spTgt spid="42"/>
                                        </p:tgtEl>
                                        <p:attrNameLst>
                                          <p:attrName>ppt_h</p:attrName>
                                        </p:attrNameLst>
                                      </p:cBhvr>
                                      <p:tavLst>
                                        <p:tav tm="0">
                                          <p:val>
                                            <p:fltVal val="0"/>
                                          </p:val>
                                        </p:tav>
                                        <p:tav tm="100000">
                                          <p:val>
                                            <p:strVal val="#ppt_h"/>
                                          </p:val>
                                        </p:tav>
                                      </p:tavLst>
                                    </p:anim>
                                    <p:anim calcmode="lin" valueType="num">
                                      <p:cBhvr>
                                        <p:cTn id="41" dur="1000" fill="hold"/>
                                        <p:tgtEl>
                                          <p:spTgt spid="42"/>
                                        </p:tgtEl>
                                        <p:attrNameLst>
                                          <p:attrName>style.rotation</p:attrName>
                                        </p:attrNameLst>
                                      </p:cBhvr>
                                      <p:tavLst>
                                        <p:tav tm="0">
                                          <p:val>
                                            <p:fltVal val="90"/>
                                          </p:val>
                                        </p:tav>
                                        <p:tav tm="100000">
                                          <p:val>
                                            <p:fltVal val="0"/>
                                          </p:val>
                                        </p:tav>
                                      </p:tavLst>
                                    </p:anim>
                                    <p:animEffect transition="in" filter="fade">
                                      <p:cBhvr>
                                        <p:cTn id="42" dur="1000"/>
                                        <p:tgtEl>
                                          <p:spTgt spid="42"/>
                                        </p:tgtEl>
                                      </p:cBhvr>
                                    </p:animEffect>
                                  </p:childTnLst>
                                </p:cTn>
                              </p:par>
                            </p:childTnLst>
                          </p:cTn>
                        </p:par>
                        <p:par>
                          <p:cTn id="43" fill="hold">
                            <p:stCondLst>
                              <p:cond delay="4000"/>
                            </p:stCondLst>
                            <p:childTnLst>
                              <p:par>
                                <p:cTn id="44" presetID="2" presetClass="entr" presetSubtype="4"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ppt_x"/>
                                          </p:val>
                                        </p:tav>
                                        <p:tav tm="100000">
                                          <p:val>
                                            <p:strVal val="#ppt_x"/>
                                          </p:val>
                                        </p:tav>
                                      </p:tavLst>
                                    </p:anim>
                                    <p:anim calcmode="lin" valueType="num">
                                      <p:cBhvr additive="base">
                                        <p:cTn id="47" dur="500" fill="hold"/>
                                        <p:tgtEl>
                                          <p:spTgt spid="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500" fill="hold"/>
                                        <p:tgtEl>
                                          <p:spTgt spid="47"/>
                                        </p:tgtEl>
                                        <p:attrNameLst>
                                          <p:attrName>ppt_x</p:attrName>
                                        </p:attrNameLst>
                                      </p:cBhvr>
                                      <p:tavLst>
                                        <p:tav tm="0">
                                          <p:val>
                                            <p:strVal val="#ppt_x"/>
                                          </p:val>
                                        </p:tav>
                                        <p:tav tm="100000">
                                          <p:val>
                                            <p:strVal val="#ppt_x"/>
                                          </p:val>
                                        </p:tav>
                                      </p:tavLst>
                                    </p:anim>
                                    <p:anim calcmode="lin" valueType="num">
                                      <p:cBhvr additive="base">
                                        <p:cTn id="51" dur="500" fill="hold"/>
                                        <p:tgtEl>
                                          <p:spTgt spid="47"/>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31" presetClass="entr" presetSubtype="0"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p:cTn id="55" dur="1000" fill="hold"/>
                                        <p:tgtEl>
                                          <p:spTgt spid="50"/>
                                        </p:tgtEl>
                                        <p:attrNameLst>
                                          <p:attrName>ppt_w</p:attrName>
                                        </p:attrNameLst>
                                      </p:cBhvr>
                                      <p:tavLst>
                                        <p:tav tm="0">
                                          <p:val>
                                            <p:fltVal val="0"/>
                                          </p:val>
                                        </p:tav>
                                        <p:tav tm="100000">
                                          <p:val>
                                            <p:strVal val="#ppt_w"/>
                                          </p:val>
                                        </p:tav>
                                      </p:tavLst>
                                    </p:anim>
                                    <p:anim calcmode="lin" valueType="num">
                                      <p:cBhvr>
                                        <p:cTn id="56" dur="1000" fill="hold"/>
                                        <p:tgtEl>
                                          <p:spTgt spid="50"/>
                                        </p:tgtEl>
                                        <p:attrNameLst>
                                          <p:attrName>ppt_h</p:attrName>
                                        </p:attrNameLst>
                                      </p:cBhvr>
                                      <p:tavLst>
                                        <p:tav tm="0">
                                          <p:val>
                                            <p:fltVal val="0"/>
                                          </p:val>
                                        </p:tav>
                                        <p:tav tm="100000">
                                          <p:val>
                                            <p:strVal val="#ppt_h"/>
                                          </p:val>
                                        </p:tav>
                                      </p:tavLst>
                                    </p:anim>
                                    <p:anim calcmode="lin" valueType="num">
                                      <p:cBhvr>
                                        <p:cTn id="57" dur="1000" fill="hold"/>
                                        <p:tgtEl>
                                          <p:spTgt spid="50"/>
                                        </p:tgtEl>
                                        <p:attrNameLst>
                                          <p:attrName>style.rotation</p:attrName>
                                        </p:attrNameLst>
                                      </p:cBhvr>
                                      <p:tavLst>
                                        <p:tav tm="0">
                                          <p:val>
                                            <p:fltVal val="90"/>
                                          </p:val>
                                        </p:tav>
                                        <p:tav tm="100000">
                                          <p:val>
                                            <p:fltVal val="0"/>
                                          </p:val>
                                        </p:tav>
                                      </p:tavLst>
                                    </p:anim>
                                    <p:animEffect transition="in" filter="fade">
                                      <p:cBhvr>
                                        <p:cTn id="58" dur="1000"/>
                                        <p:tgtEl>
                                          <p:spTgt spid="50"/>
                                        </p:tgtEl>
                                      </p:cBhvr>
                                    </p:animEffect>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500" fill="hold"/>
                                        <p:tgtEl>
                                          <p:spTgt spid="5"/>
                                        </p:tgtEl>
                                        <p:attrNameLst>
                                          <p:attrName>ppt_x</p:attrName>
                                        </p:attrNameLst>
                                      </p:cBhvr>
                                      <p:tavLst>
                                        <p:tav tm="0">
                                          <p:val>
                                            <p:strVal val="#ppt_x"/>
                                          </p:val>
                                        </p:tav>
                                        <p:tav tm="100000">
                                          <p:val>
                                            <p:strVal val="#ppt_x"/>
                                          </p:val>
                                        </p:tav>
                                      </p:tavLst>
                                    </p:anim>
                                    <p:anim calcmode="lin" valueType="num">
                                      <p:cBhvr additive="base">
                                        <p:cTn id="63" dur="500" fill="hold"/>
                                        <p:tgtEl>
                                          <p:spTgt spid="5"/>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55"/>
                                        </p:tgtEl>
                                        <p:attrNameLst>
                                          <p:attrName>style.visibility</p:attrName>
                                        </p:attrNameLst>
                                      </p:cBhvr>
                                      <p:to>
                                        <p:strVal val="visible"/>
                                      </p:to>
                                    </p:set>
                                    <p:anim calcmode="lin" valueType="num">
                                      <p:cBhvr additive="base">
                                        <p:cTn id="66" dur="500" fill="hold"/>
                                        <p:tgtEl>
                                          <p:spTgt spid="55"/>
                                        </p:tgtEl>
                                        <p:attrNameLst>
                                          <p:attrName>ppt_x</p:attrName>
                                        </p:attrNameLst>
                                      </p:cBhvr>
                                      <p:tavLst>
                                        <p:tav tm="0">
                                          <p:val>
                                            <p:strVal val="#ppt_x"/>
                                          </p:val>
                                        </p:tav>
                                        <p:tav tm="100000">
                                          <p:val>
                                            <p:strVal val="#ppt_x"/>
                                          </p:val>
                                        </p:tav>
                                      </p:tavLst>
                                    </p:anim>
                                    <p:anim calcmode="lin" valueType="num">
                                      <p:cBhvr additive="base">
                                        <p:cTn id="67"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3" grpId="0"/>
      <p:bldP spid="35" grpId="0" animBg="1"/>
      <p:bldP spid="40" grpId="0"/>
      <p:bldP spid="42" grpId="0" animBg="1"/>
      <p:bldP spid="47" grpId="0"/>
      <p:bldP spid="50" grpId="0" animBg="1"/>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
          <p:cNvGrpSpPr/>
          <p:nvPr/>
        </p:nvGrpSpPr>
        <p:grpSpPr>
          <a:xfrm>
            <a:off x="3050527" y="1551622"/>
            <a:ext cx="3041758" cy="2795687"/>
            <a:chOff x="3392215" y="1614026"/>
            <a:chExt cx="5407569" cy="4970110"/>
          </a:xfrm>
        </p:grpSpPr>
        <p:sp>
          <p:nvSpPr>
            <p:cNvPr id="7" name="Freeform 6"/>
            <p:cNvSpPr>
              <a:spLocks noEditPoints="1"/>
            </p:cNvSpPr>
            <p:nvPr/>
          </p:nvSpPr>
          <p:spPr bwMode="auto">
            <a:xfrm>
              <a:off x="6399045" y="4571163"/>
              <a:ext cx="364143" cy="366587"/>
            </a:xfrm>
            <a:custGeom>
              <a:avLst/>
              <a:gdLst>
                <a:gd name="T0" fmla="*/ 143 w 189"/>
                <a:gd name="T1" fmla="*/ 160 h 190"/>
                <a:gd name="T2" fmla="*/ 160 w 189"/>
                <a:gd name="T3" fmla="*/ 163 h 190"/>
                <a:gd name="T4" fmla="*/ 161 w 189"/>
                <a:gd name="T5" fmla="*/ 153 h 190"/>
                <a:gd name="T6" fmla="*/ 171 w 189"/>
                <a:gd name="T7" fmla="*/ 143 h 190"/>
                <a:gd name="T8" fmla="*/ 177 w 189"/>
                <a:gd name="T9" fmla="*/ 133 h 190"/>
                <a:gd name="T10" fmla="*/ 175 w 189"/>
                <a:gd name="T11" fmla="*/ 118 h 190"/>
                <a:gd name="T12" fmla="*/ 188 w 189"/>
                <a:gd name="T13" fmla="*/ 113 h 190"/>
                <a:gd name="T14" fmla="*/ 175 w 189"/>
                <a:gd name="T15" fmla="*/ 101 h 190"/>
                <a:gd name="T16" fmla="*/ 189 w 189"/>
                <a:gd name="T17" fmla="*/ 90 h 190"/>
                <a:gd name="T18" fmla="*/ 182 w 189"/>
                <a:gd name="T19" fmla="*/ 83 h 190"/>
                <a:gd name="T20" fmla="*/ 181 w 189"/>
                <a:gd name="T21" fmla="*/ 69 h 190"/>
                <a:gd name="T22" fmla="*/ 177 w 189"/>
                <a:gd name="T23" fmla="*/ 58 h 190"/>
                <a:gd name="T24" fmla="*/ 168 w 189"/>
                <a:gd name="T25" fmla="*/ 47 h 190"/>
                <a:gd name="T26" fmla="*/ 169 w 189"/>
                <a:gd name="T27" fmla="*/ 37 h 190"/>
                <a:gd name="T28" fmla="*/ 152 w 189"/>
                <a:gd name="T29" fmla="*/ 38 h 190"/>
                <a:gd name="T30" fmla="*/ 153 w 189"/>
                <a:gd name="T31" fmla="*/ 20 h 190"/>
                <a:gd name="T32" fmla="*/ 142 w 189"/>
                <a:gd name="T33" fmla="*/ 21 h 190"/>
                <a:gd name="T34" fmla="*/ 131 w 189"/>
                <a:gd name="T35" fmla="*/ 13 h 190"/>
                <a:gd name="T36" fmla="*/ 120 w 189"/>
                <a:gd name="T37" fmla="*/ 9 h 190"/>
                <a:gd name="T38" fmla="*/ 106 w 189"/>
                <a:gd name="T39" fmla="*/ 8 h 190"/>
                <a:gd name="T40" fmla="*/ 99 w 189"/>
                <a:gd name="T41" fmla="*/ 1 h 190"/>
                <a:gd name="T42" fmla="*/ 88 w 189"/>
                <a:gd name="T43" fmla="*/ 15 h 190"/>
                <a:gd name="T44" fmla="*/ 76 w 189"/>
                <a:gd name="T45" fmla="*/ 2 h 190"/>
                <a:gd name="T46" fmla="*/ 70 w 189"/>
                <a:gd name="T47" fmla="*/ 11 h 190"/>
                <a:gd name="T48" fmla="*/ 57 w 189"/>
                <a:gd name="T49" fmla="*/ 14 h 190"/>
                <a:gd name="T50" fmla="*/ 47 w 189"/>
                <a:gd name="T51" fmla="*/ 13 h 190"/>
                <a:gd name="T52" fmla="*/ 46 w 189"/>
                <a:gd name="T53" fmla="*/ 31 h 190"/>
                <a:gd name="T54" fmla="*/ 29 w 189"/>
                <a:gd name="T55" fmla="*/ 27 h 190"/>
                <a:gd name="T56" fmla="*/ 28 w 189"/>
                <a:gd name="T57" fmla="*/ 38 h 190"/>
                <a:gd name="T58" fmla="*/ 18 w 189"/>
                <a:gd name="T59" fmla="*/ 47 h 190"/>
                <a:gd name="T60" fmla="*/ 13 w 189"/>
                <a:gd name="T61" fmla="*/ 58 h 190"/>
                <a:gd name="T62" fmla="*/ 14 w 189"/>
                <a:gd name="T63" fmla="*/ 73 h 190"/>
                <a:gd name="T64" fmla="*/ 2 w 189"/>
                <a:gd name="T65" fmla="*/ 77 h 190"/>
                <a:gd name="T66" fmla="*/ 14 w 189"/>
                <a:gd name="T67" fmla="*/ 89 h 190"/>
                <a:gd name="T68" fmla="*/ 0 w 189"/>
                <a:gd name="T69" fmla="*/ 100 h 190"/>
                <a:gd name="T70" fmla="*/ 7 w 189"/>
                <a:gd name="T71" fmla="*/ 108 h 190"/>
                <a:gd name="T72" fmla="*/ 8 w 189"/>
                <a:gd name="T73" fmla="*/ 121 h 190"/>
                <a:gd name="T74" fmla="*/ 13 w 189"/>
                <a:gd name="T75" fmla="*/ 133 h 190"/>
                <a:gd name="T76" fmla="*/ 21 w 189"/>
                <a:gd name="T77" fmla="*/ 144 h 190"/>
                <a:gd name="T78" fmla="*/ 20 w 189"/>
                <a:gd name="T79" fmla="*/ 154 h 190"/>
                <a:gd name="T80" fmla="*/ 37 w 189"/>
                <a:gd name="T81" fmla="*/ 152 h 190"/>
                <a:gd name="T82" fmla="*/ 37 w 189"/>
                <a:gd name="T83" fmla="*/ 170 h 190"/>
                <a:gd name="T84" fmla="*/ 47 w 189"/>
                <a:gd name="T85" fmla="*/ 169 h 190"/>
                <a:gd name="T86" fmla="*/ 58 w 189"/>
                <a:gd name="T87" fmla="*/ 177 h 190"/>
                <a:gd name="T88" fmla="*/ 69 w 189"/>
                <a:gd name="T89" fmla="*/ 182 h 190"/>
                <a:gd name="T90" fmla="*/ 83 w 189"/>
                <a:gd name="T91" fmla="*/ 183 h 190"/>
                <a:gd name="T92" fmla="*/ 90 w 189"/>
                <a:gd name="T93" fmla="*/ 190 h 190"/>
                <a:gd name="T94" fmla="*/ 101 w 189"/>
                <a:gd name="T95" fmla="*/ 176 h 190"/>
                <a:gd name="T96" fmla="*/ 113 w 189"/>
                <a:gd name="T97" fmla="*/ 188 h 190"/>
                <a:gd name="T98" fmla="*/ 119 w 189"/>
                <a:gd name="T99" fmla="*/ 180 h 190"/>
                <a:gd name="T100" fmla="*/ 133 w 189"/>
                <a:gd name="T101" fmla="*/ 177 h 190"/>
                <a:gd name="T102" fmla="*/ 142 w 189"/>
                <a:gd name="T103" fmla="*/ 177 h 190"/>
                <a:gd name="T104" fmla="*/ 80 w 189"/>
                <a:gd name="T105" fmla="*/ 66 h 190"/>
                <a:gd name="T106" fmla="*/ 78 w 189"/>
                <a:gd name="T107" fmla="*/ 74 h 190"/>
                <a:gd name="T108" fmla="*/ 113 w 189"/>
                <a:gd name="T109" fmla="*/ 85 h 190"/>
                <a:gd name="T110" fmla="*/ 66 w 189"/>
                <a:gd name="T111" fmla="*/ 109 h 190"/>
                <a:gd name="T112" fmla="*/ 74 w 189"/>
                <a:gd name="T113" fmla="*/ 112 h 190"/>
                <a:gd name="T114" fmla="*/ 88 w 189"/>
                <a:gd name="T115" fmla="*/ 82 h 190"/>
                <a:gd name="T116" fmla="*/ 81 w 189"/>
                <a:gd name="T117" fmla="*/ 102 h 190"/>
                <a:gd name="T118" fmla="*/ 112 w 189"/>
                <a:gd name="T119" fmla="*/ 11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9" h="190">
                  <a:moveTo>
                    <a:pt x="143" y="171"/>
                  </a:moveTo>
                  <a:cubicBezTo>
                    <a:pt x="142" y="169"/>
                    <a:pt x="142" y="169"/>
                    <a:pt x="142" y="169"/>
                  </a:cubicBezTo>
                  <a:cubicBezTo>
                    <a:pt x="140" y="167"/>
                    <a:pt x="140" y="163"/>
                    <a:pt x="143" y="160"/>
                  </a:cubicBezTo>
                  <a:cubicBezTo>
                    <a:pt x="146" y="157"/>
                    <a:pt x="150" y="158"/>
                    <a:pt x="153" y="161"/>
                  </a:cubicBezTo>
                  <a:cubicBezTo>
                    <a:pt x="154" y="163"/>
                    <a:pt x="154" y="163"/>
                    <a:pt x="154" y="163"/>
                  </a:cubicBezTo>
                  <a:cubicBezTo>
                    <a:pt x="156" y="165"/>
                    <a:pt x="159" y="165"/>
                    <a:pt x="160" y="163"/>
                  </a:cubicBezTo>
                  <a:cubicBezTo>
                    <a:pt x="161" y="162"/>
                    <a:pt x="162" y="162"/>
                    <a:pt x="163" y="161"/>
                  </a:cubicBezTo>
                  <a:cubicBezTo>
                    <a:pt x="165" y="159"/>
                    <a:pt x="165" y="156"/>
                    <a:pt x="163" y="154"/>
                  </a:cubicBezTo>
                  <a:cubicBezTo>
                    <a:pt x="161" y="153"/>
                    <a:pt x="161" y="153"/>
                    <a:pt x="161" y="153"/>
                  </a:cubicBezTo>
                  <a:cubicBezTo>
                    <a:pt x="158" y="151"/>
                    <a:pt x="157" y="147"/>
                    <a:pt x="159" y="144"/>
                  </a:cubicBezTo>
                  <a:cubicBezTo>
                    <a:pt x="161" y="140"/>
                    <a:pt x="166" y="140"/>
                    <a:pt x="169" y="142"/>
                  </a:cubicBezTo>
                  <a:cubicBezTo>
                    <a:pt x="171" y="143"/>
                    <a:pt x="171" y="143"/>
                    <a:pt x="171" y="143"/>
                  </a:cubicBezTo>
                  <a:cubicBezTo>
                    <a:pt x="173" y="145"/>
                    <a:pt x="176" y="144"/>
                    <a:pt x="177" y="142"/>
                  </a:cubicBezTo>
                  <a:cubicBezTo>
                    <a:pt x="178" y="141"/>
                    <a:pt x="178" y="140"/>
                    <a:pt x="179" y="139"/>
                  </a:cubicBezTo>
                  <a:cubicBezTo>
                    <a:pt x="180" y="136"/>
                    <a:pt x="179" y="134"/>
                    <a:pt x="177" y="133"/>
                  </a:cubicBezTo>
                  <a:cubicBezTo>
                    <a:pt x="174" y="132"/>
                    <a:pt x="174" y="132"/>
                    <a:pt x="174" y="132"/>
                  </a:cubicBezTo>
                  <a:cubicBezTo>
                    <a:pt x="171" y="130"/>
                    <a:pt x="169" y="127"/>
                    <a:pt x="171" y="123"/>
                  </a:cubicBezTo>
                  <a:cubicBezTo>
                    <a:pt x="169" y="120"/>
                    <a:pt x="172" y="116"/>
                    <a:pt x="175" y="118"/>
                  </a:cubicBezTo>
                  <a:cubicBezTo>
                    <a:pt x="181" y="120"/>
                    <a:pt x="181" y="120"/>
                    <a:pt x="181" y="120"/>
                  </a:cubicBezTo>
                  <a:cubicBezTo>
                    <a:pt x="183" y="121"/>
                    <a:pt x="186" y="119"/>
                    <a:pt x="187" y="117"/>
                  </a:cubicBezTo>
                  <a:cubicBezTo>
                    <a:pt x="187" y="116"/>
                    <a:pt x="187" y="114"/>
                    <a:pt x="188" y="113"/>
                  </a:cubicBezTo>
                  <a:cubicBezTo>
                    <a:pt x="188" y="111"/>
                    <a:pt x="186" y="108"/>
                    <a:pt x="184" y="108"/>
                  </a:cubicBezTo>
                  <a:cubicBezTo>
                    <a:pt x="181" y="108"/>
                    <a:pt x="181" y="108"/>
                    <a:pt x="181" y="108"/>
                  </a:cubicBezTo>
                  <a:cubicBezTo>
                    <a:pt x="178" y="108"/>
                    <a:pt x="175" y="104"/>
                    <a:pt x="175" y="101"/>
                  </a:cubicBezTo>
                  <a:cubicBezTo>
                    <a:pt x="176" y="97"/>
                    <a:pt x="179" y="94"/>
                    <a:pt x="183" y="94"/>
                  </a:cubicBezTo>
                  <a:cubicBezTo>
                    <a:pt x="185" y="94"/>
                    <a:pt x="185" y="94"/>
                    <a:pt x="185" y="94"/>
                  </a:cubicBezTo>
                  <a:cubicBezTo>
                    <a:pt x="187" y="95"/>
                    <a:pt x="189" y="93"/>
                    <a:pt x="189" y="90"/>
                  </a:cubicBezTo>
                  <a:cubicBezTo>
                    <a:pt x="189" y="89"/>
                    <a:pt x="189" y="87"/>
                    <a:pt x="189" y="86"/>
                  </a:cubicBezTo>
                  <a:cubicBezTo>
                    <a:pt x="189" y="84"/>
                    <a:pt x="186" y="82"/>
                    <a:pt x="184" y="82"/>
                  </a:cubicBezTo>
                  <a:cubicBezTo>
                    <a:pt x="182" y="83"/>
                    <a:pt x="182" y="83"/>
                    <a:pt x="182" y="83"/>
                  </a:cubicBezTo>
                  <a:cubicBezTo>
                    <a:pt x="178" y="84"/>
                    <a:pt x="174" y="81"/>
                    <a:pt x="173" y="78"/>
                  </a:cubicBezTo>
                  <a:cubicBezTo>
                    <a:pt x="173" y="74"/>
                    <a:pt x="175" y="70"/>
                    <a:pt x="179" y="70"/>
                  </a:cubicBezTo>
                  <a:cubicBezTo>
                    <a:pt x="181" y="69"/>
                    <a:pt x="181" y="69"/>
                    <a:pt x="181" y="69"/>
                  </a:cubicBezTo>
                  <a:cubicBezTo>
                    <a:pt x="183" y="69"/>
                    <a:pt x="185" y="66"/>
                    <a:pt x="184" y="64"/>
                  </a:cubicBezTo>
                  <a:cubicBezTo>
                    <a:pt x="183" y="62"/>
                    <a:pt x="183" y="61"/>
                    <a:pt x="182" y="60"/>
                  </a:cubicBezTo>
                  <a:cubicBezTo>
                    <a:pt x="182" y="58"/>
                    <a:pt x="179" y="57"/>
                    <a:pt x="177" y="58"/>
                  </a:cubicBezTo>
                  <a:cubicBezTo>
                    <a:pt x="175" y="59"/>
                    <a:pt x="175" y="59"/>
                    <a:pt x="175" y="59"/>
                  </a:cubicBezTo>
                  <a:cubicBezTo>
                    <a:pt x="171" y="61"/>
                    <a:pt x="167" y="59"/>
                    <a:pt x="165" y="56"/>
                  </a:cubicBezTo>
                  <a:cubicBezTo>
                    <a:pt x="164" y="53"/>
                    <a:pt x="165" y="49"/>
                    <a:pt x="168" y="47"/>
                  </a:cubicBezTo>
                  <a:cubicBezTo>
                    <a:pt x="170" y="46"/>
                    <a:pt x="170" y="46"/>
                    <a:pt x="170" y="46"/>
                  </a:cubicBezTo>
                  <a:cubicBezTo>
                    <a:pt x="172" y="45"/>
                    <a:pt x="173" y="42"/>
                    <a:pt x="171" y="40"/>
                  </a:cubicBezTo>
                  <a:cubicBezTo>
                    <a:pt x="171" y="39"/>
                    <a:pt x="170" y="38"/>
                    <a:pt x="169" y="37"/>
                  </a:cubicBezTo>
                  <a:cubicBezTo>
                    <a:pt x="167" y="35"/>
                    <a:pt x="165" y="34"/>
                    <a:pt x="163" y="36"/>
                  </a:cubicBezTo>
                  <a:cubicBezTo>
                    <a:pt x="161" y="38"/>
                    <a:pt x="161" y="38"/>
                    <a:pt x="161" y="38"/>
                  </a:cubicBezTo>
                  <a:cubicBezTo>
                    <a:pt x="159" y="40"/>
                    <a:pt x="155" y="40"/>
                    <a:pt x="152" y="38"/>
                  </a:cubicBezTo>
                  <a:cubicBezTo>
                    <a:pt x="149" y="36"/>
                    <a:pt x="149" y="31"/>
                    <a:pt x="152" y="28"/>
                  </a:cubicBezTo>
                  <a:cubicBezTo>
                    <a:pt x="153" y="27"/>
                    <a:pt x="153" y="27"/>
                    <a:pt x="153" y="27"/>
                  </a:cubicBezTo>
                  <a:cubicBezTo>
                    <a:pt x="155" y="25"/>
                    <a:pt x="155" y="22"/>
                    <a:pt x="153" y="20"/>
                  </a:cubicBezTo>
                  <a:cubicBezTo>
                    <a:pt x="152" y="20"/>
                    <a:pt x="151" y="19"/>
                    <a:pt x="150" y="18"/>
                  </a:cubicBezTo>
                  <a:cubicBezTo>
                    <a:pt x="147" y="17"/>
                    <a:pt x="145" y="17"/>
                    <a:pt x="143" y="19"/>
                  </a:cubicBezTo>
                  <a:cubicBezTo>
                    <a:pt x="142" y="21"/>
                    <a:pt x="142" y="21"/>
                    <a:pt x="142" y="21"/>
                  </a:cubicBezTo>
                  <a:cubicBezTo>
                    <a:pt x="140" y="25"/>
                    <a:pt x="136" y="26"/>
                    <a:pt x="133" y="24"/>
                  </a:cubicBezTo>
                  <a:cubicBezTo>
                    <a:pt x="130" y="22"/>
                    <a:pt x="128" y="18"/>
                    <a:pt x="130" y="15"/>
                  </a:cubicBezTo>
                  <a:cubicBezTo>
                    <a:pt x="131" y="13"/>
                    <a:pt x="131" y="13"/>
                    <a:pt x="131" y="13"/>
                  </a:cubicBezTo>
                  <a:cubicBezTo>
                    <a:pt x="133" y="11"/>
                    <a:pt x="132" y="8"/>
                    <a:pt x="129" y="7"/>
                  </a:cubicBezTo>
                  <a:cubicBezTo>
                    <a:pt x="128" y="7"/>
                    <a:pt x="127" y="6"/>
                    <a:pt x="126" y="6"/>
                  </a:cubicBezTo>
                  <a:cubicBezTo>
                    <a:pt x="123" y="5"/>
                    <a:pt x="121" y="6"/>
                    <a:pt x="120" y="9"/>
                  </a:cubicBezTo>
                  <a:cubicBezTo>
                    <a:pt x="119" y="11"/>
                    <a:pt x="119" y="11"/>
                    <a:pt x="119" y="11"/>
                  </a:cubicBezTo>
                  <a:cubicBezTo>
                    <a:pt x="119" y="15"/>
                    <a:pt x="115" y="17"/>
                    <a:pt x="111" y="16"/>
                  </a:cubicBezTo>
                  <a:cubicBezTo>
                    <a:pt x="108" y="15"/>
                    <a:pt x="105" y="12"/>
                    <a:pt x="106" y="8"/>
                  </a:cubicBezTo>
                  <a:cubicBezTo>
                    <a:pt x="107" y="6"/>
                    <a:pt x="107" y="6"/>
                    <a:pt x="107" y="6"/>
                  </a:cubicBezTo>
                  <a:cubicBezTo>
                    <a:pt x="107" y="4"/>
                    <a:pt x="105" y="1"/>
                    <a:pt x="103" y="1"/>
                  </a:cubicBezTo>
                  <a:cubicBezTo>
                    <a:pt x="102" y="1"/>
                    <a:pt x="100" y="1"/>
                    <a:pt x="99" y="1"/>
                  </a:cubicBezTo>
                  <a:cubicBezTo>
                    <a:pt x="97" y="0"/>
                    <a:pt x="94" y="3"/>
                    <a:pt x="95" y="5"/>
                  </a:cubicBezTo>
                  <a:cubicBezTo>
                    <a:pt x="95" y="7"/>
                    <a:pt x="95" y="7"/>
                    <a:pt x="95" y="7"/>
                  </a:cubicBezTo>
                  <a:cubicBezTo>
                    <a:pt x="95" y="11"/>
                    <a:pt x="92" y="14"/>
                    <a:pt x="88" y="15"/>
                  </a:cubicBezTo>
                  <a:cubicBezTo>
                    <a:pt x="85" y="15"/>
                    <a:pt x="81" y="12"/>
                    <a:pt x="81" y="8"/>
                  </a:cubicBezTo>
                  <a:cubicBezTo>
                    <a:pt x="81" y="6"/>
                    <a:pt x="81" y="6"/>
                    <a:pt x="81" y="6"/>
                  </a:cubicBezTo>
                  <a:cubicBezTo>
                    <a:pt x="81" y="4"/>
                    <a:pt x="78" y="2"/>
                    <a:pt x="76" y="2"/>
                  </a:cubicBezTo>
                  <a:cubicBezTo>
                    <a:pt x="75" y="3"/>
                    <a:pt x="73" y="3"/>
                    <a:pt x="72" y="3"/>
                  </a:cubicBezTo>
                  <a:cubicBezTo>
                    <a:pt x="70" y="4"/>
                    <a:pt x="68" y="6"/>
                    <a:pt x="69" y="9"/>
                  </a:cubicBezTo>
                  <a:cubicBezTo>
                    <a:pt x="70" y="11"/>
                    <a:pt x="70" y="11"/>
                    <a:pt x="70" y="11"/>
                  </a:cubicBezTo>
                  <a:cubicBezTo>
                    <a:pt x="71" y="14"/>
                    <a:pt x="69" y="18"/>
                    <a:pt x="66" y="20"/>
                  </a:cubicBezTo>
                  <a:cubicBezTo>
                    <a:pt x="62" y="21"/>
                    <a:pt x="58" y="19"/>
                    <a:pt x="57" y="15"/>
                  </a:cubicBezTo>
                  <a:cubicBezTo>
                    <a:pt x="57" y="14"/>
                    <a:pt x="57" y="14"/>
                    <a:pt x="57" y="14"/>
                  </a:cubicBezTo>
                  <a:cubicBezTo>
                    <a:pt x="56" y="11"/>
                    <a:pt x="53" y="10"/>
                    <a:pt x="51" y="11"/>
                  </a:cubicBezTo>
                  <a:cubicBezTo>
                    <a:pt x="51" y="11"/>
                    <a:pt x="51" y="11"/>
                    <a:pt x="51" y="11"/>
                  </a:cubicBezTo>
                  <a:cubicBezTo>
                    <a:pt x="49" y="12"/>
                    <a:pt x="48" y="13"/>
                    <a:pt x="47" y="13"/>
                  </a:cubicBezTo>
                  <a:cubicBezTo>
                    <a:pt x="45" y="14"/>
                    <a:pt x="44" y="17"/>
                    <a:pt x="46" y="19"/>
                  </a:cubicBezTo>
                  <a:cubicBezTo>
                    <a:pt x="47" y="21"/>
                    <a:pt x="47" y="21"/>
                    <a:pt x="47" y="21"/>
                  </a:cubicBezTo>
                  <a:cubicBezTo>
                    <a:pt x="49" y="24"/>
                    <a:pt x="49" y="29"/>
                    <a:pt x="46" y="31"/>
                  </a:cubicBezTo>
                  <a:cubicBezTo>
                    <a:pt x="43" y="33"/>
                    <a:pt x="38" y="32"/>
                    <a:pt x="36" y="29"/>
                  </a:cubicBezTo>
                  <a:cubicBezTo>
                    <a:pt x="35" y="28"/>
                    <a:pt x="35" y="28"/>
                    <a:pt x="35" y="28"/>
                  </a:cubicBezTo>
                  <a:cubicBezTo>
                    <a:pt x="34" y="26"/>
                    <a:pt x="31" y="25"/>
                    <a:pt x="29" y="27"/>
                  </a:cubicBezTo>
                  <a:cubicBezTo>
                    <a:pt x="28" y="28"/>
                    <a:pt x="27" y="29"/>
                    <a:pt x="26" y="30"/>
                  </a:cubicBezTo>
                  <a:cubicBezTo>
                    <a:pt x="24" y="32"/>
                    <a:pt x="24" y="35"/>
                    <a:pt x="26" y="36"/>
                  </a:cubicBezTo>
                  <a:cubicBezTo>
                    <a:pt x="28" y="38"/>
                    <a:pt x="28" y="38"/>
                    <a:pt x="28" y="38"/>
                  </a:cubicBezTo>
                  <a:cubicBezTo>
                    <a:pt x="31" y="40"/>
                    <a:pt x="32" y="44"/>
                    <a:pt x="29" y="47"/>
                  </a:cubicBezTo>
                  <a:cubicBezTo>
                    <a:pt x="27" y="50"/>
                    <a:pt x="23" y="51"/>
                    <a:pt x="20" y="48"/>
                  </a:cubicBezTo>
                  <a:cubicBezTo>
                    <a:pt x="18" y="47"/>
                    <a:pt x="18" y="47"/>
                    <a:pt x="18" y="47"/>
                  </a:cubicBezTo>
                  <a:cubicBezTo>
                    <a:pt x="16" y="46"/>
                    <a:pt x="13" y="46"/>
                    <a:pt x="12" y="48"/>
                  </a:cubicBezTo>
                  <a:cubicBezTo>
                    <a:pt x="12" y="50"/>
                    <a:pt x="11" y="51"/>
                    <a:pt x="10" y="52"/>
                  </a:cubicBezTo>
                  <a:cubicBezTo>
                    <a:pt x="9" y="54"/>
                    <a:pt x="10" y="57"/>
                    <a:pt x="13" y="58"/>
                  </a:cubicBezTo>
                  <a:cubicBezTo>
                    <a:pt x="15" y="59"/>
                    <a:pt x="15" y="59"/>
                    <a:pt x="15" y="59"/>
                  </a:cubicBezTo>
                  <a:cubicBezTo>
                    <a:pt x="18" y="60"/>
                    <a:pt x="20" y="64"/>
                    <a:pt x="19" y="67"/>
                  </a:cubicBezTo>
                  <a:cubicBezTo>
                    <a:pt x="20" y="71"/>
                    <a:pt x="17" y="74"/>
                    <a:pt x="14" y="73"/>
                  </a:cubicBezTo>
                  <a:cubicBezTo>
                    <a:pt x="8" y="71"/>
                    <a:pt x="8" y="71"/>
                    <a:pt x="8" y="71"/>
                  </a:cubicBezTo>
                  <a:cubicBezTo>
                    <a:pt x="6" y="70"/>
                    <a:pt x="3" y="71"/>
                    <a:pt x="2" y="74"/>
                  </a:cubicBezTo>
                  <a:cubicBezTo>
                    <a:pt x="2" y="75"/>
                    <a:pt x="2" y="76"/>
                    <a:pt x="2" y="77"/>
                  </a:cubicBezTo>
                  <a:cubicBezTo>
                    <a:pt x="1" y="80"/>
                    <a:pt x="3" y="82"/>
                    <a:pt x="5" y="82"/>
                  </a:cubicBezTo>
                  <a:cubicBezTo>
                    <a:pt x="7" y="83"/>
                    <a:pt x="7" y="83"/>
                    <a:pt x="7" y="83"/>
                  </a:cubicBezTo>
                  <a:cubicBezTo>
                    <a:pt x="11" y="83"/>
                    <a:pt x="14" y="85"/>
                    <a:pt x="14" y="89"/>
                  </a:cubicBezTo>
                  <a:cubicBezTo>
                    <a:pt x="14" y="93"/>
                    <a:pt x="11" y="96"/>
                    <a:pt x="6" y="96"/>
                  </a:cubicBezTo>
                  <a:cubicBezTo>
                    <a:pt x="5" y="96"/>
                    <a:pt x="5" y="96"/>
                    <a:pt x="5" y="96"/>
                  </a:cubicBezTo>
                  <a:cubicBezTo>
                    <a:pt x="2" y="96"/>
                    <a:pt x="0" y="98"/>
                    <a:pt x="0" y="100"/>
                  </a:cubicBezTo>
                  <a:cubicBezTo>
                    <a:pt x="0" y="102"/>
                    <a:pt x="0" y="103"/>
                    <a:pt x="0" y="104"/>
                  </a:cubicBezTo>
                  <a:cubicBezTo>
                    <a:pt x="0" y="107"/>
                    <a:pt x="3" y="108"/>
                    <a:pt x="5" y="108"/>
                  </a:cubicBezTo>
                  <a:cubicBezTo>
                    <a:pt x="7" y="108"/>
                    <a:pt x="7" y="108"/>
                    <a:pt x="7" y="108"/>
                  </a:cubicBezTo>
                  <a:cubicBezTo>
                    <a:pt x="11" y="107"/>
                    <a:pt x="14" y="109"/>
                    <a:pt x="15" y="112"/>
                  </a:cubicBezTo>
                  <a:cubicBezTo>
                    <a:pt x="17" y="116"/>
                    <a:pt x="14" y="120"/>
                    <a:pt x="10" y="121"/>
                  </a:cubicBezTo>
                  <a:cubicBezTo>
                    <a:pt x="8" y="121"/>
                    <a:pt x="8" y="121"/>
                    <a:pt x="8" y="121"/>
                  </a:cubicBezTo>
                  <a:cubicBezTo>
                    <a:pt x="6" y="122"/>
                    <a:pt x="4" y="124"/>
                    <a:pt x="5" y="127"/>
                  </a:cubicBezTo>
                  <a:cubicBezTo>
                    <a:pt x="6" y="128"/>
                    <a:pt x="6" y="129"/>
                    <a:pt x="7" y="130"/>
                  </a:cubicBezTo>
                  <a:cubicBezTo>
                    <a:pt x="8" y="133"/>
                    <a:pt x="10" y="134"/>
                    <a:pt x="13" y="133"/>
                  </a:cubicBezTo>
                  <a:cubicBezTo>
                    <a:pt x="15" y="132"/>
                    <a:pt x="15" y="132"/>
                    <a:pt x="15" y="132"/>
                  </a:cubicBezTo>
                  <a:cubicBezTo>
                    <a:pt x="18" y="130"/>
                    <a:pt x="22" y="131"/>
                    <a:pt x="24" y="134"/>
                  </a:cubicBezTo>
                  <a:cubicBezTo>
                    <a:pt x="26" y="138"/>
                    <a:pt x="24" y="142"/>
                    <a:pt x="21" y="144"/>
                  </a:cubicBezTo>
                  <a:cubicBezTo>
                    <a:pt x="19" y="144"/>
                    <a:pt x="19" y="144"/>
                    <a:pt x="19" y="144"/>
                  </a:cubicBezTo>
                  <a:cubicBezTo>
                    <a:pt x="17" y="146"/>
                    <a:pt x="16" y="149"/>
                    <a:pt x="18" y="151"/>
                  </a:cubicBezTo>
                  <a:cubicBezTo>
                    <a:pt x="19" y="152"/>
                    <a:pt x="19" y="153"/>
                    <a:pt x="20" y="154"/>
                  </a:cubicBezTo>
                  <a:cubicBezTo>
                    <a:pt x="22" y="156"/>
                    <a:pt x="25" y="156"/>
                    <a:pt x="26" y="154"/>
                  </a:cubicBezTo>
                  <a:cubicBezTo>
                    <a:pt x="28" y="153"/>
                    <a:pt x="28" y="153"/>
                    <a:pt x="28" y="153"/>
                  </a:cubicBezTo>
                  <a:cubicBezTo>
                    <a:pt x="30" y="150"/>
                    <a:pt x="34" y="150"/>
                    <a:pt x="37" y="152"/>
                  </a:cubicBezTo>
                  <a:cubicBezTo>
                    <a:pt x="40" y="155"/>
                    <a:pt x="40" y="159"/>
                    <a:pt x="38" y="162"/>
                  </a:cubicBezTo>
                  <a:cubicBezTo>
                    <a:pt x="36" y="164"/>
                    <a:pt x="36" y="164"/>
                    <a:pt x="36" y="164"/>
                  </a:cubicBezTo>
                  <a:cubicBezTo>
                    <a:pt x="34" y="165"/>
                    <a:pt x="34" y="169"/>
                    <a:pt x="37" y="170"/>
                  </a:cubicBezTo>
                  <a:cubicBezTo>
                    <a:pt x="38" y="171"/>
                    <a:pt x="39" y="172"/>
                    <a:pt x="40" y="172"/>
                  </a:cubicBezTo>
                  <a:cubicBezTo>
                    <a:pt x="42" y="174"/>
                    <a:pt x="45" y="173"/>
                    <a:pt x="46" y="171"/>
                  </a:cubicBezTo>
                  <a:cubicBezTo>
                    <a:pt x="47" y="169"/>
                    <a:pt x="47" y="169"/>
                    <a:pt x="47" y="169"/>
                  </a:cubicBezTo>
                  <a:cubicBezTo>
                    <a:pt x="48" y="166"/>
                    <a:pt x="52" y="165"/>
                    <a:pt x="55" y="166"/>
                  </a:cubicBezTo>
                  <a:cubicBezTo>
                    <a:pt x="59" y="167"/>
                    <a:pt x="61" y="172"/>
                    <a:pt x="59" y="176"/>
                  </a:cubicBezTo>
                  <a:cubicBezTo>
                    <a:pt x="58" y="177"/>
                    <a:pt x="58" y="177"/>
                    <a:pt x="58" y="177"/>
                  </a:cubicBezTo>
                  <a:cubicBezTo>
                    <a:pt x="57" y="180"/>
                    <a:pt x="58" y="182"/>
                    <a:pt x="60" y="183"/>
                  </a:cubicBezTo>
                  <a:cubicBezTo>
                    <a:pt x="61" y="184"/>
                    <a:pt x="62" y="184"/>
                    <a:pt x="64" y="185"/>
                  </a:cubicBezTo>
                  <a:cubicBezTo>
                    <a:pt x="66" y="186"/>
                    <a:pt x="69" y="184"/>
                    <a:pt x="69" y="182"/>
                  </a:cubicBezTo>
                  <a:cubicBezTo>
                    <a:pt x="70" y="180"/>
                    <a:pt x="70" y="180"/>
                    <a:pt x="70" y="180"/>
                  </a:cubicBezTo>
                  <a:cubicBezTo>
                    <a:pt x="70" y="176"/>
                    <a:pt x="73" y="174"/>
                    <a:pt x="77" y="174"/>
                  </a:cubicBezTo>
                  <a:cubicBezTo>
                    <a:pt x="81" y="174"/>
                    <a:pt x="84" y="179"/>
                    <a:pt x="83" y="183"/>
                  </a:cubicBezTo>
                  <a:cubicBezTo>
                    <a:pt x="82" y="184"/>
                    <a:pt x="82" y="184"/>
                    <a:pt x="82" y="184"/>
                  </a:cubicBezTo>
                  <a:cubicBezTo>
                    <a:pt x="82" y="187"/>
                    <a:pt x="84" y="189"/>
                    <a:pt x="86" y="190"/>
                  </a:cubicBezTo>
                  <a:cubicBezTo>
                    <a:pt x="87" y="190"/>
                    <a:pt x="89" y="190"/>
                    <a:pt x="90" y="190"/>
                  </a:cubicBezTo>
                  <a:cubicBezTo>
                    <a:pt x="93" y="190"/>
                    <a:pt x="95" y="188"/>
                    <a:pt x="94" y="185"/>
                  </a:cubicBezTo>
                  <a:cubicBezTo>
                    <a:pt x="94" y="183"/>
                    <a:pt x="94" y="183"/>
                    <a:pt x="94" y="183"/>
                  </a:cubicBezTo>
                  <a:cubicBezTo>
                    <a:pt x="94" y="179"/>
                    <a:pt x="97" y="176"/>
                    <a:pt x="101" y="176"/>
                  </a:cubicBezTo>
                  <a:cubicBezTo>
                    <a:pt x="104" y="174"/>
                    <a:pt x="108" y="176"/>
                    <a:pt x="108" y="180"/>
                  </a:cubicBezTo>
                  <a:cubicBezTo>
                    <a:pt x="108" y="184"/>
                    <a:pt x="108" y="184"/>
                    <a:pt x="108" y="184"/>
                  </a:cubicBezTo>
                  <a:cubicBezTo>
                    <a:pt x="108" y="187"/>
                    <a:pt x="111" y="189"/>
                    <a:pt x="113" y="188"/>
                  </a:cubicBezTo>
                  <a:cubicBezTo>
                    <a:pt x="114" y="188"/>
                    <a:pt x="116" y="188"/>
                    <a:pt x="117" y="187"/>
                  </a:cubicBezTo>
                  <a:cubicBezTo>
                    <a:pt x="119" y="187"/>
                    <a:pt x="121" y="184"/>
                    <a:pt x="120" y="182"/>
                  </a:cubicBezTo>
                  <a:cubicBezTo>
                    <a:pt x="119" y="180"/>
                    <a:pt x="119" y="180"/>
                    <a:pt x="119" y="180"/>
                  </a:cubicBezTo>
                  <a:cubicBezTo>
                    <a:pt x="118" y="176"/>
                    <a:pt x="120" y="171"/>
                    <a:pt x="124" y="171"/>
                  </a:cubicBezTo>
                  <a:cubicBezTo>
                    <a:pt x="128" y="170"/>
                    <a:pt x="131" y="172"/>
                    <a:pt x="132" y="175"/>
                  </a:cubicBezTo>
                  <a:cubicBezTo>
                    <a:pt x="133" y="177"/>
                    <a:pt x="133" y="177"/>
                    <a:pt x="133" y="177"/>
                  </a:cubicBezTo>
                  <a:cubicBezTo>
                    <a:pt x="133" y="179"/>
                    <a:pt x="136" y="180"/>
                    <a:pt x="139" y="179"/>
                  </a:cubicBezTo>
                  <a:cubicBezTo>
                    <a:pt x="139" y="179"/>
                    <a:pt x="139" y="179"/>
                    <a:pt x="139" y="179"/>
                  </a:cubicBezTo>
                  <a:cubicBezTo>
                    <a:pt x="140" y="178"/>
                    <a:pt x="141" y="178"/>
                    <a:pt x="142" y="177"/>
                  </a:cubicBezTo>
                  <a:cubicBezTo>
                    <a:pt x="144" y="176"/>
                    <a:pt x="145" y="173"/>
                    <a:pt x="143" y="171"/>
                  </a:cubicBezTo>
                  <a:moveTo>
                    <a:pt x="78" y="74"/>
                  </a:moveTo>
                  <a:cubicBezTo>
                    <a:pt x="76" y="71"/>
                    <a:pt x="77" y="68"/>
                    <a:pt x="80" y="66"/>
                  </a:cubicBezTo>
                  <a:cubicBezTo>
                    <a:pt x="83" y="65"/>
                    <a:pt x="87" y="66"/>
                    <a:pt x="88" y="69"/>
                  </a:cubicBezTo>
                  <a:cubicBezTo>
                    <a:pt x="89" y="72"/>
                    <a:pt x="88" y="75"/>
                    <a:pt x="86" y="77"/>
                  </a:cubicBezTo>
                  <a:cubicBezTo>
                    <a:pt x="83" y="78"/>
                    <a:pt x="79" y="77"/>
                    <a:pt x="78" y="74"/>
                  </a:cubicBezTo>
                  <a:moveTo>
                    <a:pt x="123" y="80"/>
                  </a:moveTo>
                  <a:cubicBezTo>
                    <a:pt x="125" y="83"/>
                    <a:pt x="124" y="86"/>
                    <a:pt x="121" y="88"/>
                  </a:cubicBezTo>
                  <a:cubicBezTo>
                    <a:pt x="118" y="89"/>
                    <a:pt x="115" y="88"/>
                    <a:pt x="113" y="85"/>
                  </a:cubicBezTo>
                  <a:cubicBezTo>
                    <a:pt x="112" y="83"/>
                    <a:pt x="113" y="79"/>
                    <a:pt x="116" y="78"/>
                  </a:cubicBezTo>
                  <a:cubicBezTo>
                    <a:pt x="118" y="76"/>
                    <a:pt x="122" y="77"/>
                    <a:pt x="123" y="80"/>
                  </a:cubicBezTo>
                  <a:moveTo>
                    <a:pt x="66" y="109"/>
                  </a:moveTo>
                  <a:cubicBezTo>
                    <a:pt x="65" y="107"/>
                    <a:pt x="66" y="103"/>
                    <a:pt x="69" y="102"/>
                  </a:cubicBezTo>
                  <a:cubicBezTo>
                    <a:pt x="72" y="100"/>
                    <a:pt x="75" y="101"/>
                    <a:pt x="77" y="104"/>
                  </a:cubicBezTo>
                  <a:cubicBezTo>
                    <a:pt x="78" y="107"/>
                    <a:pt x="77" y="110"/>
                    <a:pt x="74" y="112"/>
                  </a:cubicBezTo>
                  <a:cubicBezTo>
                    <a:pt x="71" y="113"/>
                    <a:pt x="68" y="112"/>
                    <a:pt x="66" y="109"/>
                  </a:cubicBezTo>
                  <a:moveTo>
                    <a:pt x="81" y="102"/>
                  </a:moveTo>
                  <a:cubicBezTo>
                    <a:pt x="77" y="95"/>
                    <a:pt x="80" y="86"/>
                    <a:pt x="88" y="82"/>
                  </a:cubicBezTo>
                  <a:cubicBezTo>
                    <a:pt x="95" y="78"/>
                    <a:pt x="104" y="81"/>
                    <a:pt x="108" y="88"/>
                  </a:cubicBezTo>
                  <a:cubicBezTo>
                    <a:pt x="112" y="96"/>
                    <a:pt x="109" y="105"/>
                    <a:pt x="101" y="108"/>
                  </a:cubicBezTo>
                  <a:cubicBezTo>
                    <a:pt x="94" y="112"/>
                    <a:pt x="85" y="110"/>
                    <a:pt x="81" y="102"/>
                  </a:cubicBezTo>
                  <a:moveTo>
                    <a:pt x="102" y="121"/>
                  </a:moveTo>
                  <a:cubicBezTo>
                    <a:pt x="100" y="118"/>
                    <a:pt x="101" y="115"/>
                    <a:pt x="104" y="113"/>
                  </a:cubicBezTo>
                  <a:cubicBezTo>
                    <a:pt x="107" y="112"/>
                    <a:pt x="111" y="113"/>
                    <a:pt x="112" y="115"/>
                  </a:cubicBezTo>
                  <a:cubicBezTo>
                    <a:pt x="113" y="118"/>
                    <a:pt x="112" y="122"/>
                    <a:pt x="110" y="123"/>
                  </a:cubicBezTo>
                  <a:cubicBezTo>
                    <a:pt x="107" y="125"/>
                    <a:pt x="103" y="124"/>
                    <a:pt x="102" y="121"/>
                  </a:cubicBezTo>
                </a:path>
              </a:pathLst>
            </a:custGeom>
            <a:solidFill>
              <a:schemeClr val="tx2">
                <a:lumMod val="20000"/>
                <a:lumOff val="80000"/>
              </a:schemeClr>
            </a:solidFill>
            <a:ln>
              <a:noFill/>
            </a:ln>
          </p:spPr>
          <p:txBody>
            <a:bodyPr vert="horz" wrap="square" lIns="51435" tIns="25718" rIns="51435" bIns="25718" numCol="1" anchor="t" anchorCtr="0" compatLnSpc="1"/>
            <a:lstStyle/>
            <a:p>
              <a:endParaRPr lang="en-GB" sz="760">
                <a:cs typeface="+mn-ea"/>
                <a:sym typeface="+mn-lt"/>
              </a:endParaRPr>
            </a:p>
          </p:txBody>
        </p:sp>
        <p:sp>
          <p:nvSpPr>
            <p:cNvPr id="8" name="Freeform 7"/>
            <p:cNvSpPr>
              <a:spLocks noEditPoints="1"/>
            </p:cNvSpPr>
            <p:nvPr/>
          </p:nvSpPr>
          <p:spPr bwMode="auto">
            <a:xfrm>
              <a:off x="7744012" y="3565900"/>
              <a:ext cx="307933" cy="303860"/>
            </a:xfrm>
            <a:custGeom>
              <a:avLst/>
              <a:gdLst>
                <a:gd name="T0" fmla="*/ 61 w 160"/>
                <a:gd name="T1" fmla="*/ 100 h 158"/>
                <a:gd name="T2" fmla="*/ 79 w 160"/>
                <a:gd name="T3" fmla="*/ 51 h 158"/>
                <a:gd name="T4" fmla="*/ 101 w 160"/>
                <a:gd name="T5" fmla="*/ 98 h 158"/>
                <a:gd name="T6" fmla="*/ 82 w 160"/>
                <a:gd name="T7" fmla="*/ 0 h 158"/>
                <a:gd name="T8" fmla="*/ 67 w 160"/>
                <a:gd name="T9" fmla="*/ 0 h 158"/>
                <a:gd name="T10" fmla="*/ 56 w 160"/>
                <a:gd name="T11" fmla="*/ 19 h 158"/>
                <a:gd name="T12" fmla="*/ 49 w 160"/>
                <a:gd name="T13" fmla="*/ 25 h 158"/>
                <a:gd name="T14" fmla="*/ 38 w 160"/>
                <a:gd name="T15" fmla="*/ 21 h 158"/>
                <a:gd name="T16" fmla="*/ 28 w 160"/>
                <a:gd name="T17" fmla="*/ 18 h 158"/>
                <a:gd name="T18" fmla="*/ 15 w 160"/>
                <a:gd name="T19" fmla="*/ 31 h 158"/>
                <a:gd name="T20" fmla="*/ 22 w 160"/>
                <a:gd name="T21" fmla="*/ 54 h 158"/>
                <a:gd name="T22" fmla="*/ 18 w 160"/>
                <a:gd name="T23" fmla="*/ 63 h 158"/>
                <a:gd name="T24" fmla="*/ 0 w 160"/>
                <a:gd name="T25" fmla="*/ 76 h 158"/>
                <a:gd name="T26" fmla="*/ 5 w 160"/>
                <a:gd name="T27" fmla="*/ 96 h 158"/>
                <a:gd name="T28" fmla="*/ 24 w 160"/>
                <a:gd name="T29" fmla="*/ 103 h 158"/>
                <a:gd name="T30" fmla="*/ 20 w 160"/>
                <a:gd name="T31" fmla="*/ 127 h 158"/>
                <a:gd name="T32" fmla="*/ 33 w 160"/>
                <a:gd name="T33" fmla="*/ 143 h 158"/>
                <a:gd name="T34" fmla="*/ 40 w 160"/>
                <a:gd name="T35" fmla="*/ 144 h 158"/>
                <a:gd name="T36" fmla="*/ 58 w 160"/>
                <a:gd name="T37" fmla="*/ 136 h 158"/>
                <a:gd name="T38" fmla="*/ 64 w 160"/>
                <a:gd name="T39" fmla="*/ 139 h 158"/>
                <a:gd name="T40" fmla="*/ 74 w 160"/>
                <a:gd name="T41" fmla="*/ 157 h 158"/>
                <a:gd name="T42" fmla="*/ 78 w 160"/>
                <a:gd name="T43" fmla="*/ 158 h 158"/>
                <a:gd name="T44" fmla="*/ 98 w 160"/>
                <a:gd name="T45" fmla="*/ 154 h 158"/>
                <a:gd name="T46" fmla="*/ 108 w 160"/>
                <a:gd name="T47" fmla="*/ 133 h 158"/>
                <a:gd name="T48" fmla="*/ 111 w 160"/>
                <a:gd name="T49" fmla="*/ 133 h 158"/>
                <a:gd name="T50" fmla="*/ 130 w 160"/>
                <a:gd name="T51" fmla="*/ 139 h 158"/>
                <a:gd name="T52" fmla="*/ 135 w 160"/>
                <a:gd name="T53" fmla="*/ 138 h 158"/>
                <a:gd name="T54" fmla="*/ 146 w 160"/>
                <a:gd name="T55" fmla="*/ 120 h 158"/>
                <a:gd name="T56" fmla="*/ 138 w 160"/>
                <a:gd name="T57" fmla="*/ 99 h 158"/>
                <a:gd name="T58" fmla="*/ 157 w 160"/>
                <a:gd name="T59" fmla="*/ 88 h 158"/>
                <a:gd name="T60" fmla="*/ 158 w 160"/>
                <a:gd name="T61" fmla="*/ 67 h 158"/>
                <a:gd name="T62" fmla="*/ 138 w 160"/>
                <a:gd name="T63" fmla="*/ 56 h 158"/>
                <a:gd name="T64" fmla="*/ 134 w 160"/>
                <a:gd name="T65" fmla="*/ 46 h 158"/>
                <a:gd name="T66" fmla="*/ 139 w 160"/>
                <a:gd name="T67" fmla="*/ 31 h 158"/>
                <a:gd name="T68" fmla="*/ 127 w 160"/>
                <a:gd name="T69" fmla="*/ 15 h 158"/>
                <a:gd name="T70" fmla="*/ 119 w 160"/>
                <a:gd name="T71" fmla="*/ 14 h 158"/>
                <a:gd name="T72" fmla="*/ 101 w 160"/>
                <a:gd name="T73" fmla="*/ 22 h 158"/>
                <a:gd name="T74" fmla="*/ 95 w 160"/>
                <a:gd name="T75" fmla="*/ 19 h 158"/>
                <a:gd name="T76" fmla="*/ 82 w 160"/>
                <a:gd name="T7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158">
                  <a:moveTo>
                    <a:pt x="80" y="107"/>
                  </a:moveTo>
                  <a:cubicBezTo>
                    <a:pt x="73" y="107"/>
                    <a:pt x="67" y="105"/>
                    <a:pt x="61" y="100"/>
                  </a:cubicBezTo>
                  <a:cubicBezTo>
                    <a:pt x="49" y="89"/>
                    <a:pt x="48" y="71"/>
                    <a:pt x="58" y="60"/>
                  </a:cubicBezTo>
                  <a:cubicBezTo>
                    <a:pt x="64" y="54"/>
                    <a:pt x="71" y="51"/>
                    <a:pt x="79" y="51"/>
                  </a:cubicBezTo>
                  <a:cubicBezTo>
                    <a:pt x="86" y="51"/>
                    <a:pt x="93" y="53"/>
                    <a:pt x="98" y="58"/>
                  </a:cubicBezTo>
                  <a:cubicBezTo>
                    <a:pt x="110" y="68"/>
                    <a:pt x="111" y="87"/>
                    <a:pt x="101" y="98"/>
                  </a:cubicBezTo>
                  <a:cubicBezTo>
                    <a:pt x="96" y="104"/>
                    <a:pt x="88" y="107"/>
                    <a:pt x="80" y="107"/>
                  </a:cubicBezTo>
                  <a:moveTo>
                    <a:pt x="82" y="0"/>
                  </a:moveTo>
                  <a:cubicBezTo>
                    <a:pt x="81" y="0"/>
                    <a:pt x="81" y="0"/>
                    <a:pt x="81" y="0"/>
                  </a:cubicBezTo>
                  <a:cubicBezTo>
                    <a:pt x="76" y="0"/>
                    <a:pt x="72" y="0"/>
                    <a:pt x="67" y="0"/>
                  </a:cubicBezTo>
                  <a:cubicBezTo>
                    <a:pt x="64" y="0"/>
                    <a:pt x="62" y="2"/>
                    <a:pt x="61" y="4"/>
                  </a:cubicBezTo>
                  <a:cubicBezTo>
                    <a:pt x="60" y="9"/>
                    <a:pt x="58" y="14"/>
                    <a:pt x="56" y="19"/>
                  </a:cubicBezTo>
                  <a:cubicBezTo>
                    <a:pt x="56" y="22"/>
                    <a:pt x="54" y="23"/>
                    <a:pt x="51" y="24"/>
                  </a:cubicBezTo>
                  <a:cubicBezTo>
                    <a:pt x="51" y="25"/>
                    <a:pt x="50" y="25"/>
                    <a:pt x="49" y="25"/>
                  </a:cubicBezTo>
                  <a:cubicBezTo>
                    <a:pt x="49" y="25"/>
                    <a:pt x="49" y="25"/>
                    <a:pt x="48" y="25"/>
                  </a:cubicBezTo>
                  <a:cubicBezTo>
                    <a:pt x="45" y="23"/>
                    <a:pt x="41" y="22"/>
                    <a:pt x="38" y="21"/>
                  </a:cubicBezTo>
                  <a:cubicBezTo>
                    <a:pt x="35" y="20"/>
                    <a:pt x="32" y="19"/>
                    <a:pt x="30" y="19"/>
                  </a:cubicBezTo>
                  <a:cubicBezTo>
                    <a:pt x="29" y="18"/>
                    <a:pt x="29" y="18"/>
                    <a:pt x="28" y="18"/>
                  </a:cubicBezTo>
                  <a:cubicBezTo>
                    <a:pt x="27" y="18"/>
                    <a:pt x="26" y="19"/>
                    <a:pt x="25" y="20"/>
                  </a:cubicBezTo>
                  <a:cubicBezTo>
                    <a:pt x="22" y="24"/>
                    <a:pt x="19" y="28"/>
                    <a:pt x="15" y="31"/>
                  </a:cubicBezTo>
                  <a:cubicBezTo>
                    <a:pt x="13" y="33"/>
                    <a:pt x="13" y="36"/>
                    <a:pt x="14" y="39"/>
                  </a:cubicBezTo>
                  <a:cubicBezTo>
                    <a:pt x="17" y="44"/>
                    <a:pt x="19" y="49"/>
                    <a:pt x="22" y="54"/>
                  </a:cubicBezTo>
                  <a:cubicBezTo>
                    <a:pt x="22" y="55"/>
                    <a:pt x="23" y="56"/>
                    <a:pt x="23" y="56"/>
                  </a:cubicBezTo>
                  <a:cubicBezTo>
                    <a:pt x="22" y="58"/>
                    <a:pt x="21" y="61"/>
                    <a:pt x="18" y="63"/>
                  </a:cubicBezTo>
                  <a:cubicBezTo>
                    <a:pt x="13" y="65"/>
                    <a:pt x="8" y="68"/>
                    <a:pt x="3" y="70"/>
                  </a:cubicBezTo>
                  <a:cubicBezTo>
                    <a:pt x="1" y="71"/>
                    <a:pt x="0" y="73"/>
                    <a:pt x="0" y="76"/>
                  </a:cubicBezTo>
                  <a:cubicBezTo>
                    <a:pt x="1" y="81"/>
                    <a:pt x="1" y="86"/>
                    <a:pt x="1" y="90"/>
                  </a:cubicBezTo>
                  <a:cubicBezTo>
                    <a:pt x="1" y="93"/>
                    <a:pt x="2" y="95"/>
                    <a:pt x="5" y="96"/>
                  </a:cubicBezTo>
                  <a:cubicBezTo>
                    <a:pt x="11" y="98"/>
                    <a:pt x="16" y="100"/>
                    <a:pt x="22" y="102"/>
                  </a:cubicBezTo>
                  <a:cubicBezTo>
                    <a:pt x="23" y="102"/>
                    <a:pt x="23" y="102"/>
                    <a:pt x="24" y="103"/>
                  </a:cubicBezTo>
                  <a:cubicBezTo>
                    <a:pt x="25" y="105"/>
                    <a:pt x="27" y="108"/>
                    <a:pt x="25" y="111"/>
                  </a:cubicBezTo>
                  <a:cubicBezTo>
                    <a:pt x="23" y="116"/>
                    <a:pt x="22" y="122"/>
                    <a:pt x="20" y="127"/>
                  </a:cubicBezTo>
                  <a:cubicBezTo>
                    <a:pt x="20" y="129"/>
                    <a:pt x="20" y="131"/>
                    <a:pt x="22" y="133"/>
                  </a:cubicBezTo>
                  <a:cubicBezTo>
                    <a:pt x="26" y="136"/>
                    <a:pt x="30" y="139"/>
                    <a:pt x="33" y="143"/>
                  </a:cubicBezTo>
                  <a:cubicBezTo>
                    <a:pt x="35" y="144"/>
                    <a:pt x="36" y="145"/>
                    <a:pt x="37" y="145"/>
                  </a:cubicBezTo>
                  <a:cubicBezTo>
                    <a:pt x="38" y="145"/>
                    <a:pt x="39" y="144"/>
                    <a:pt x="40" y="144"/>
                  </a:cubicBezTo>
                  <a:cubicBezTo>
                    <a:pt x="45" y="142"/>
                    <a:pt x="49" y="140"/>
                    <a:pt x="53" y="137"/>
                  </a:cubicBezTo>
                  <a:cubicBezTo>
                    <a:pt x="55" y="137"/>
                    <a:pt x="57" y="136"/>
                    <a:pt x="58" y="136"/>
                  </a:cubicBezTo>
                  <a:cubicBezTo>
                    <a:pt x="59" y="136"/>
                    <a:pt x="61" y="136"/>
                    <a:pt x="62" y="137"/>
                  </a:cubicBezTo>
                  <a:cubicBezTo>
                    <a:pt x="63" y="137"/>
                    <a:pt x="64" y="138"/>
                    <a:pt x="64" y="139"/>
                  </a:cubicBezTo>
                  <a:cubicBezTo>
                    <a:pt x="66" y="144"/>
                    <a:pt x="69" y="148"/>
                    <a:pt x="71" y="153"/>
                  </a:cubicBezTo>
                  <a:cubicBezTo>
                    <a:pt x="72" y="154"/>
                    <a:pt x="73" y="156"/>
                    <a:pt x="74" y="157"/>
                  </a:cubicBezTo>
                  <a:cubicBezTo>
                    <a:pt x="75" y="158"/>
                    <a:pt x="77" y="158"/>
                    <a:pt x="78" y="158"/>
                  </a:cubicBezTo>
                  <a:cubicBezTo>
                    <a:pt x="78" y="158"/>
                    <a:pt x="78" y="158"/>
                    <a:pt x="78" y="158"/>
                  </a:cubicBezTo>
                  <a:cubicBezTo>
                    <a:pt x="83" y="158"/>
                    <a:pt x="88" y="158"/>
                    <a:pt x="93" y="158"/>
                  </a:cubicBezTo>
                  <a:cubicBezTo>
                    <a:pt x="96" y="158"/>
                    <a:pt x="97" y="156"/>
                    <a:pt x="98" y="154"/>
                  </a:cubicBezTo>
                  <a:cubicBezTo>
                    <a:pt x="100" y="149"/>
                    <a:pt x="102" y="144"/>
                    <a:pt x="103" y="139"/>
                  </a:cubicBezTo>
                  <a:cubicBezTo>
                    <a:pt x="104" y="136"/>
                    <a:pt x="105" y="134"/>
                    <a:pt x="108" y="133"/>
                  </a:cubicBezTo>
                  <a:cubicBezTo>
                    <a:pt x="109" y="133"/>
                    <a:pt x="110" y="133"/>
                    <a:pt x="110" y="133"/>
                  </a:cubicBezTo>
                  <a:cubicBezTo>
                    <a:pt x="111" y="133"/>
                    <a:pt x="111" y="133"/>
                    <a:pt x="111" y="133"/>
                  </a:cubicBezTo>
                  <a:cubicBezTo>
                    <a:pt x="115" y="135"/>
                    <a:pt x="118" y="136"/>
                    <a:pt x="122" y="137"/>
                  </a:cubicBezTo>
                  <a:cubicBezTo>
                    <a:pt x="125" y="138"/>
                    <a:pt x="127" y="139"/>
                    <a:pt x="130" y="139"/>
                  </a:cubicBezTo>
                  <a:cubicBezTo>
                    <a:pt x="131" y="139"/>
                    <a:pt x="131" y="140"/>
                    <a:pt x="131" y="140"/>
                  </a:cubicBezTo>
                  <a:cubicBezTo>
                    <a:pt x="133" y="140"/>
                    <a:pt x="134" y="139"/>
                    <a:pt x="135" y="138"/>
                  </a:cubicBezTo>
                  <a:cubicBezTo>
                    <a:pt x="138" y="134"/>
                    <a:pt x="141" y="130"/>
                    <a:pt x="144" y="127"/>
                  </a:cubicBezTo>
                  <a:cubicBezTo>
                    <a:pt x="147" y="125"/>
                    <a:pt x="147" y="122"/>
                    <a:pt x="146" y="120"/>
                  </a:cubicBezTo>
                  <a:cubicBezTo>
                    <a:pt x="143" y="115"/>
                    <a:pt x="141" y="110"/>
                    <a:pt x="138" y="105"/>
                  </a:cubicBezTo>
                  <a:cubicBezTo>
                    <a:pt x="137" y="103"/>
                    <a:pt x="137" y="101"/>
                    <a:pt x="138" y="99"/>
                  </a:cubicBezTo>
                  <a:cubicBezTo>
                    <a:pt x="138" y="97"/>
                    <a:pt x="139" y="96"/>
                    <a:pt x="141" y="95"/>
                  </a:cubicBezTo>
                  <a:cubicBezTo>
                    <a:pt x="146" y="93"/>
                    <a:pt x="151" y="90"/>
                    <a:pt x="157" y="88"/>
                  </a:cubicBezTo>
                  <a:cubicBezTo>
                    <a:pt x="159" y="86"/>
                    <a:pt x="160" y="85"/>
                    <a:pt x="159" y="82"/>
                  </a:cubicBezTo>
                  <a:cubicBezTo>
                    <a:pt x="159" y="77"/>
                    <a:pt x="159" y="72"/>
                    <a:pt x="158" y="67"/>
                  </a:cubicBezTo>
                  <a:cubicBezTo>
                    <a:pt x="158" y="65"/>
                    <a:pt x="157" y="63"/>
                    <a:pt x="155" y="62"/>
                  </a:cubicBezTo>
                  <a:cubicBezTo>
                    <a:pt x="149" y="60"/>
                    <a:pt x="144" y="58"/>
                    <a:pt x="138" y="56"/>
                  </a:cubicBezTo>
                  <a:cubicBezTo>
                    <a:pt x="136" y="56"/>
                    <a:pt x="136" y="55"/>
                    <a:pt x="135" y="54"/>
                  </a:cubicBezTo>
                  <a:cubicBezTo>
                    <a:pt x="133" y="51"/>
                    <a:pt x="133" y="49"/>
                    <a:pt x="134" y="46"/>
                  </a:cubicBezTo>
                  <a:cubicBezTo>
                    <a:pt x="135" y="45"/>
                    <a:pt x="135" y="44"/>
                    <a:pt x="136" y="43"/>
                  </a:cubicBezTo>
                  <a:cubicBezTo>
                    <a:pt x="137" y="39"/>
                    <a:pt x="138" y="35"/>
                    <a:pt x="139" y="31"/>
                  </a:cubicBezTo>
                  <a:cubicBezTo>
                    <a:pt x="140" y="29"/>
                    <a:pt x="139" y="27"/>
                    <a:pt x="137" y="25"/>
                  </a:cubicBezTo>
                  <a:cubicBezTo>
                    <a:pt x="133" y="22"/>
                    <a:pt x="130" y="19"/>
                    <a:pt x="127" y="15"/>
                  </a:cubicBezTo>
                  <a:cubicBezTo>
                    <a:pt x="125" y="14"/>
                    <a:pt x="124" y="13"/>
                    <a:pt x="122" y="13"/>
                  </a:cubicBezTo>
                  <a:cubicBezTo>
                    <a:pt x="121" y="13"/>
                    <a:pt x="120" y="14"/>
                    <a:pt x="119" y="14"/>
                  </a:cubicBezTo>
                  <a:cubicBezTo>
                    <a:pt x="115" y="16"/>
                    <a:pt x="110" y="18"/>
                    <a:pt x="106" y="21"/>
                  </a:cubicBezTo>
                  <a:cubicBezTo>
                    <a:pt x="104" y="21"/>
                    <a:pt x="103" y="22"/>
                    <a:pt x="101" y="22"/>
                  </a:cubicBezTo>
                  <a:cubicBezTo>
                    <a:pt x="100" y="22"/>
                    <a:pt x="99" y="22"/>
                    <a:pt x="98" y="21"/>
                  </a:cubicBezTo>
                  <a:cubicBezTo>
                    <a:pt x="97" y="21"/>
                    <a:pt x="96" y="20"/>
                    <a:pt x="95" y="19"/>
                  </a:cubicBezTo>
                  <a:cubicBezTo>
                    <a:pt x="93" y="13"/>
                    <a:pt x="90" y="8"/>
                    <a:pt x="87" y="3"/>
                  </a:cubicBezTo>
                  <a:cubicBezTo>
                    <a:pt x="86" y="0"/>
                    <a:pt x="84" y="0"/>
                    <a:pt x="82" y="0"/>
                  </a:cubicBezTo>
                </a:path>
              </a:pathLst>
            </a:custGeom>
            <a:solidFill>
              <a:schemeClr val="tx2">
                <a:lumMod val="40000"/>
                <a:lumOff val="60000"/>
              </a:schemeClr>
            </a:solidFill>
            <a:ln>
              <a:noFill/>
            </a:ln>
          </p:spPr>
          <p:txBody>
            <a:bodyPr vert="horz" wrap="square" lIns="51435" tIns="25718" rIns="51435" bIns="25718" numCol="1" anchor="t" anchorCtr="0" compatLnSpc="1"/>
            <a:lstStyle/>
            <a:p>
              <a:endParaRPr lang="en-GB" sz="760">
                <a:cs typeface="+mn-ea"/>
                <a:sym typeface="+mn-lt"/>
              </a:endParaRPr>
            </a:p>
          </p:txBody>
        </p:sp>
        <p:sp>
          <p:nvSpPr>
            <p:cNvPr id="9" name="Freeform 8"/>
            <p:cNvSpPr>
              <a:spLocks noEditPoints="1"/>
            </p:cNvSpPr>
            <p:nvPr/>
          </p:nvSpPr>
          <p:spPr bwMode="auto">
            <a:xfrm>
              <a:off x="8064166" y="3681579"/>
              <a:ext cx="140117" cy="140117"/>
            </a:xfrm>
            <a:custGeom>
              <a:avLst/>
              <a:gdLst>
                <a:gd name="T0" fmla="*/ 28 w 73"/>
                <a:gd name="T1" fmla="*/ 46 h 73"/>
                <a:gd name="T2" fmla="*/ 37 w 73"/>
                <a:gd name="T3" fmla="*/ 24 h 73"/>
                <a:gd name="T4" fmla="*/ 47 w 73"/>
                <a:gd name="T5" fmla="*/ 45 h 73"/>
                <a:gd name="T6" fmla="*/ 38 w 73"/>
                <a:gd name="T7" fmla="*/ 0 h 73"/>
                <a:gd name="T8" fmla="*/ 31 w 73"/>
                <a:gd name="T9" fmla="*/ 1 h 73"/>
                <a:gd name="T10" fmla="*/ 26 w 73"/>
                <a:gd name="T11" fmla="*/ 9 h 73"/>
                <a:gd name="T12" fmla="*/ 23 w 73"/>
                <a:gd name="T13" fmla="*/ 12 h 73"/>
                <a:gd name="T14" fmla="*/ 18 w 73"/>
                <a:gd name="T15" fmla="*/ 10 h 73"/>
                <a:gd name="T16" fmla="*/ 13 w 73"/>
                <a:gd name="T17" fmla="*/ 9 h 73"/>
                <a:gd name="T18" fmla="*/ 7 w 73"/>
                <a:gd name="T19" fmla="*/ 15 h 73"/>
                <a:gd name="T20" fmla="*/ 10 w 73"/>
                <a:gd name="T21" fmla="*/ 25 h 73"/>
                <a:gd name="T22" fmla="*/ 9 w 73"/>
                <a:gd name="T23" fmla="*/ 29 h 73"/>
                <a:gd name="T24" fmla="*/ 1 w 73"/>
                <a:gd name="T25" fmla="*/ 35 h 73"/>
                <a:gd name="T26" fmla="*/ 3 w 73"/>
                <a:gd name="T27" fmla="*/ 44 h 73"/>
                <a:gd name="T28" fmla="*/ 11 w 73"/>
                <a:gd name="T29" fmla="*/ 48 h 73"/>
                <a:gd name="T30" fmla="*/ 10 w 73"/>
                <a:gd name="T31" fmla="*/ 59 h 73"/>
                <a:gd name="T32" fmla="*/ 16 w 73"/>
                <a:gd name="T33" fmla="*/ 66 h 73"/>
                <a:gd name="T34" fmla="*/ 19 w 73"/>
                <a:gd name="T35" fmla="*/ 66 h 73"/>
                <a:gd name="T36" fmla="*/ 27 w 73"/>
                <a:gd name="T37" fmla="*/ 63 h 73"/>
                <a:gd name="T38" fmla="*/ 30 w 73"/>
                <a:gd name="T39" fmla="*/ 64 h 73"/>
                <a:gd name="T40" fmla="*/ 34 w 73"/>
                <a:gd name="T41" fmla="*/ 73 h 73"/>
                <a:gd name="T42" fmla="*/ 36 w 73"/>
                <a:gd name="T43" fmla="*/ 73 h 73"/>
                <a:gd name="T44" fmla="*/ 45 w 73"/>
                <a:gd name="T45" fmla="*/ 71 h 73"/>
                <a:gd name="T46" fmla="*/ 50 w 73"/>
                <a:gd name="T47" fmla="*/ 62 h 73"/>
                <a:gd name="T48" fmla="*/ 51 w 73"/>
                <a:gd name="T49" fmla="*/ 61 h 73"/>
                <a:gd name="T50" fmla="*/ 60 w 73"/>
                <a:gd name="T51" fmla="*/ 64 h 73"/>
                <a:gd name="T52" fmla="*/ 62 w 73"/>
                <a:gd name="T53" fmla="*/ 64 h 73"/>
                <a:gd name="T54" fmla="*/ 67 w 73"/>
                <a:gd name="T55" fmla="*/ 55 h 73"/>
                <a:gd name="T56" fmla="*/ 63 w 73"/>
                <a:gd name="T57" fmla="*/ 46 h 73"/>
                <a:gd name="T58" fmla="*/ 72 w 73"/>
                <a:gd name="T59" fmla="*/ 41 h 73"/>
                <a:gd name="T60" fmla="*/ 73 w 73"/>
                <a:gd name="T61" fmla="*/ 31 h 73"/>
                <a:gd name="T62" fmla="*/ 63 w 73"/>
                <a:gd name="T63" fmla="*/ 26 h 73"/>
                <a:gd name="T64" fmla="*/ 62 w 73"/>
                <a:gd name="T65" fmla="*/ 22 h 73"/>
                <a:gd name="T66" fmla="*/ 64 w 73"/>
                <a:gd name="T67" fmla="*/ 15 h 73"/>
                <a:gd name="T68" fmla="*/ 58 w 73"/>
                <a:gd name="T69" fmla="*/ 8 h 73"/>
                <a:gd name="T70" fmla="*/ 55 w 73"/>
                <a:gd name="T71" fmla="*/ 7 h 73"/>
                <a:gd name="T72" fmla="*/ 47 w 73"/>
                <a:gd name="T73" fmla="*/ 11 h 73"/>
                <a:gd name="T74" fmla="*/ 44 w 73"/>
                <a:gd name="T75" fmla="*/ 9 h 73"/>
                <a:gd name="T76" fmla="*/ 38 w 73"/>
                <a:gd name="T7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 h="73">
                  <a:moveTo>
                    <a:pt x="37" y="50"/>
                  </a:moveTo>
                  <a:cubicBezTo>
                    <a:pt x="34" y="50"/>
                    <a:pt x="31" y="49"/>
                    <a:pt x="28" y="46"/>
                  </a:cubicBezTo>
                  <a:cubicBezTo>
                    <a:pt x="23" y="41"/>
                    <a:pt x="22" y="33"/>
                    <a:pt x="27" y="28"/>
                  </a:cubicBezTo>
                  <a:cubicBezTo>
                    <a:pt x="30" y="25"/>
                    <a:pt x="33" y="24"/>
                    <a:pt x="37" y="24"/>
                  </a:cubicBezTo>
                  <a:cubicBezTo>
                    <a:pt x="40" y="24"/>
                    <a:pt x="43" y="25"/>
                    <a:pt x="45" y="27"/>
                  </a:cubicBezTo>
                  <a:cubicBezTo>
                    <a:pt x="51" y="32"/>
                    <a:pt x="51" y="40"/>
                    <a:pt x="47" y="45"/>
                  </a:cubicBezTo>
                  <a:cubicBezTo>
                    <a:pt x="44" y="48"/>
                    <a:pt x="41" y="50"/>
                    <a:pt x="37" y="50"/>
                  </a:cubicBezTo>
                  <a:moveTo>
                    <a:pt x="38" y="0"/>
                  </a:moveTo>
                  <a:cubicBezTo>
                    <a:pt x="38" y="0"/>
                    <a:pt x="37" y="0"/>
                    <a:pt x="37" y="0"/>
                  </a:cubicBezTo>
                  <a:cubicBezTo>
                    <a:pt x="35" y="1"/>
                    <a:pt x="33" y="1"/>
                    <a:pt x="31" y="1"/>
                  </a:cubicBezTo>
                  <a:cubicBezTo>
                    <a:pt x="30" y="1"/>
                    <a:pt x="29" y="1"/>
                    <a:pt x="28" y="3"/>
                  </a:cubicBezTo>
                  <a:cubicBezTo>
                    <a:pt x="28" y="5"/>
                    <a:pt x="27" y="7"/>
                    <a:pt x="26" y="9"/>
                  </a:cubicBezTo>
                  <a:cubicBezTo>
                    <a:pt x="26" y="10"/>
                    <a:pt x="25" y="11"/>
                    <a:pt x="24" y="12"/>
                  </a:cubicBezTo>
                  <a:cubicBezTo>
                    <a:pt x="24" y="12"/>
                    <a:pt x="23" y="12"/>
                    <a:pt x="23" y="12"/>
                  </a:cubicBezTo>
                  <a:cubicBezTo>
                    <a:pt x="23" y="12"/>
                    <a:pt x="23" y="12"/>
                    <a:pt x="22" y="12"/>
                  </a:cubicBezTo>
                  <a:cubicBezTo>
                    <a:pt x="21" y="11"/>
                    <a:pt x="19" y="11"/>
                    <a:pt x="18" y="10"/>
                  </a:cubicBezTo>
                  <a:cubicBezTo>
                    <a:pt x="16" y="10"/>
                    <a:pt x="15" y="9"/>
                    <a:pt x="14" y="9"/>
                  </a:cubicBezTo>
                  <a:cubicBezTo>
                    <a:pt x="14" y="9"/>
                    <a:pt x="14" y="9"/>
                    <a:pt x="13" y="9"/>
                  </a:cubicBezTo>
                  <a:cubicBezTo>
                    <a:pt x="13" y="9"/>
                    <a:pt x="12" y="9"/>
                    <a:pt x="12" y="10"/>
                  </a:cubicBezTo>
                  <a:cubicBezTo>
                    <a:pt x="10" y="12"/>
                    <a:pt x="9" y="13"/>
                    <a:pt x="7" y="15"/>
                  </a:cubicBezTo>
                  <a:cubicBezTo>
                    <a:pt x="6" y="16"/>
                    <a:pt x="6" y="17"/>
                    <a:pt x="7" y="18"/>
                  </a:cubicBezTo>
                  <a:cubicBezTo>
                    <a:pt x="8" y="21"/>
                    <a:pt x="9" y="23"/>
                    <a:pt x="10" y="25"/>
                  </a:cubicBezTo>
                  <a:cubicBezTo>
                    <a:pt x="11" y="26"/>
                    <a:pt x="11" y="26"/>
                    <a:pt x="11" y="26"/>
                  </a:cubicBezTo>
                  <a:cubicBezTo>
                    <a:pt x="10" y="27"/>
                    <a:pt x="10" y="29"/>
                    <a:pt x="9" y="29"/>
                  </a:cubicBezTo>
                  <a:cubicBezTo>
                    <a:pt x="6" y="30"/>
                    <a:pt x="4" y="31"/>
                    <a:pt x="2" y="33"/>
                  </a:cubicBezTo>
                  <a:cubicBezTo>
                    <a:pt x="1" y="33"/>
                    <a:pt x="0" y="34"/>
                    <a:pt x="1" y="35"/>
                  </a:cubicBezTo>
                  <a:cubicBezTo>
                    <a:pt x="1" y="38"/>
                    <a:pt x="1" y="40"/>
                    <a:pt x="1" y="42"/>
                  </a:cubicBezTo>
                  <a:cubicBezTo>
                    <a:pt x="1" y="43"/>
                    <a:pt x="2" y="44"/>
                    <a:pt x="3" y="44"/>
                  </a:cubicBezTo>
                  <a:cubicBezTo>
                    <a:pt x="5" y="45"/>
                    <a:pt x="8" y="46"/>
                    <a:pt x="11" y="47"/>
                  </a:cubicBezTo>
                  <a:cubicBezTo>
                    <a:pt x="11" y="48"/>
                    <a:pt x="11" y="48"/>
                    <a:pt x="11" y="48"/>
                  </a:cubicBezTo>
                  <a:cubicBezTo>
                    <a:pt x="12" y="49"/>
                    <a:pt x="13" y="50"/>
                    <a:pt x="12" y="51"/>
                  </a:cubicBezTo>
                  <a:cubicBezTo>
                    <a:pt x="11" y="54"/>
                    <a:pt x="11" y="56"/>
                    <a:pt x="10" y="59"/>
                  </a:cubicBezTo>
                  <a:cubicBezTo>
                    <a:pt x="9" y="60"/>
                    <a:pt x="10" y="61"/>
                    <a:pt x="11" y="61"/>
                  </a:cubicBezTo>
                  <a:cubicBezTo>
                    <a:pt x="12" y="63"/>
                    <a:pt x="14" y="64"/>
                    <a:pt x="16" y="66"/>
                  </a:cubicBezTo>
                  <a:cubicBezTo>
                    <a:pt x="16" y="66"/>
                    <a:pt x="17" y="67"/>
                    <a:pt x="18" y="67"/>
                  </a:cubicBezTo>
                  <a:cubicBezTo>
                    <a:pt x="18" y="67"/>
                    <a:pt x="18" y="67"/>
                    <a:pt x="19" y="66"/>
                  </a:cubicBezTo>
                  <a:cubicBezTo>
                    <a:pt x="21" y="65"/>
                    <a:pt x="23" y="64"/>
                    <a:pt x="25" y="63"/>
                  </a:cubicBezTo>
                  <a:cubicBezTo>
                    <a:pt x="26" y="63"/>
                    <a:pt x="26" y="63"/>
                    <a:pt x="27" y="63"/>
                  </a:cubicBezTo>
                  <a:cubicBezTo>
                    <a:pt x="28" y="63"/>
                    <a:pt x="28" y="63"/>
                    <a:pt x="29" y="63"/>
                  </a:cubicBezTo>
                  <a:cubicBezTo>
                    <a:pt x="29" y="63"/>
                    <a:pt x="29" y="64"/>
                    <a:pt x="30" y="64"/>
                  </a:cubicBezTo>
                  <a:cubicBezTo>
                    <a:pt x="31" y="66"/>
                    <a:pt x="32" y="68"/>
                    <a:pt x="33" y="70"/>
                  </a:cubicBezTo>
                  <a:cubicBezTo>
                    <a:pt x="33" y="71"/>
                    <a:pt x="34" y="72"/>
                    <a:pt x="34" y="73"/>
                  </a:cubicBezTo>
                  <a:cubicBezTo>
                    <a:pt x="35" y="73"/>
                    <a:pt x="35" y="73"/>
                    <a:pt x="36" y="73"/>
                  </a:cubicBezTo>
                  <a:cubicBezTo>
                    <a:pt x="36" y="73"/>
                    <a:pt x="36" y="73"/>
                    <a:pt x="36" y="73"/>
                  </a:cubicBezTo>
                  <a:cubicBezTo>
                    <a:pt x="38" y="73"/>
                    <a:pt x="40" y="73"/>
                    <a:pt x="43" y="73"/>
                  </a:cubicBezTo>
                  <a:cubicBezTo>
                    <a:pt x="44" y="73"/>
                    <a:pt x="45" y="72"/>
                    <a:pt x="45" y="71"/>
                  </a:cubicBezTo>
                  <a:cubicBezTo>
                    <a:pt x="46" y="69"/>
                    <a:pt x="47" y="66"/>
                    <a:pt x="48" y="64"/>
                  </a:cubicBezTo>
                  <a:cubicBezTo>
                    <a:pt x="48" y="63"/>
                    <a:pt x="49" y="62"/>
                    <a:pt x="50" y="62"/>
                  </a:cubicBezTo>
                  <a:cubicBezTo>
                    <a:pt x="50" y="61"/>
                    <a:pt x="50" y="61"/>
                    <a:pt x="51" y="61"/>
                  </a:cubicBezTo>
                  <a:cubicBezTo>
                    <a:pt x="51" y="61"/>
                    <a:pt x="51" y="61"/>
                    <a:pt x="51" y="61"/>
                  </a:cubicBezTo>
                  <a:cubicBezTo>
                    <a:pt x="53" y="62"/>
                    <a:pt x="54" y="63"/>
                    <a:pt x="56" y="63"/>
                  </a:cubicBezTo>
                  <a:cubicBezTo>
                    <a:pt x="57" y="64"/>
                    <a:pt x="59" y="64"/>
                    <a:pt x="60" y="64"/>
                  </a:cubicBezTo>
                  <a:cubicBezTo>
                    <a:pt x="60" y="64"/>
                    <a:pt x="60" y="64"/>
                    <a:pt x="60" y="64"/>
                  </a:cubicBezTo>
                  <a:cubicBezTo>
                    <a:pt x="61" y="64"/>
                    <a:pt x="61" y="64"/>
                    <a:pt x="62" y="64"/>
                  </a:cubicBezTo>
                  <a:cubicBezTo>
                    <a:pt x="63" y="62"/>
                    <a:pt x="65" y="60"/>
                    <a:pt x="66" y="58"/>
                  </a:cubicBezTo>
                  <a:cubicBezTo>
                    <a:pt x="67" y="57"/>
                    <a:pt x="68" y="56"/>
                    <a:pt x="67" y="55"/>
                  </a:cubicBezTo>
                  <a:cubicBezTo>
                    <a:pt x="66" y="53"/>
                    <a:pt x="65" y="51"/>
                    <a:pt x="64" y="49"/>
                  </a:cubicBezTo>
                  <a:cubicBezTo>
                    <a:pt x="63" y="48"/>
                    <a:pt x="63" y="47"/>
                    <a:pt x="63" y="46"/>
                  </a:cubicBezTo>
                  <a:cubicBezTo>
                    <a:pt x="64" y="45"/>
                    <a:pt x="64" y="45"/>
                    <a:pt x="65" y="44"/>
                  </a:cubicBezTo>
                  <a:cubicBezTo>
                    <a:pt x="67" y="43"/>
                    <a:pt x="70" y="42"/>
                    <a:pt x="72" y="41"/>
                  </a:cubicBezTo>
                  <a:cubicBezTo>
                    <a:pt x="73" y="40"/>
                    <a:pt x="73" y="39"/>
                    <a:pt x="73" y="38"/>
                  </a:cubicBezTo>
                  <a:cubicBezTo>
                    <a:pt x="73" y="36"/>
                    <a:pt x="73" y="34"/>
                    <a:pt x="73" y="31"/>
                  </a:cubicBezTo>
                  <a:cubicBezTo>
                    <a:pt x="73" y="30"/>
                    <a:pt x="72" y="29"/>
                    <a:pt x="71" y="29"/>
                  </a:cubicBezTo>
                  <a:cubicBezTo>
                    <a:pt x="69" y="28"/>
                    <a:pt x="66" y="27"/>
                    <a:pt x="63" y="26"/>
                  </a:cubicBezTo>
                  <a:cubicBezTo>
                    <a:pt x="63" y="26"/>
                    <a:pt x="62" y="26"/>
                    <a:pt x="62" y="25"/>
                  </a:cubicBezTo>
                  <a:cubicBezTo>
                    <a:pt x="61" y="24"/>
                    <a:pt x="61" y="23"/>
                    <a:pt x="62" y="22"/>
                  </a:cubicBezTo>
                  <a:cubicBezTo>
                    <a:pt x="62" y="21"/>
                    <a:pt x="62" y="21"/>
                    <a:pt x="62" y="20"/>
                  </a:cubicBezTo>
                  <a:cubicBezTo>
                    <a:pt x="63" y="18"/>
                    <a:pt x="63" y="17"/>
                    <a:pt x="64" y="15"/>
                  </a:cubicBezTo>
                  <a:cubicBezTo>
                    <a:pt x="64" y="14"/>
                    <a:pt x="64" y="13"/>
                    <a:pt x="63" y="12"/>
                  </a:cubicBezTo>
                  <a:cubicBezTo>
                    <a:pt x="61" y="11"/>
                    <a:pt x="60" y="9"/>
                    <a:pt x="58" y="8"/>
                  </a:cubicBezTo>
                  <a:cubicBezTo>
                    <a:pt x="58" y="7"/>
                    <a:pt x="57" y="7"/>
                    <a:pt x="56" y="7"/>
                  </a:cubicBezTo>
                  <a:cubicBezTo>
                    <a:pt x="56" y="7"/>
                    <a:pt x="55" y="7"/>
                    <a:pt x="55" y="7"/>
                  </a:cubicBezTo>
                  <a:cubicBezTo>
                    <a:pt x="53" y="8"/>
                    <a:pt x="51" y="9"/>
                    <a:pt x="49" y="10"/>
                  </a:cubicBezTo>
                  <a:cubicBezTo>
                    <a:pt x="48" y="10"/>
                    <a:pt x="47" y="11"/>
                    <a:pt x="47" y="11"/>
                  </a:cubicBezTo>
                  <a:cubicBezTo>
                    <a:pt x="46" y="11"/>
                    <a:pt x="46" y="11"/>
                    <a:pt x="45" y="10"/>
                  </a:cubicBezTo>
                  <a:cubicBezTo>
                    <a:pt x="45" y="10"/>
                    <a:pt x="44" y="10"/>
                    <a:pt x="44" y="9"/>
                  </a:cubicBezTo>
                  <a:cubicBezTo>
                    <a:pt x="43" y="7"/>
                    <a:pt x="41" y="4"/>
                    <a:pt x="40" y="2"/>
                  </a:cubicBezTo>
                  <a:cubicBezTo>
                    <a:pt x="40" y="1"/>
                    <a:pt x="39" y="0"/>
                    <a:pt x="38" y="0"/>
                  </a:cubicBezTo>
                </a:path>
              </a:pathLst>
            </a:custGeom>
            <a:solidFill>
              <a:schemeClr val="tx2">
                <a:lumMod val="40000"/>
                <a:lumOff val="60000"/>
              </a:schemeClr>
            </a:solidFill>
            <a:ln>
              <a:noFill/>
            </a:ln>
          </p:spPr>
          <p:txBody>
            <a:bodyPr vert="horz" wrap="square" lIns="51435" tIns="25718" rIns="51435" bIns="25718" numCol="1" anchor="t" anchorCtr="0" compatLnSpc="1"/>
            <a:lstStyle/>
            <a:p>
              <a:endParaRPr lang="en-GB" sz="760">
                <a:cs typeface="+mn-ea"/>
                <a:sym typeface="+mn-lt"/>
              </a:endParaRPr>
            </a:p>
          </p:txBody>
        </p:sp>
        <p:sp>
          <p:nvSpPr>
            <p:cNvPr id="10" name="Freeform 9"/>
            <p:cNvSpPr>
              <a:spLocks noEditPoints="1"/>
            </p:cNvSpPr>
            <p:nvPr/>
          </p:nvSpPr>
          <p:spPr bwMode="auto">
            <a:xfrm>
              <a:off x="4630464" y="5049356"/>
              <a:ext cx="310377" cy="303860"/>
            </a:xfrm>
            <a:custGeom>
              <a:avLst/>
              <a:gdLst>
                <a:gd name="T0" fmla="*/ 52 w 161"/>
                <a:gd name="T1" fmla="*/ 80 h 158"/>
                <a:gd name="T2" fmla="*/ 80 w 161"/>
                <a:gd name="T3" fmla="*/ 51 h 158"/>
                <a:gd name="T4" fmla="*/ 82 w 161"/>
                <a:gd name="T5" fmla="*/ 107 h 158"/>
                <a:gd name="T6" fmla="*/ 83 w 161"/>
                <a:gd name="T7" fmla="*/ 0 h 158"/>
                <a:gd name="T8" fmla="*/ 68 w 161"/>
                <a:gd name="T9" fmla="*/ 1 h 158"/>
                <a:gd name="T10" fmla="*/ 58 w 161"/>
                <a:gd name="T11" fmla="*/ 19 h 158"/>
                <a:gd name="T12" fmla="*/ 50 w 161"/>
                <a:gd name="T13" fmla="*/ 25 h 158"/>
                <a:gd name="T14" fmla="*/ 34 w 161"/>
                <a:gd name="T15" fmla="*/ 20 h 158"/>
                <a:gd name="T16" fmla="*/ 25 w 161"/>
                <a:gd name="T17" fmla="*/ 21 h 158"/>
                <a:gd name="T18" fmla="*/ 14 w 161"/>
                <a:gd name="T19" fmla="*/ 39 h 158"/>
                <a:gd name="T20" fmla="*/ 22 w 161"/>
                <a:gd name="T21" fmla="*/ 60 h 158"/>
                <a:gd name="T22" fmla="*/ 9 w 161"/>
                <a:gd name="T23" fmla="*/ 67 h 158"/>
                <a:gd name="T24" fmla="*/ 0 w 161"/>
                <a:gd name="T25" fmla="*/ 76 h 158"/>
                <a:gd name="T26" fmla="*/ 5 w 161"/>
                <a:gd name="T27" fmla="*/ 96 h 158"/>
                <a:gd name="T28" fmla="*/ 25 w 161"/>
                <a:gd name="T29" fmla="*/ 105 h 158"/>
                <a:gd name="T30" fmla="*/ 20 w 161"/>
                <a:gd name="T31" fmla="*/ 127 h 158"/>
                <a:gd name="T32" fmla="*/ 33 w 161"/>
                <a:gd name="T33" fmla="*/ 143 h 158"/>
                <a:gd name="T34" fmla="*/ 39 w 161"/>
                <a:gd name="T35" fmla="*/ 144 h 158"/>
                <a:gd name="T36" fmla="*/ 58 w 161"/>
                <a:gd name="T37" fmla="*/ 135 h 158"/>
                <a:gd name="T38" fmla="*/ 65 w 161"/>
                <a:gd name="T39" fmla="*/ 141 h 158"/>
                <a:gd name="T40" fmla="*/ 72 w 161"/>
                <a:gd name="T41" fmla="*/ 154 h 158"/>
                <a:gd name="T42" fmla="*/ 78 w 161"/>
                <a:gd name="T43" fmla="*/ 157 h 158"/>
                <a:gd name="T44" fmla="*/ 98 w 161"/>
                <a:gd name="T45" fmla="*/ 153 h 158"/>
                <a:gd name="T46" fmla="*/ 108 w 161"/>
                <a:gd name="T47" fmla="*/ 132 h 158"/>
                <a:gd name="T48" fmla="*/ 112 w 161"/>
                <a:gd name="T49" fmla="*/ 132 h 158"/>
                <a:gd name="T50" fmla="*/ 131 w 161"/>
                <a:gd name="T51" fmla="*/ 138 h 158"/>
                <a:gd name="T52" fmla="*/ 145 w 161"/>
                <a:gd name="T53" fmla="*/ 125 h 158"/>
                <a:gd name="T54" fmla="*/ 140 w 161"/>
                <a:gd name="T55" fmla="*/ 105 h 158"/>
                <a:gd name="T56" fmla="*/ 141 w 161"/>
                <a:gd name="T57" fmla="*/ 95 h 158"/>
                <a:gd name="T58" fmla="*/ 158 w 161"/>
                <a:gd name="T59" fmla="*/ 86 h 158"/>
                <a:gd name="T60" fmla="*/ 160 w 161"/>
                <a:gd name="T61" fmla="*/ 67 h 158"/>
                <a:gd name="T62" fmla="*/ 139 w 161"/>
                <a:gd name="T63" fmla="*/ 55 h 158"/>
                <a:gd name="T64" fmla="*/ 135 w 161"/>
                <a:gd name="T65" fmla="*/ 47 h 158"/>
                <a:gd name="T66" fmla="*/ 138 w 161"/>
                <a:gd name="T67" fmla="*/ 24 h 158"/>
                <a:gd name="T68" fmla="*/ 124 w 161"/>
                <a:gd name="T69" fmla="*/ 13 h 158"/>
                <a:gd name="T70" fmla="*/ 105 w 161"/>
                <a:gd name="T71" fmla="*/ 22 h 158"/>
                <a:gd name="T72" fmla="*/ 103 w 161"/>
                <a:gd name="T73" fmla="*/ 22 h 158"/>
                <a:gd name="T74" fmla="*/ 88 w 161"/>
                <a:gd name="T7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1" h="158">
                  <a:moveTo>
                    <a:pt x="80" y="107"/>
                  </a:moveTo>
                  <a:cubicBezTo>
                    <a:pt x="65" y="107"/>
                    <a:pt x="53" y="95"/>
                    <a:pt x="52" y="80"/>
                  </a:cubicBezTo>
                  <a:cubicBezTo>
                    <a:pt x="51" y="65"/>
                    <a:pt x="63" y="52"/>
                    <a:pt x="79" y="51"/>
                  </a:cubicBezTo>
                  <a:cubicBezTo>
                    <a:pt x="79" y="51"/>
                    <a:pt x="80" y="51"/>
                    <a:pt x="80" y="51"/>
                  </a:cubicBezTo>
                  <a:cubicBezTo>
                    <a:pt x="95" y="51"/>
                    <a:pt x="108" y="62"/>
                    <a:pt x="109" y="77"/>
                  </a:cubicBezTo>
                  <a:cubicBezTo>
                    <a:pt x="110" y="92"/>
                    <a:pt x="98" y="106"/>
                    <a:pt x="82" y="107"/>
                  </a:cubicBezTo>
                  <a:cubicBezTo>
                    <a:pt x="81" y="107"/>
                    <a:pt x="81" y="107"/>
                    <a:pt x="80" y="107"/>
                  </a:cubicBezTo>
                  <a:moveTo>
                    <a:pt x="83" y="0"/>
                  </a:moveTo>
                  <a:cubicBezTo>
                    <a:pt x="83" y="0"/>
                    <a:pt x="83" y="0"/>
                    <a:pt x="83" y="0"/>
                  </a:cubicBezTo>
                  <a:cubicBezTo>
                    <a:pt x="78" y="0"/>
                    <a:pt x="73" y="1"/>
                    <a:pt x="68" y="1"/>
                  </a:cubicBezTo>
                  <a:cubicBezTo>
                    <a:pt x="65" y="1"/>
                    <a:pt x="63" y="2"/>
                    <a:pt x="62" y="5"/>
                  </a:cubicBezTo>
                  <a:cubicBezTo>
                    <a:pt x="61" y="9"/>
                    <a:pt x="59" y="14"/>
                    <a:pt x="58" y="19"/>
                  </a:cubicBezTo>
                  <a:cubicBezTo>
                    <a:pt x="57" y="22"/>
                    <a:pt x="55" y="24"/>
                    <a:pt x="52" y="25"/>
                  </a:cubicBezTo>
                  <a:cubicBezTo>
                    <a:pt x="51" y="25"/>
                    <a:pt x="51" y="25"/>
                    <a:pt x="50" y="25"/>
                  </a:cubicBezTo>
                  <a:cubicBezTo>
                    <a:pt x="50" y="25"/>
                    <a:pt x="49" y="25"/>
                    <a:pt x="49" y="25"/>
                  </a:cubicBezTo>
                  <a:cubicBezTo>
                    <a:pt x="44" y="23"/>
                    <a:pt x="39" y="22"/>
                    <a:pt x="34" y="20"/>
                  </a:cubicBezTo>
                  <a:cubicBezTo>
                    <a:pt x="32" y="20"/>
                    <a:pt x="31" y="20"/>
                    <a:pt x="29" y="19"/>
                  </a:cubicBezTo>
                  <a:cubicBezTo>
                    <a:pt x="28" y="20"/>
                    <a:pt x="26" y="20"/>
                    <a:pt x="25" y="21"/>
                  </a:cubicBezTo>
                  <a:cubicBezTo>
                    <a:pt x="22" y="25"/>
                    <a:pt x="19" y="29"/>
                    <a:pt x="16" y="32"/>
                  </a:cubicBezTo>
                  <a:cubicBezTo>
                    <a:pt x="13" y="34"/>
                    <a:pt x="13" y="36"/>
                    <a:pt x="14" y="39"/>
                  </a:cubicBezTo>
                  <a:cubicBezTo>
                    <a:pt x="16" y="44"/>
                    <a:pt x="19" y="48"/>
                    <a:pt x="21" y="52"/>
                  </a:cubicBezTo>
                  <a:cubicBezTo>
                    <a:pt x="23" y="55"/>
                    <a:pt x="23" y="58"/>
                    <a:pt x="22" y="60"/>
                  </a:cubicBezTo>
                  <a:cubicBezTo>
                    <a:pt x="21" y="61"/>
                    <a:pt x="21" y="62"/>
                    <a:pt x="19" y="63"/>
                  </a:cubicBezTo>
                  <a:cubicBezTo>
                    <a:pt x="16" y="64"/>
                    <a:pt x="13" y="66"/>
                    <a:pt x="9" y="67"/>
                  </a:cubicBezTo>
                  <a:cubicBezTo>
                    <a:pt x="7" y="69"/>
                    <a:pt x="4" y="70"/>
                    <a:pt x="2" y="72"/>
                  </a:cubicBezTo>
                  <a:cubicBezTo>
                    <a:pt x="0" y="73"/>
                    <a:pt x="0" y="74"/>
                    <a:pt x="0" y="76"/>
                  </a:cubicBezTo>
                  <a:cubicBezTo>
                    <a:pt x="0" y="81"/>
                    <a:pt x="1" y="86"/>
                    <a:pt x="1" y="91"/>
                  </a:cubicBezTo>
                  <a:cubicBezTo>
                    <a:pt x="1" y="94"/>
                    <a:pt x="2" y="96"/>
                    <a:pt x="5" y="96"/>
                  </a:cubicBezTo>
                  <a:cubicBezTo>
                    <a:pt x="10" y="98"/>
                    <a:pt x="15" y="100"/>
                    <a:pt x="21" y="102"/>
                  </a:cubicBezTo>
                  <a:cubicBezTo>
                    <a:pt x="23" y="102"/>
                    <a:pt x="24" y="103"/>
                    <a:pt x="25" y="105"/>
                  </a:cubicBezTo>
                  <a:cubicBezTo>
                    <a:pt x="26" y="107"/>
                    <a:pt x="26" y="109"/>
                    <a:pt x="25" y="111"/>
                  </a:cubicBezTo>
                  <a:cubicBezTo>
                    <a:pt x="23" y="116"/>
                    <a:pt x="22" y="121"/>
                    <a:pt x="20" y="127"/>
                  </a:cubicBezTo>
                  <a:cubicBezTo>
                    <a:pt x="19" y="129"/>
                    <a:pt x="20" y="131"/>
                    <a:pt x="22" y="133"/>
                  </a:cubicBezTo>
                  <a:cubicBezTo>
                    <a:pt x="26" y="136"/>
                    <a:pt x="29" y="139"/>
                    <a:pt x="33" y="143"/>
                  </a:cubicBezTo>
                  <a:cubicBezTo>
                    <a:pt x="34" y="144"/>
                    <a:pt x="35" y="144"/>
                    <a:pt x="37" y="144"/>
                  </a:cubicBezTo>
                  <a:cubicBezTo>
                    <a:pt x="37" y="144"/>
                    <a:pt x="38" y="144"/>
                    <a:pt x="39" y="144"/>
                  </a:cubicBezTo>
                  <a:cubicBezTo>
                    <a:pt x="44" y="141"/>
                    <a:pt x="50" y="139"/>
                    <a:pt x="55" y="136"/>
                  </a:cubicBezTo>
                  <a:cubicBezTo>
                    <a:pt x="56" y="136"/>
                    <a:pt x="57" y="135"/>
                    <a:pt x="58" y="135"/>
                  </a:cubicBezTo>
                  <a:cubicBezTo>
                    <a:pt x="58" y="135"/>
                    <a:pt x="59" y="135"/>
                    <a:pt x="59" y="136"/>
                  </a:cubicBezTo>
                  <a:cubicBezTo>
                    <a:pt x="62" y="136"/>
                    <a:pt x="64" y="138"/>
                    <a:pt x="65" y="141"/>
                  </a:cubicBezTo>
                  <a:cubicBezTo>
                    <a:pt x="65" y="142"/>
                    <a:pt x="66" y="143"/>
                    <a:pt x="66" y="144"/>
                  </a:cubicBezTo>
                  <a:cubicBezTo>
                    <a:pt x="68" y="147"/>
                    <a:pt x="70" y="151"/>
                    <a:pt x="72" y="154"/>
                  </a:cubicBezTo>
                  <a:cubicBezTo>
                    <a:pt x="73" y="156"/>
                    <a:pt x="75" y="158"/>
                    <a:pt x="77" y="158"/>
                  </a:cubicBezTo>
                  <a:cubicBezTo>
                    <a:pt x="78" y="158"/>
                    <a:pt x="78" y="158"/>
                    <a:pt x="78" y="157"/>
                  </a:cubicBezTo>
                  <a:cubicBezTo>
                    <a:pt x="83" y="157"/>
                    <a:pt x="87" y="157"/>
                    <a:pt x="92" y="157"/>
                  </a:cubicBezTo>
                  <a:cubicBezTo>
                    <a:pt x="95" y="157"/>
                    <a:pt x="97" y="155"/>
                    <a:pt x="98" y="153"/>
                  </a:cubicBezTo>
                  <a:cubicBezTo>
                    <a:pt x="100" y="148"/>
                    <a:pt x="102" y="143"/>
                    <a:pt x="103" y="139"/>
                  </a:cubicBezTo>
                  <a:cubicBezTo>
                    <a:pt x="104" y="135"/>
                    <a:pt x="105" y="133"/>
                    <a:pt x="108" y="132"/>
                  </a:cubicBezTo>
                  <a:cubicBezTo>
                    <a:pt x="109" y="132"/>
                    <a:pt x="110" y="132"/>
                    <a:pt x="110" y="132"/>
                  </a:cubicBezTo>
                  <a:cubicBezTo>
                    <a:pt x="111" y="132"/>
                    <a:pt x="111" y="132"/>
                    <a:pt x="112" y="132"/>
                  </a:cubicBezTo>
                  <a:cubicBezTo>
                    <a:pt x="118" y="134"/>
                    <a:pt x="123" y="136"/>
                    <a:pt x="129" y="138"/>
                  </a:cubicBezTo>
                  <a:cubicBezTo>
                    <a:pt x="130" y="138"/>
                    <a:pt x="130" y="138"/>
                    <a:pt x="131" y="138"/>
                  </a:cubicBezTo>
                  <a:cubicBezTo>
                    <a:pt x="133" y="138"/>
                    <a:pt x="134" y="137"/>
                    <a:pt x="136" y="136"/>
                  </a:cubicBezTo>
                  <a:cubicBezTo>
                    <a:pt x="139" y="132"/>
                    <a:pt x="142" y="129"/>
                    <a:pt x="145" y="125"/>
                  </a:cubicBezTo>
                  <a:cubicBezTo>
                    <a:pt x="147" y="123"/>
                    <a:pt x="148" y="121"/>
                    <a:pt x="146" y="118"/>
                  </a:cubicBezTo>
                  <a:cubicBezTo>
                    <a:pt x="144" y="114"/>
                    <a:pt x="142" y="109"/>
                    <a:pt x="140" y="105"/>
                  </a:cubicBezTo>
                  <a:cubicBezTo>
                    <a:pt x="138" y="102"/>
                    <a:pt x="138" y="100"/>
                    <a:pt x="139" y="97"/>
                  </a:cubicBezTo>
                  <a:cubicBezTo>
                    <a:pt x="140" y="96"/>
                    <a:pt x="140" y="95"/>
                    <a:pt x="141" y="95"/>
                  </a:cubicBezTo>
                  <a:cubicBezTo>
                    <a:pt x="144" y="93"/>
                    <a:pt x="148" y="92"/>
                    <a:pt x="151" y="90"/>
                  </a:cubicBezTo>
                  <a:cubicBezTo>
                    <a:pt x="154" y="89"/>
                    <a:pt x="156" y="87"/>
                    <a:pt x="158" y="86"/>
                  </a:cubicBezTo>
                  <a:cubicBezTo>
                    <a:pt x="160" y="85"/>
                    <a:pt x="161" y="83"/>
                    <a:pt x="161" y="81"/>
                  </a:cubicBezTo>
                  <a:cubicBezTo>
                    <a:pt x="160" y="77"/>
                    <a:pt x="160" y="72"/>
                    <a:pt x="160" y="67"/>
                  </a:cubicBezTo>
                  <a:cubicBezTo>
                    <a:pt x="160" y="64"/>
                    <a:pt x="158" y="62"/>
                    <a:pt x="155" y="61"/>
                  </a:cubicBezTo>
                  <a:cubicBezTo>
                    <a:pt x="150" y="59"/>
                    <a:pt x="144" y="57"/>
                    <a:pt x="139" y="55"/>
                  </a:cubicBezTo>
                  <a:cubicBezTo>
                    <a:pt x="138" y="55"/>
                    <a:pt x="137" y="55"/>
                    <a:pt x="137" y="55"/>
                  </a:cubicBezTo>
                  <a:cubicBezTo>
                    <a:pt x="136" y="52"/>
                    <a:pt x="134" y="50"/>
                    <a:pt x="135" y="47"/>
                  </a:cubicBezTo>
                  <a:cubicBezTo>
                    <a:pt x="138" y="42"/>
                    <a:pt x="139" y="36"/>
                    <a:pt x="141" y="31"/>
                  </a:cubicBezTo>
                  <a:cubicBezTo>
                    <a:pt x="142" y="28"/>
                    <a:pt x="141" y="26"/>
                    <a:pt x="138" y="24"/>
                  </a:cubicBezTo>
                  <a:cubicBezTo>
                    <a:pt x="135" y="21"/>
                    <a:pt x="131" y="18"/>
                    <a:pt x="128" y="15"/>
                  </a:cubicBezTo>
                  <a:cubicBezTo>
                    <a:pt x="127" y="14"/>
                    <a:pt x="125" y="13"/>
                    <a:pt x="124" y="13"/>
                  </a:cubicBezTo>
                  <a:cubicBezTo>
                    <a:pt x="123" y="13"/>
                    <a:pt x="122" y="13"/>
                    <a:pt x="121" y="14"/>
                  </a:cubicBezTo>
                  <a:cubicBezTo>
                    <a:pt x="116" y="16"/>
                    <a:pt x="110" y="19"/>
                    <a:pt x="105" y="22"/>
                  </a:cubicBezTo>
                  <a:cubicBezTo>
                    <a:pt x="104" y="22"/>
                    <a:pt x="104" y="22"/>
                    <a:pt x="103" y="22"/>
                  </a:cubicBezTo>
                  <a:cubicBezTo>
                    <a:pt x="103" y="22"/>
                    <a:pt x="103" y="22"/>
                    <a:pt x="103" y="22"/>
                  </a:cubicBezTo>
                  <a:cubicBezTo>
                    <a:pt x="100" y="21"/>
                    <a:pt x="97" y="21"/>
                    <a:pt x="96" y="18"/>
                  </a:cubicBezTo>
                  <a:cubicBezTo>
                    <a:pt x="94" y="12"/>
                    <a:pt x="91" y="8"/>
                    <a:pt x="88" y="3"/>
                  </a:cubicBezTo>
                  <a:cubicBezTo>
                    <a:pt x="87" y="1"/>
                    <a:pt x="86" y="0"/>
                    <a:pt x="83" y="0"/>
                  </a:cubicBezTo>
                </a:path>
              </a:pathLst>
            </a:custGeom>
            <a:solidFill>
              <a:schemeClr val="tx2">
                <a:lumMod val="40000"/>
                <a:lumOff val="60000"/>
              </a:schemeClr>
            </a:solidFill>
            <a:ln>
              <a:noFill/>
            </a:ln>
          </p:spPr>
          <p:txBody>
            <a:bodyPr vert="horz" wrap="square" lIns="51435" tIns="25718" rIns="51435" bIns="25718" numCol="1" anchor="t" anchorCtr="0" compatLnSpc="1"/>
            <a:lstStyle/>
            <a:p>
              <a:endParaRPr lang="en-GB" sz="760">
                <a:cs typeface="+mn-ea"/>
                <a:sym typeface="+mn-lt"/>
              </a:endParaRPr>
            </a:p>
          </p:txBody>
        </p:sp>
        <p:sp>
          <p:nvSpPr>
            <p:cNvPr id="11" name="Freeform 10"/>
            <p:cNvSpPr>
              <a:spLocks noEditPoints="1"/>
            </p:cNvSpPr>
            <p:nvPr/>
          </p:nvSpPr>
          <p:spPr bwMode="auto">
            <a:xfrm>
              <a:off x="4522117" y="5274196"/>
              <a:ext cx="140932" cy="139303"/>
            </a:xfrm>
            <a:custGeom>
              <a:avLst/>
              <a:gdLst>
                <a:gd name="T0" fmla="*/ 24 w 73"/>
                <a:gd name="T1" fmla="*/ 37 h 72"/>
                <a:gd name="T2" fmla="*/ 37 w 73"/>
                <a:gd name="T3" fmla="*/ 23 h 72"/>
                <a:gd name="T4" fmla="*/ 37 w 73"/>
                <a:gd name="T5" fmla="*/ 49 h 72"/>
                <a:gd name="T6" fmla="*/ 38 w 73"/>
                <a:gd name="T7" fmla="*/ 0 h 72"/>
                <a:gd name="T8" fmla="*/ 31 w 73"/>
                <a:gd name="T9" fmla="*/ 1 h 72"/>
                <a:gd name="T10" fmla="*/ 26 w 73"/>
                <a:gd name="T11" fmla="*/ 9 h 72"/>
                <a:gd name="T12" fmla="*/ 23 w 73"/>
                <a:gd name="T13" fmla="*/ 12 h 72"/>
                <a:gd name="T14" fmla="*/ 16 w 73"/>
                <a:gd name="T15" fmla="*/ 10 h 72"/>
                <a:gd name="T16" fmla="*/ 12 w 73"/>
                <a:gd name="T17" fmla="*/ 10 h 72"/>
                <a:gd name="T18" fmla="*/ 7 w 73"/>
                <a:gd name="T19" fmla="*/ 18 h 72"/>
                <a:gd name="T20" fmla="*/ 10 w 73"/>
                <a:gd name="T21" fmla="*/ 28 h 72"/>
                <a:gd name="T22" fmla="*/ 4 w 73"/>
                <a:gd name="T23" fmla="*/ 31 h 72"/>
                <a:gd name="T24" fmla="*/ 0 w 73"/>
                <a:gd name="T25" fmla="*/ 35 h 72"/>
                <a:gd name="T26" fmla="*/ 2 w 73"/>
                <a:gd name="T27" fmla="*/ 44 h 72"/>
                <a:gd name="T28" fmla="*/ 11 w 73"/>
                <a:gd name="T29" fmla="*/ 48 h 72"/>
                <a:gd name="T30" fmla="*/ 9 w 73"/>
                <a:gd name="T31" fmla="*/ 58 h 72"/>
                <a:gd name="T32" fmla="*/ 15 w 73"/>
                <a:gd name="T33" fmla="*/ 65 h 72"/>
                <a:gd name="T34" fmla="*/ 18 w 73"/>
                <a:gd name="T35" fmla="*/ 66 h 72"/>
                <a:gd name="T36" fmla="*/ 26 w 73"/>
                <a:gd name="T37" fmla="*/ 62 h 72"/>
                <a:gd name="T38" fmla="*/ 30 w 73"/>
                <a:gd name="T39" fmla="*/ 64 h 72"/>
                <a:gd name="T40" fmla="*/ 33 w 73"/>
                <a:gd name="T41" fmla="*/ 71 h 72"/>
                <a:gd name="T42" fmla="*/ 36 w 73"/>
                <a:gd name="T43" fmla="*/ 72 h 72"/>
                <a:gd name="T44" fmla="*/ 45 w 73"/>
                <a:gd name="T45" fmla="*/ 70 h 72"/>
                <a:gd name="T46" fmla="*/ 50 w 73"/>
                <a:gd name="T47" fmla="*/ 61 h 72"/>
                <a:gd name="T48" fmla="*/ 51 w 73"/>
                <a:gd name="T49" fmla="*/ 61 h 72"/>
                <a:gd name="T50" fmla="*/ 60 w 73"/>
                <a:gd name="T51" fmla="*/ 63 h 72"/>
                <a:gd name="T52" fmla="*/ 66 w 73"/>
                <a:gd name="T53" fmla="*/ 58 h 72"/>
                <a:gd name="T54" fmla="*/ 64 w 73"/>
                <a:gd name="T55" fmla="*/ 48 h 72"/>
                <a:gd name="T56" fmla="*/ 65 w 73"/>
                <a:gd name="T57" fmla="*/ 44 h 72"/>
                <a:gd name="T58" fmla="*/ 72 w 73"/>
                <a:gd name="T59" fmla="*/ 40 h 72"/>
                <a:gd name="T60" fmla="*/ 73 w 73"/>
                <a:gd name="T61" fmla="*/ 31 h 72"/>
                <a:gd name="T62" fmla="*/ 63 w 73"/>
                <a:gd name="T63" fmla="*/ 25 h 72"/>
                <a:gd name="T64" fmla="*/ 62 w 73"/>
                <a:gd name="T65" fmla="*/ 22 h 72"/>
                <a:gd name="T66" fmla="*/ 63 w 73"/>
                <a:gd name="T67" fmla="*/ 11 h 72"/>
                <a:gd name="T68" fmla="*/ 57 w 73"/>
                <a:gd name="T69" fmla="*/ 6 h 72"/>
                <a:gd name="T70" fmla="*/ 48 w 73"/>
                <a:gd name="T71" fmla="*/ 10 h 72"/>
                <a:gd name="T72" fmla="*/ 44 w 73"/>
                <a:gd name="T73" fmla="*/ 8 h 72"/>
                <a:gd name="T74" fmla="*/ 38 w 73"/>
                <a:gd name="T7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 h="72">
                  <a:moveTo>
                    <a:pt x="37" y="49"/>
                  </a:moveTo>
                  <a:cubicBezTo>
                    <a:pt x="30" y="49"/>
                    <a:pt x="24" y="44"/>
                    <a:pt x="24" y="37"/>
                  </a:cubicBezTo>
                  <a:cubicBezTo>
                    <a:pt x="23" y="30"/>
                    <a:pt x="29" y="24"/>
                    <a:pt x="36" y="23"/>
                  </a:cubicBezTo>
                  <a:cubicBezTo>
                    <a:pt x="36" y="23"/>
                    <a:pt x="37" y="23"/>
                    <a:pt x="37" y="23"/>
                  </a:cubicBezTo>
                  <a:cubicBezTo>
                    <a:pt x="44" y="23"/>
                    <a:pt x="49" y="29"/>
                    <a:pt x="50" y="35"/>
                  </a:cubicBezTo>
                  <a:cubicBezTo>
                    <a:pt x="50" y="42"/>
                    <a:pt x="45" y="49"/>
                    <a:pt x="37" y="49"/>
                  </a:cubicBezTo>
                  <a:cubicBezTo>
                    <a:pt x="37" y="49"/>
                    <a:pt x="37" y="49"/>
                    <a:pt x="37" y="49"/>
                  </a:cubicBezTo>
                  <a:moveTo>
                    <a:pt x="38" y="0"/>
                  </a:moveTo>
                  <a:cubicBezTo>
                    <a:pt x="38" y="0"/>
                    <a:pt x="38" y="0"/>
                    <a:pt x="38" y="0"/>
                  </a:cubicBezTo>
                  <a:cubicBezTo>
                    <a:pt x="36" y="0"/>
                    <a:pt x="33" y="1"/>
                    <a:pt x="31" y="1"/>
                  </a:cubicBezTo>
                  <a:cubicBezTo>
                    <a:pt x="30" y="1"/>
                    <a:pt x="29" y="1"/>
                    <a:pt x="29" y="2"/>
                  </a:cubicBezTo>
                  <a:cubicBezTo>
                    <a:pt x="28" y="5"/>
                    <a:pt x="27" y="7"/>
                    <a:pt x="26" y="9"/>
                  </a:cubicBezTo>
                  <a:cubicBezTo>
                    <a:pt x="26" y="10"/>
                    <a:pt x="25" y="11"/>
                    <a:pt x="24" y="12"/>
                  </a:cubicBezTo>
                  <a:cubicBezTo>
                    <a:pt x="24" y="12"/>
                    <a:pt x="23" y="12"/>
                    <a:pt x="23" y="12"/>
                  </a:cubicBezTo>
                  <a:cubicBezTo>
                    <a:pt x="23" y="12"/>
                    <a:pt x="23" y="12"/>
                    <a:pt x="22" y="12"/>
                  </a:cubicBezTo>
                  <a:cubicBezTo>
                    <a:pt x="20" y="11"/>
                    <a:pt x="18" y="10"/>
                    <a:pt x="16" y="10"/>
                  </a:cubicBezTo>
                  <a:cubicBezTo>
                    <a:pt x="15" y="9"/>
                    <a:pt x="14" y="9"/>
                    <a:pt x="13" y="9"/>
                  </a:cubicBezTo>
                  <a:cubicBezTo>
                    <a:pt x="13" y="9"/>
                    <a:pt x="12" y="10"/>
                    <a:pt x="12" y="10"/>
                  </a:cubicBezTo>
                  <a:cubicBezTo>
                    <a:pt x="10" y="12"/>
                    <a:pt x="9" y="13"/>
                    <a:pt x="7" y="15"/>
                  </a:cubicBezTo>
                  <a:cubicBezTo>
                    <a:pt x="6" y="16"/>
                    <a:pt x="6" y="17"/>
                    <a:pt x="7" y="18"/>
                  </a:cubicBezTo>
                  <a:cubicBezTo>
                    <a:pt x="8" y="20"/>
                    <a:pt x="9" y="22"/>
                    <a:pt x="10" y="24"/>
                  </a:cubicBezTo>
                  <a:cubicBezTo>
                    <a:pt x="10" y="25"/>
                    <a:pt x="11" y="27"/>
                    <a:pt x="10" y="28"/>
                  </a:cubicBezTo>
                  <a:cubicBezTo>
                    <a:pt x="10" y="28"/>
                    <a:pt x="9" y="29"/>
                    <a:pt x="9" y="29"/>
                  </a:cubicBezTo>
                  <a:cubicBezTo>
                    <a:pt x="7" y="30"/>
                    <a:pt x="6" y="30"/>
                    <a:pt x="4" y="31"/>
                  </a:cubicBezTo>
                  <a:cubicBezTo>
                    <a:pt x="3" y="32"/>
                    <a:pt x="2" y="32"/>
                    <a:pt x="1" y="33"/>
                  </a:cubicBezTo>
                  <a:cubicBezTo>
                    <a:pt x="0" y="33"/>
                    <a:pt x="0" y="34"/>
                    <a:pt x="0" y="35"/>
                  </a:cubicBezTo>
                  <a:cubicBezTo>
                    <a:pt x="0" y="37"/>
                    <a:pt x="0" y="39"/>
                    <a:pt x="0" y="42"/>
                  </a:cubicBezTo>
                  <a:cubicBezTo>
                    <a:pt x="0" y="43"/>
                    <a:pt x="1" y="44"/>
                    <a:pt x="2" y="44"/>
                  </a:cubicBezTo>
                  <a:cubicBezTo>
                    <a:pt x="5" y="45"/>
                    <a:pt x="7" y="46"/>
                    <a:pt x="9" y="47"/>
                  </a:cubicBezTo>
                  <a:cubicBezTo>
                    <a:pt x="10" y="47"/>
                    <a:pt x="11" y="47"/>
                    <a:pt x="11" y="48"/>
                  </a:cubicBezTo>
                  <a:cubicBezTo>
                    <a:pt x="12" y="49"/>
                    <a:pt x="12" y="50"/>
                    <a:pt x="12" y="51"/>
                  </a:cubicBezTo>
                  <a:cubicBezTo>
                    <a:pt x="11" y="53"/>
                    <a:pt x="10" y="56"/>
                    <a:pt x="9" y="58"/>
                  </a:cubicBezTo>
                  <a:cubicBezTo>
                    <a:pt x="9" y="59"/>
                    <a:pt x="9" y="60"/>
                    <a:pt x="10" y="61"/>
                  </a:cubicBezTo>
                  <a:cubicBezTo>
                    <a:pt x="12" y="62"/>
                    <a:pt x="13" y="64"/>
                    <a:pt x="15" y="65"/>
                  </a:cubicBezTo>
                  <a:cubicBezTo>
                    <a:pt x="16" y="66"/>
                    <a:pt x="16" y="66"/>
                    <a:pt x="17" y="66"/>
                  </a:cubicBezTo>
                  <a:cubicBezTo>
                    <a:pt x="17" y="66"/>
                    <a:pt x="18" y="66"/>
                    <a:pt x="18" y="66"/>
                  </a:cubicBezTo>
                  <a:cubicBezTo>
                    <a:pt x="20" y="65"/>
                    <a:pt x="23" y="64"/>
                    <a:pt x="25" y="62"/>
                  </a:cubicBezTo>
                  <a:cubicBezTo>
                    <a:pt x="26" y="62"/>
                    <a:pt x="26" y="62"/>
                    <a:pt x="26" y="62"/>
                  </a:cubicBezTo>
                  <a:cubicBezTo>
                    <a:pt x="27" y="62"/>
                    <a:pt x="27" y="62"/>
                    <a:pt x="27" y="62"/>
                  </a:cubicBezTo>
                  <a:cubicBezTo>
                    <a:pt x="28" y="62"/>
                    <a:pt x="29" y="63"/>
                    <a:pt x="30" y="64"/>
                  </a:cubicBezTo>
                  <a:cubicBezTo>
                    <a:pt x="30" y="65"/>
                    <a:pt x="30" y="65"/>
                    <a:pt x="30" y="66"/>
                  </a:cubicBezTo>
                  <a:cubicBezTo>
                    <a:pt x="31" y="68"/>
                    <a:pt x="32" y="69"/>
                    <a:pt x="33" y="71"/>
                  </a:cubicBezTo>
                  <a:cubicBezTo>
                    <a:pt x="34" y="72"/>
                    <a:pt x="34" y="72"/>
                    <a:pt x="35" y="72"/>
                  </a:cubicBezTo>
                  <a:cubicBezTo>
                    <a:pt x="35" y="72"/>
                    <a:pt x="36" y="72"/>
                    <a:pt x="36" y="72"/>
                  </a:cubicBezTo>
                  <a:cubicBezTo>
                    <a:pt x="38" y="72"/>
                    <a:pt x="40" y="72"/>
                    <a:pt x="42" y="72"/>
                  </a:cubicBezTo>
                  <a:cubicBezTo>
                    <a:pt x="44" y="72"/>
                    <a:pt x="44" y="71"/>
                    <a:pt x="45" y="70"/>
                  </a:cubicBezTo>
                  <a:cubicBezTo>
                    <a:pt x="46" y="68"/>
                    <a:pt x="47" y="66"/>
                    <a:pt x="47" y="64"/>
                  </a:cubicBezTo>
                  <a:cubicBezTo>
                    <a:pt x="48" y="62"/>
                    <a:pt x="48" y="61"/>
                    <a:pt x="50" y="61"/>
                  </a:cubicBezTo>
                  <a:cubicBezTo>
                    <a:pt x="50" y="61"/>
                    <a:pt x="50" y="61"/>
                    <a:pt x="50" y="61"/>
                  </a:cubicBezTo>
                  <a:cubicBezTo>
                    <a:pt x="51" y="61"/>
                    <a:pt x="51" y="61"/>
                    <a:pt x="51" y="61"/>
                  </a:cubicBezTo>
                  <a:cubicBezTo>
                    <a:pt x="54" y="62"/>
                    <a:pt x="56" y="62"/>
                    <a:pt x="59" y="63"/>
                  </a:cubicBezTo>
                  <a:cubicBezTo>
                    <a:pt x="59" y="63"/>
                    <a:pt x="60" y="63"/>
                    <a:pt x="60" y="63"/>
                  </a:cubicBezTo>
                  <a:cubicBezTo>
                    <a:pt x="61" y="63"/>
                    <a:pt x="61" y="63"/>
                    <a:pt x="62" y="62"/>
                  </a:cubicBezTo>
                  <a:cubicBezTo>
                    <a:pt x="63" y="61"/>
                    <a:pt x="65" y="59"/>
                    <a:pt x="66" y="58"/>
                  </a:cubicBezTo>
                  <a:cubicBezTo>
                    <a:pt x="67" y="57"/>
                    <a:pt x="67" y="56"/>
                    <a:pt x="67" y="54"/>
                  </a:cubicBezTo>
                  <a:cubicBezTo>
                    <a:pt x="66" y="52"/>
                    <a:pt x="65" y="50"/>
                    <a:pt x="64" y="48"/>
                  </a:cubicBezTo>
                  <a:cubicBezTo>
                    <a:pt x="63" y="47"/>
                    <a:pt x="63" y="46"/>
                    <a:pt x="64" y="45"/>
                  </a:cubicBezTo>
                  <a:cubicBezTo>
                    <a:pt x="64" y="44"/>
                    <a:pt x="64" y="44"/>
                    <a:pt x="65" y="44"/>
                  </a:cubicBezTo>
                  <a:cubicBezTo>
                    <a:pt x="66" y="43"/>
                    <a:pt x="68" y="42"/>
                    <a:pt x="69" y="41"/>
                  </a:cubicBezTo>
                  <a:cubicBezTo>
                    <a:pt x="70" y="41"/>
                    <a:pt x="71" y="40"/>
                    <a:pt x="72" y="40"/>
                  </a:cubicBezTo>
                  <a:cubicBezTo>
                    <a:pt x="73" y="39"/>
                    <a:pt x="73" y="38"/>
                    <a:pt x="73" y="37"/>
                  </a:cubicBezTo>
                  <a:cubicBezTo>
                    <a:pt x="73" y="35"/>
                    <a:pt x="73" y="33"/>
                    <a:pt x="73" y="31"/>
                  </a:cubicBezTo>
                  <a:cubicBezTo>
                    <a:pt x="73" y="29"/>
                    <a:pt x="72" y="28"/>
                    <a:pt x="71" y="28"/>
                  </a:cubicBezTo>
                  <a:cubicBezTo>
                    <a:pt x="68" y="27"/>
                    <a:pt x="66" y="26"/>
                    <a:pt x="63" y="25"/>
                  </a:cubicBezTo>
                  <a:cubicBezTo>
                    <a:pt x="63" y="25"/>
                    <a:pt x="63" y="25"/>
                    <a:pt x="63" y="25"/>
                  </a:cubicBezTo>
                  <a:cubicBezTo>
                    <a:pt x="62" y="24"/>
                    <a:pt x="61" y="23"/>
                    <a:pt x="62" y="22"/>
                  </a:cubicBezTo>
                  <a:cubicBezTo>
                    <a:pt x="63" y="19"/>
                    <a:pt x="64" y="17"/>
                    <a:pt x="64" y="14"/>
                  </a:cubicBezTo>
                  <a:cubicBezTo>
                    <a:pt x="65" y="13"/>
                    <a:pt x="64" y="12"/>
                    <a:pt x="63" y="11"/>
                  </a:cubicBezTo>
                  <a:cubicBezTo>
                    <a:pt x="62" y="10"/>
                    <a:pt x="60" y="9"/>
                    <a:pt x="58" y="7"/>
                  </a:cubicBezTo>
                  <a:cubicBezTo>
                    <a:pt x="58" y="7"/>
                    <a:pt x="57" y="6"/>
                    <a:pt x="57" y="6"/>
                  </a:cubicBezTo>
                  <a:cubicBezTo>
                    <a:pt x="56" y="6"/>
                    <a:pt x="56" y="6"/>
                    <a:pt x="56" y="7"/>
                  </a:cubicBezTo>
                  <a:cubicBezTo>
                    <a:pt x="53" y="8"/>
                    <a:pt x="50" y="9"/>
                    <a:pt x="48" y="10"/>
                  </a:cubicBezTo>
                  <a:cubicBezTo>
                    <a:pt x="47" y="10"/>
                    <a:pt x="47" y="10"/>
                    <a:pt x="47" y="10"/>
                  </a:cubicBezTo>
                  <a:cubicBezTo>
                    <a:pt x="46" y="10"/>
                    <a:pt x="45" y="10"/>
                    <a:pt x="44" y="8"/>
                  </a:cubicBezTo>
                  <a:cubicBezTo>
                    <a:pt x="43" y="6"/>
                    <a:pt x="42" y="4"/>
                    <a:pt x="40" y="2"/>
                  </a:cubicBezTo>
                  <a:cubicBezTo>
                    <a:pt x="40" y="1"/>
                    <a:pt x="39" y="0"/>
                    <a:pt x="38" y="0"/>
                  </a:cubicBezTo>
                </a:path>
              </a:pathLst>
            </a:custGeom>
            <a:solidFill>
              <a:schemeClr val="tx2">
                <a:lumMod val="40000"/>
                <a:lumOff val="60000"/>
              </a:schemeClr>
            </a:solidFill>
            <a:ln>
              <a:noFill/>
            </a:ln>
          </p:spPr>
          <p:txBody>
            <a:bodyPr vert="horz" wrap="square" lIns="51435" tIns="25718" rIns="51435" bIns="25718" numCol="1" anchor="t" anchorCtr="0" compatLnSpc="1"/>
            <a:lstStyle/>
            <a:p>
              <a:endParaRPr lang="en-GB" sz="760">
                <a:cs typeface="+mn-ea"/>
                <a:sym typeface="+mn-lt"/>
              </a:endParaRPr>
            </a:p>
          </p:txBody>
        </p:sp>
        <p:sp>
          <p:nvSpPr>
            <p:cNvPr id="12" name="Freeform 11"/>
            <p:cNvSpPr>
              <a:spLocks noEditPoints="1"/>
            </p:cNvSpPr>
            <p:nvPr/>
          </p:nvSpPr>
          <p:spPr bwMode="auto">
            <a:xfrm>
              <a:off x="5172199" y="4253455"/>
              <a:ext cx="207733" cy="396729"/>
            </a:xfrm>
            <a:custGeom>
              <a:avLst/>
              <a:gdLst>
                <a:gd name="T0" fmla="*/ 54 w 108"/>
                <a:gd name="T1" fmla="*/ 199 h 206"/>
                <a:gd name="T2" fmla="*/ 43 w 108"/>
                <a:gd name="T3" fmla="*/ 188 h 206"/>
                <a:gd name="T4" fmla="*/ 54 w 108"/>
                <a:gd name="T5" fmla="*/ 177 h 206"/>
                <a:gd name="T6" fmla="*/ 65 w 108"/>
                <a:gd name="T7" fmla="*/ 188 h 206"/>
                <a:gd name="T8" fmla="*/ 54 w 108"/>
                <a:gd name="T9" fmla="*/ 199 h 206"/>
                <a:gd name="T10" fmla="*/ 12 w 108"/>
                <a:gd name="T11" fmla="*/ 167 h 206"/>
                <a:gd name="T12" fmla="*/ 12 w 108"/>
                <a:gd name="T13" fmla="*/ 40 h 206"/>
                <a:gd name="T14" fmla="*/ 96 w 108"/>
                <a:gd name="T15" fmla="*/ 40 h 206"/>
                <a:gd name="T16" fmla="*/ 96 w 108"/>
                <a:gd name="T17" fmla="*/ 167 h 206"/>
                <a:gd name="T18" fmla="*/ 12 w 108"/>
                <a:gd name="T19" fmla="*/ 167 h 206"/>
                <a:gd name="T20" fmla="*/ 41 w 108"/>
                <a:gd name="T21" fmla="*/ 25 h 206"/>
                <a:gd name="T22" fmla="*/ 37 w 108"/>
                <a:gd name="T23" fmla="*/ 21 h 206"/>
                <a:gd name="T24" fmla="*/ 41 w 108"/>
                <a:gd name="T25" fmla="*/ 17 h 206"/>
                <a:gd name="T26" fmla="*/ 68 w 108"/>
                <a:gd name="T27" fmla="*/ 17 h 206"/>
                <a:gd name="T28" fmla="*/ 72 w 108"/>
                <a:gd name="T29" fmla="*/ 21 h 206"/>
                <a:gd name="T30" fmla="*/ 68 w 108"/>
                <a:gd name="T31" fmla="*/ 25 h 206"/>
                <a:gd name="T32" fmla="*/ 41 w 108"/>
                <a:gd name="T33" fmla="*/ 25 h 206"/>
                <a:gd name="T34" fmla="*/ 94 w 108"/>
                <a:gd name="T35" fmla="*/ 0 h 206"/>
                <a:gd name="T36" fmla="*/ 14 w 108"/>
                <a:gd name="T37" fmla="*/ 0 h 206"/>
                <a:gd name="T38" fmla="*/ 0 w 108"/>
                <a:gd name="T39" fmla="*/ 15 h 206"/>
                <a:gd name="T40" fmla="*/ 0 w 108"/>
                <a:gd name="T41" fmla="*/ 192 h 206"/>
                <a:gd name="T42" fmla="*/ 14 w 108"/>
                <a:gd name="T43" fmla="*/ 206 h 206"/>
                <a:gd name="T44" fmla="*/ 94 w 108"/>
                <a:gd name="T45" fmla="*/ 206 h 206"/>
                <a:gd name="T46" fmla="*/ 108 w 108"/>
                <a:gd name="T47" fmla="*/ 192 h 206"/>
                <a:gd name="T48" fmla="*/ 108 w 108"/>
                <a:gd name="T49" fmla="*/ 15 h 206"/>
                <a:gd name="T50" fmla="*/ 94 w 108"/>
                <a:gd name="T51"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8" h="206">
                  <a:moveTo>
                    <a:pt x="54" y="199"/>
                  </a:moveTo>
                  <a:cubicBezTo>
                    <a:pt x="48" y="199"/>
                    <a:pt x="43" y="194"/>
                    <a:pt x="43" y="188"/>
                  </a:cubicBezTo>
                  <a:cubicBezTo>
                    <a:pt x="43" y="182"/>
                    <a:pt x="48" y="177"/>
                    <a:pt x="54" y="177"/>
                  </a:cubicBezTo>
                  <a:cubicBezTo>
                    <a:pt x="60" y="177"/>
                    <a:pt x="65" y="182"/>
                    <a:pt x="65" y="188"/>
                  </a:cubicBezTo>
                  <a:cubicBezTo>
                    <a:pt x="65" y="194"/>
                    <a:pt x="60" y="199"/>
                    <a:pt x="54" y="199"/>
                  </a:cubicBezTo>
                  <a:moveTo>
                    <a:pt x="12" y="167"/>
                  </a:moveTo>
                  <a:cubicBezTo>
                    <a:pt x="12" y="40"/>
                    <a:pt x="12" y="40"/>
                    <a:pt x="12" y="40"/>
                  </a:cubicBezTo>
                  <a:cubicBezTo>
                    <a:pt x="96" y="40"/>
                    <a:pt x="96" y="40"/>
                    <a:pt x="96" y="40"/>
                  </a:cubicBezTo>
                  <a:cubicBezTo>
                    <a:pt x="96" y="167"/>
                    <a:pt x="96" y="167"/>
                    <a:pt x="96" y="167"/>
                  </a:cubicBezTo>
                  <a:cubicBezTo>
                    <a:pt x="12" y="167"/>
                    <a:pt x="12" y="167"/>
                    <a:pt x="12" y="167"/>
                  </a:cubicBezTo>
                  <a:moveTo>
                    <a:pt x="41" y="25"/>
                  </a:moveTo>
                  <a:cubicBezTo>
                    <a:pt x="39" y="25"/>
                    <a:pt x="37" y="23"/>
                    <a:pt x="37" y="21"/>
                  </a:cubicBezTo>
                  <a:cubicBezTo>
                    <a:pt x="37" y="19"/>
                    <a:pt x="39" y="17"/>
                    <a:pt x="41" y="17"/>
                  </a:cubicBezTo>
                  <a:cubicBezTo>
                    <a:pt x="68" y="17"/>
                    <a:pt x="68" y="17"/>
                    <a:pt x="68" y="17"/>
                  </a:cubicBezTo>
                  <a:cubicBezTo>
                    <a:pt x="70" y="17"/>
                    <a:pt x="72" y="19"/>
                    <a:pt x="72" y="21"/>
                  </a:cubicBezTo>
                  <a:cubicBezTo>
                    <a:pt x="72" y="23"/>
                    <a:pt x="70" y="25"/>
                    <a:pt x="68" y="25"/>
                  </a:cubicBezTo>
                  <a:cubicBezTo>
                    <a:pt x="41" y="25"/>
                    <a:pt x="41" y="25"/>
                    <a:pt x="41" y="25"/>
                  </a:cubicBezTo>
                  <a:moveTo>
                    <a:pt x="94" y="0"/>
                  </a:moveTo>
                  <a:cubicBezTo>
                    <a:pt x="14" y="0"/>
                    <a:pt x="14" y="0"/>
                    <a:pt x="14" y="0"/>
                  </a:cubicBezTo>
                  <a:cubicBezTo>
                    <a:pt x="6" y="0"/>
                    <a:pt x="0" y="7"/>
                    <a:pt x="0" y="15"/>
                  </a:cubicBezTo>
                  <a:cubicBezTo>
                    <a:pt x="0" y="192"/>
                    <a:pt x="0" y="192"/>
                    <a:pt x="0" y="192"/>
                  </a:cubicBezTo>
                  <a:cubicBezTo>
                    <a:pt x="0" y="200"/>
                    <a:pt x="6" y="206"/>
                    <a:pt x="14" y="206"/>
                  </a:cubicBezTo>
                  <a:cubicBezTo>
                    <a:pt x="94" y="206"/>
                    <a:pt x="94" y="206"/>
                    <a:pt x="94" y="206"/>
                  </a:cubicBezTo>
                  <a:cubicBezTo>
                    <a:pt x="102" y="206"/>
                    <a:pt x="108" y="200"/>
                    <a:pt x="108" y="192"/>
                  </a:cubicBezTo>
                  <a:cubicBezTo>
                    <a:pt x="108" y="15"/>
                    <a:pt x="108" y="15"/>
                    <a:pt x="108" y="15"/>
                  </a:cubicBezTo>
                  <a:cubicBezTo>
                    <a:pt x="108" y="7"/>
                    <a:pt x="102" y="0"/>
                    <a:pt x="94" y="0"/>
                  </a:cubicBezTo>
                </a:path>
              </a:pathLst>
            </a:custGeom>
            <a:solidFill>
              <a:schemeClr val="accent3"/>
            </a:solidFill>
            <a:ln>
              <a:noFill/>
            </a:ln>
          </p:spPr>
          <p:txBody>
            <a:bodyPr vert="horz" wrap="square" lIns="51435" tIns="25718" rIns="51435" bIns="25718" numCol="1" anchor="t" anchorCtr="0" compatLnSpc="1"/>
            <a:lstStyle/>
            <a:p>
              <a:endParaRPr lang="en-GB" sz="760">
                <a:cs typeface="+mn-ea"/>
                <a:sym typeface="+mn-lt"/>
              </a:endParaRPr>
            </a:p>
          </p:txBody>
        </p:sp>
        <p:sp>
          <p:nvSpPr>
            <p:cNvPr id="13" name="Freeform 12"/>
            <p:cNvSpPr>
              <a:spLocks noEditPoints="1"/>
            </p:cNvSpPr>
            <p:nvPr/>
          </p:nvSpPr>
          <p:spPr bwMode="auto">
            <a:xfrm>
              <a:off x="7098819" y="4062829"/>
              <a:ext cx="250094" cy="238689"/>
            </a:xfrm>
            <a:custGeom>
              <a:avLst/>
              <a:gdLst>
                <a:gd name="T0" fmla="*/ 86 w 130"/>
                <a:gd name="T1" fmla="*/ 74 h 124"/>
                <a:gd name="T2" fmla="*/ 55 w 130"/>
                <a:gd name="T3" fmla="*/ 44 h 124"/>
                <a:gd name="T4" fmla="*/ 86 w 130"/>
                <a:gd name="T5" fmla="*/ 13 h 124"/>
                <a:gd name="T6" fmla="*/ 116 w 130"/>
                <a:gd name="T7" fmla="*/ 44 h 124"/>
                <a:gd name="T8" fmla="*/ 86 w 130"/>
                <a:gd name="T9" fmla="*/ 74 h 124"/>
                <a:gd name="T10" fmla="*/ 86 w 130"/>
                <a:gd name="T11" fmla="*/ 0 h 124"/>
                <a:gd name="T12" fmla="*/ 42 w 130"/>
                <a:gd name="T13" fmla="*/ 44 h 124"/>
                <a:gd name="T14" fmla="*/ 46 w 130"/>
                <a:gd name="T15" fmla="*/ 62 h 124"/>
                <a:gd name="T16" fmla="*/ 3 w 130"/>
                <a:gd name="T17" fmla="*/ 104 h 124"/>
                <a:gd name="T18" fmla="*/ 3 w 130"/>
                <a:gd name="T19" fmla="*/ 116 h 124"/>
                <a:gd name="T20" fmla="*/ 8 w 130"/>
                <a:gd name="T21" fmla="*/ 121 h 124"/>
                <a:gd name="T22" fmla="*/ 14 w 130"/>
                <a:gd name="T23" fmla="*/ 124 h 124"/>
                <a:gd name="T24" fmla="*/ 20 w 130"/>
                <a:gd name="T25" fmla="*/ 121 h 124"/>
                <a:gd name="T26" fmla="*/ 61 w 130"/>
                <a:gd name="T27" fmla="*/ 80 h 124"/>
                <a:gd name="T28" fmla="*/ 86 w 130"/>
                <a:gd name="T29" fmla="*/ 88 h 124"/>
                <a:gd name="T30" fmla="*/ 130 w 130"/>
                <a:gd name="T31" fmla="*/ 44 h 124"/>
                <a:gd name="T32" fmla="*/ 86 w 130"/>
                <a:gd name="T33"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124">
                  <a:moveTo>
                    <a:pt x="86" y="74"/>
                  </a:moveTo>
                  <a:cubicBezTo>
                    <a:pt x="69" y="74"/>
                    <a:pt x="55" y="61"/>
                    <a:pt x="55" y="44"/>
                  </a:cubicBezTo>
                  <a:cubicBezTo>
                    <a:pt x="55" y="27"/>
                    <a:pt x="69" y="13"/>
                    <a:pt x="86" y="13"/>
                  </a:cubicBezTo>
                  <a:cubicBezTo>
                    <a:pt x="103" y="13"/>
                    <a:pt x="116" y="27"/>
                    <a:pt x="116" y="44"/>
                  </a:cubicBezTo>
                  <a:cubicBezTo>
                    <a:pt x="116" y="61"/>
                    <a:pt x="103" y="74"/>
                    <a:pt x="86" y="74"/>
                  </a:cubicBezTo>
                  <a:moveTo>
                    <a:pt x="86" y="0"/>
                  </a:moveTo>
                  <a:cubicBezTo>
                    <a:pt x="62" y="0"/>
                    <a:pt x="42" y="19"/>
                    <a:pt x="42" y="44"/>
                  </a:cubicBezTo>
                  <a:cubicBezTo>
                    <a:pt x="42" y="50"/>
                    <a:pt x="43" y="56"/>
                    <a:pt x="46" y="62"/>
                  </a:cubicBezTo>
                  <a:cubicBezTo>
                    <a:pt x="3" y="104"/>
                    <a:pt x="3" y="104"/>
                    <a:pt x="3" y="104"/>
                  </a:cubicBezTo>
                  <a:cubicBezTo>
                    <a:pt x="0" y="108"/>
                    <a:pt x="0" y="113"/>
                    <a:pt x="3" y="116"/>
                  </a:cubicBezTo>
                  <a:cubicBezTo>
                    <a:pt x="8" y="121"/>
                    <a:pt x="8" y="121"/>
                    <a:pt x="8" y="121"/>
                  </a:cubicBezTo>
                  <a:cubicBezTo>
                    <a:pt x="10" y="123"/>
                    <a:pt x="12" y="124"/>
                    <a:pt x="14" y="124"/>
                  </a:cubicBezTo>
                  <a:cubicBezTo>
                    <a:pt x="16" y="124"/>
                    <a:pt x="19" y="123"/>
                    <a:pt x="20" y="121"/>
                  </a:cubicBezTo>
                  <a:cubicBezTo>
                    <a:pt x="61" y="80"/>
                    <a:pt x="61" y="80"/>
                    <a:pt x="61" y="80"/>
                  </a:cubicBezTo>
                  <a:cubicBezTo>
                    <a:pt x="68" y="85"/>
                    <a:pt x="77" y="88"/>
                    <a:pt x="86" y="88"/>
                  </a:cubicBezTo>
                  <a:cubicBezTo>
                    <a:pt x="110" y="88"/>
                    <a:pt x="130" y="68"/>
                    <a:pt x="130" y="44"/>
                  </a:cubicBezTo>
                  <a:cubicBezTo>
                    <a:pt x="130" y="19"/>
                    <a:pt x="110" y="0"/>
                    <a:pt x="86" y="0"/>
                  </a:cubicBezTo>
                </a:path>
              </a:pathLst>
            </a:custGeom>
            <a:solidFill>
              <a:schemeClr val="accent3"/>
            </a:solidFill>
            <a:ln>
              <a:noFill/>
            </a:ln>
          </p:spPr>
          <p:txBody>
            <a:bodyPr vert="horz" wrap="square" lIns="51435" tIns="25718" rIns="51435" bIns="25718" numCol="1" anchor="t" anchorCtr="0" compatLnSpc="1"/>
            <a:lstStyle/>
            <a:p>
              <a:endParaRPr lang="en-GB" sz="760">
                <a:cs typeface="+mn-ea"/>
                <a:sym typeface="+mn-lt"/>
              </a:endParaRPr>
            </a:p>
          </p:txBody>
        </p:sp>
        <p:sp>
          <p:nvSpPr>
            <p:cNvPr id="14" name="Freeform 13"/>
            <p:cNvSpPr/>
            <p:nvPr/>
          </p:nvSpPr>
          <p:spPr bwMode="auto">
            <a:xfrm>
              <a:off x="5272399" y="5561764"/>
              <a:ext cx="53766" cy="59469"/>
            </a:xfrm>
            <a:custGeom>
              <a:avLst/>
              <a:gdLst>
                <a:gd name="T0" fmla="*/ 1 w 28"/>
                <a:gd name="T1" fmla="*/ 0 h 31"/>
                <a:gd name="T2" fmla="*/ 0 w 28"/>
                <a:gd name="T3" fmla="*/ 8 h 31"/>
                <a:gd name="T4" fmla="*/ 21 w 28"/>
                <a:gd name="T5" fmla="*/ 31 h 31"/>
                <a:gd name="T6" fmla="*/ 21 w 28"/>
                <a:gd name="T7" fmla="*/ 31 h 31"/>
                <a:gd name="T8" fmla="*/ 28 w 28"/>
                <a:gd name="T9" fmla="*/ 21 h 31"/>
                <a:gd name="T10" fmla="*/ 9 w 28"/>
                <a:gd name="T11" fmla="*/ 1 h 31"/>
                <a:gd name="T12" fmla="*/ 1 w 28"/>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8" h="31">
                  <a:moveTo>
                    <a:pt x="1" y="0"/>
                  </a:moveTo>
                  <a:cubicBezTo>
                    <a:pt x="0" y="8"/>
                    <a:pt x="0" y="8"/>
                    <a:pt x="0" y="8"/>
                  </a:cubicBezTo>
                  <a:cubicBezTo>
                    <a:pt x="21" y="31"/>
                    <a:pt x="21" y="31"/>
                    <a:pt x="21" y="31"/>
                  </a:cubicBezTo>
                  <a:cubicBezTo>
                    <a:pt x="21" y="31"/>
                    <a:pt x="21" y="31"/>
                    <a:pt x="21" y="31"/>
                  </a:cubicBezTo>
                  <a:cubicBezTo>
                    <a:pt x="21" y="26"/>
                    <a:pt x="24" y="23"/>
                    <a:pt x="28" y="21"/>
                  </a:cubicBezTo>
                  <a:cubicBezTo>
                    <a:pt x="9" y="1"/>
                    <a:pt x="9" y="1"/>
                    <a:pt x="9" y="1"/>
                  </a:cubicBezTo>
                  <a:cubicBezTo>
                    <a:pt x="1" y="0"/>
                    <a:pt x="1" y="0"/>
                    <a:pt x="1" y="0"/>
                  </a:cubicBezTo>
                </a:path>
              </a:pathLst>
            </a:custGeom>
            <a:solidFill>
              <a:schemeClr val="accent4"/>
            </a:solidFill>
            <a:ln>
              <a:noFill/>
            </a:ln>
          </p:spPr>
          <p:txBody>
            <a:bodyPr vert="horz" wrap="square" lIns="51435" tIns="25718" rIns="51435" bIns="25718" numCol="1" anchor="t" anchorCtr="0" compatLnSpc="1"/>
            <a:lstStyle/>
            <a:p>
              <a:endParaRPr lang="en-GB" sz="760">
                <a:cs typeface="+mn-ea"/>
                <a:sym typeface="+mn-lt"/>
              </a:endParaRPr>
            </a:p>
          </p:txBody>
        </p:sp>
        <p:sp>
          <p:nvSpPr>
            <p:cNvPr id="15" name="Freeform 14"/>
            <p:cNvSpPr/>
            <p:nvPr/>
          </p:nvSpPr>
          <p:spPr bwMode="auto">
            <a:xfrm>
              <a:off x="5347346" y="5586203"/>
              <a:ext cx="70874" cy="40732"/>
            </a:xfrm>
            <a:custGeom>
              <a:avLst/>
              <a:gdLst>
                <a:gd name="T0" fmla="*/ 30 w 37"/>
                <a:gd name="T1" fmla="*/ 0 h 21"/>
                <a:gd name="T2" fmla="*/ 0 w 37"/>
                <a:gd name="T3" fmla="*/ 10 h 21"/>
                <a:gd name="T4" fmla="*/ 3 w 37"/>
                <a:gd name="T5" fmla="*/ 18 h 21"/>
                <a:gd name="T6" fmla="*/ 3 w 37"/>
                <a:gd name="T7" fmla="*/ 21 h 21"/>
                <a:gd name="T8" fmla="*/ 34 w 37"/>
                <a:gd name="T9" fmla="*/ 10 h 21"/>
                <a:gd name="T10" fmla="*/ 37 w 37"/>
                <a:gd name="T11" fmla="*/ 3 h 21"/>
                <a:gd name="T12" fmla="*/ 30 w 37"/>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7" h="21">
                  <a:moveTo>
                    <a:pt x="30" y="0"/>
                  </a:moveTo>
                  <a:cubicBezTo>
                    <a:pt x="0" y="10"/>
                    <a:pt x="0" y="10"/>
                    <a:pt x="0" y="10"/>
                  </a:cubicBezTo>
                  <a:cubicBezTo>
                    <a:pt x="2" y="12"/>
                    <a:pt x="3" y="15"/>
                    <a:pt x="3" y="18"/>
                  </a:cubicBezTo>
                  <a:cubicBezTo>
                    <a:pt x="3" y="19"/>
                    <a:pt x="3" y="20"/>
                    <a:pt x="3" y="21"/>
                  </a:cubicBezTo>
                  <a:cubicBezTo>
                    <a:pt x="34" y="10"/>
                    <a:pt x="34" y="10"/>
                    <a:pt x="34" y="10"/>
                  </a:cubicBezTo>
                  <a:cubicBezTo>
                    <a:pt x="37" y="3"/>
                    <a:pt x="37" y="3"/>
                    <a:pt x="37" y="3"/>
                  </a:cubicBezTo>
                  <a:cubicBezTo>
                    <a:pt x="30" y="0"/>
                    <a:pt x="30" y="0"/>
                    <a:pt x="30" y="0"/>
                  </a:cubicBezTo>
                </a:path>
              </a:pathLst>
            </a:custGeom>
            <a:solidFill>
              <a:schemeClr val="accent4"/>
            </a:solidFill>
            <a:ln>
              <a:noFill/>
            </a:ln>
          </p:spPr>
          <p:txBody>
            <a:bodyPr vert="horz" wrap="square" lIns="51435" tIns="25718" rIns="51435" bIns="25718" numCol="1" anchor="t" anchorCtr="0" compatLnSpc="1"/>
            <a:lstStyle/>
            <a:p>
              <a:endParaRPr lang="en-GB" sz="760">
                <a:cs typeface="+mn-ea"/>
                <a:sym typeface="+mn-lt"/>
              </a:endParaRPr>
            </a:p>
          </p:txBody>
        </p:sp>
        <p:sp>
          <p:nvSpPr>
            <p:cNvPr id="16" name="Freeform 15"/>
            <p:cNvSpPr>
              <a:spLocks noEditPoints="1"/>
            </p:cNvSpPr>
            <p:nvPr/>
          </p:nvSpPr>
          <p:spPr bwMode="auto">
            <a:xfrm>
              <a:off x="5189307" y="5486818"/>
              <a:ext cx="286753" cy="267202"/>
            </a:xfrm>
            <a:custGeom>
              <a:avLst/>
              <a:gdLst>
                <a:gd name="T0" fmla="*/ 70 w 149"/>
                <a:gd name="T1" fmla="*/ 15 h 139"/>
                <a:gd name="T2" fmla="*/ 70 w 149"/>
                <a:gd name="T3" fmla="*/ 6 h 139"/>
                <a:gd name="T4" fmla="*/ 75 w 149"/>
                <a:gd name="T5" fmla="*/ 2 h 139"/>
                <a:gd name="T6" fmla="*/ 79 w 149"/>
                <a:gd name="T7" fmla="*/ 6 h 139"/>
                <a:gd name="T8" fmla="*/ 79 w 149"/>
                <a:gd name="T9" fmla="*/ 15 h 139"/>
                <a:gd name="T10" fmla="*/ 133 w 149"/>
                <a:gd name="T11" fmla="*/ 66 h 139"/>
                <a:gd name="T12" fmla="*/ 142 w 149"/>
                <a:gd name="T13" fmla="*/ 66 h 139"/>
                <a:gd name="T14" fmla="*/ 147 w 149"/>
                <a:gd name="T15" fmla="*/ 70 h 139"/>
                <a:gd name="T16" fmla="*/ 142 w 149"/>
                <a:gd name="T17" fmla="*/ 74 h 139"/>
                <a:gd name="T18" fmla="*/ 133 w 149"/>
                <a:gd name="T19" fmla="*/ 74 h 139"/>
                <a:gd name="T20" fmla="*/ 79 w 149"/>
                <a:gd name="T21" fmla="*/ 124 h 139"/>
                <a:gd name="T22" fmla="*/ 79 w 149"/>
                <a:gd name="T23" fmla="*/ 133 h 139"/>
                <a:gd name="T24" fmla="*/ 75 w 149"/>
                <a:gd name="T25" fmla="*/ 137 h 139"/>
                <a:gd name="T26" fmla="*/ 70 w 149"/>
                <a:gd name="T27" fmla="*/ 133 h 139"/>
                <a:gd name="T28" fmla="*/ 70 w 149"/>
                <a:gd name="T29" fmla="*/ 124 h 139"/>
                <a:gd name="T30" fmla="*/ 16 w 149"/>
                <a:gd name="T31" fmla="*/ 74 h 139"/>
                <a:gd name="T32" fmla="*/ 7 w 149"/>
                <a:gd name="T33" fmla="*/ 74 h 139"/>
                <a:gd name="T34" fmla="*/ 2 w 149"/>
                <a:gd name="T35" fmla="*/ 70 h 139"/>
                <a:gd name="T36" fmla="*/ 7 w 149"/>
                <a:gd name="T37" fmla="*/ 66 h 139"/>
                <a:gd name="T38" fmla="*/ 16 w 149"/>
                <a:gd name="T39" fmla="*/ 66 h 139"/>
                <a:gd name="T40" fmla="*/ 70 w 149"/>
                <a:gd name="T41" fmla="*/ 15 h 139"/>
                <a:gd name="T42" fmla="*/ 75 w 149"/>
                <a:gd name="T43" fmla="*/ 0 h 139"/>
                <a:gd name="T44" fmla="*/ 0 w 149"/>
                <a:gd name="T45" fmla="*/ 70 h 139"/>
                <a:gd name="T46" fmla="*/ 75 w 149"/>
                <a:gd name="T47" fmla="*/ 139 h 139"/>
                <a:gd name="T48" fmla="*/ 149 w 149"/>
                <a:gd name="T49" fmla="*/ 70 h 139"/>
                <a:gd name="T50" fmla="*/ 75 w 149"/>
                <a:gd name="T5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9" h="139">
                  <a:moveTo>
                    <a:pt x="70" y="15"/>
                  </a:moveTo>
                  <a:cubicBezTo>
                    <a:pt x="70" y="6"/>
                    <a:pt x="70" y="6"/>
                    <a:pt x="70" y="6"/>
                  </a:cubicBezTo>
                  <a:cubicBezTo>
                    <a:pt x="70" y="4"/>
                    <a:pt x="72" y="2"/>
                    <a:pt x="75" y="2"/>
                  </a:cubicBezTo>
                  <a:cubicBezTo>
                    <a:pt x="77" y="2"/>
                    <a:pt x="79" y="4"/>
                    <a:pt x="79" y="6"/>
                  </a:cubicBezTo>
                  <a:cubicBezTo>
                    <a:pt x="79" y="15"/>
                    <a:pt x="79" y="15"/>
                    <a:pt x="79" y="15"/>
                  </a:cubicBezTo>
                  <a:cubicBezTo>
                    <a:pt x="108" y="17"/>
                    <a:pt x="131" y="39"/>
                    <a:pt x="133" y="66"/>
                  </a:cubicBezTo>
                  <a:cubicBezTo>
                    <a:pt x="142" y="66"/>
                    <a:pt x="142" y="66"/>
                    <a:pt x="142" y="66"/>
                  </a:cubicBezTo>
                  <a:cubicBezTo>
                    <a:pt x="145" y="66"/>
                    <a:pt x="147" y="67"/>
                    <a:pt x="147" y="70"/>
                  </a:cubicBezTo>
                  <a:cubicBezTo>
                    <a:pt x="147" y="72"/>
                    <a:pt x="145" y="74"/>
                    <a:pt x="142" y="74"/>
                  </a:cubicBezTo>
                  <a:cubicBezTo>
                    <a:pt x="133" y="74"/>
                    <a:pt x="133" y="74"/>
                    <a:pt x="133" y="74"/>
                  </a:cubicBezTo>
                  <a:cubicBezTo>
                    <a:pt x="131" y="101"/>
                    <a:pt x="108" y="122"/>
                    <a:pt x="79" y="124"/>
                  </a:cubicBezTo>
                  <a:cubicBezTo>
                    <a:pt x="79" y="133"/>
                    <a:pt x="79" y="133"/>
                    <a:pt x="79" y="133"/>
                  </a:cubicBezTo>
                  <a:cubicBezTo>
                    <a:pt x="79" y="135"/>
                    <a:pt x="77" y="137"/>
                    <a:pt x="75" y="137"/>
                  </a:cubicBezTo>
                  <a:cubicBezTo>
                    <a:pt x="72" y="137"/>
                    <a:pt x="70" y="135"/>
                    <a:pt x="70" y="133"/>
                  </a:cubicBezTo>
                  <a:cubicBezTo>
                    <a:pt x="70" y="124"/>
                    <a:pt x="70" y="124"/>
                    <a:pt x="70" y="124"/>
                  </a:cubicBezTo>
                  <a:cubicBezTo>
                    <a:pt x="41" y="122"/>
                    <a:pt x="18" y="101"/>
                    <a:pt x="16" y="74"/>
                  </a:cubicBezTo>
                  <a:cubicBezTo>
                    <a:pt x="7" y="74"/>
                    <a:pt x="7" y="74"/>
                    <a:pt x="7" y="74"/>
                  </a:cubicBezTo>
                  <a:cubicBezTo>
                    <a:pt x="4" y="74"/>
                    <a:pt x="2" y="72"/>
                    <a:pt x="2" y="70"/>
                  </a:cubicBezTo>
                  <a:cubicBezTo>
                    <a:pt x="2" y="67"/>
                    <a:pt x="4" y="66"/>
                    <a:pt x="7" y="66"/>
                  </a:cubicBezTo>
                  <a:cubicBezTo>
                    <a:pt x="16" y="66"/>
                    <a:pt x="16" y="66"/>
                    <a:pt x="16" y="66"/>
                  </a:cubicBezTo>
                  <a:cubicBezTo>
                    <a:pt x="18" y="39"/>
                    <a:pt x="41" y="17"/>
                    <a:pt x="70" y="15"/>
                  </a:cubicBezTo>
                  <a:moveTo>
                    <a:pt x="75" y="0"/>
                  </a:moveTo>
                  <a:cubicBezTo>
                    <a:pt x="34" y="0"/>
                    <a:pt x="0" y="31"/>
                    <a:pt x="0" y="70"/>
                  </a:cubicBezTo>
                  <a:cubicBezTo>
                    <a:pt x="0" y="108"/>
                    <a:pt x="34" y="139"/>
                    <a:pt x="75" y="139"/>
                  </a:cubicBezTo>
                  <a:cubicBezTo>
                    <a:pt x="116" y="139"/>
                    <a:pt x="149" y="108"/>
                    <a:pt x="149" y="70"/>
                  </a:cubicBezTo>
                  <a:cubicBezTo>
                    <a:pt x="149" y="31"/>
                    <a:pt x="116" y="0"/>
                    <a:pt x="75" y="0"/>
                  </a:cubicBezTo>
                </a:path>
              </a:pathLst>
            </a:custGeom>
            <a:solidFill>
              <a:schemeClr val="accent4"/>
            </a:solidFill>
            <a:ln>
              <a:noFill/>
            </a:ln>
          </p:spPr>
          <p:txBody>
            <a:bodyPr vert="horz" wrap="square" lIns="51435" tIns="25718" rIns="51435" bIns="25718" numCol="1" anchor="t" anchorCtr="0" compatLnSpc="1"/>
            <a:lstStyle/>
            <a:p>
              <a:endParaRPr lang="en-GB" sz="760">
                <a:cs typeface="+mn-ea"/>
                <a:sym typeface="+mn-lt"/>
              </a:endParaRPr>
            </a:p>
          </p:txBody>
        </p:sp>
        <p:sp>
          <p:nvSpPr>
            <p:cNvPr id="17" name="Freeform 16"/>
            <p:cNvSpPr/>
            <p:nvPr/>
          </p:nvSpPr>
          <p:spPr bwMode="auto">
            <a:xfrm>
              <a:off x="5312317" y="5601681"/>
              <a:ext cx="40732" cy="39102"/>
            </a:xfrm>
            <a:custGeom>
              <a:avLst/>
              <a:gdLst>
                <a:gd name="T0" fmla="*/ 11 w 21"/>
                <a:gd name="T1" fmla="*/ 0 h 20"/>
                <a:gd name="T2" fmla="*/ 7 w 21"/>
                <a:gd name="T3" fmla="*/ 0 h 20"/>
                <a:gd name="T4" fmla="*/ 0 w 21"/>
                <a:gd name="T5" fmla="*/ 10 h 20"/>
                <a:gd name="T6" fmla="*/ 0 w 21"/>
                <a:gd name="T7" fmla="*/ 10 h 20"/>
                <a:gd name="T8" fmla="*/ 11 w 21"/>
                <a:gd name="T9" fmla="*/ 20 h 20"/>
                <a:gd name="T10" fmla="*/ 21 w 21"/>
                <a:gd name="T11" fmla="*/ 13 h 20"/>
                <a:gd name="T12" fmla="*/ 21 w 21"/>
                <a:gd name="T13" fmla="*/ 10 h 20"/>
                <a:gd name="T14" fmla="*/ 18 w 21"/>
                <a:gd name="T15" fmla="*/ 2 h 20"/>
                <a:gd name="T16" fmla="*/ 11 w 21"/>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0">
                  <a:moveTo>
                    <a:pt x="11" y="0"/>
                  </a:moveTo>
                  <a:cubicBezTo>
                    <a:pt x="9" y="0"/>
                    <a:pt x="8" y="0"/>
                    <a:pt x="7" y="0"/>
                  </a:cubicBezTo>
                  <a:cubicBezTo>
                    <a:pt x="3" y="2"/>
                    <a:pt x="0" y="5"/>
                    <a:pt x="0" y="10"/>
                  </a:cubicBezTo>
                  <a:cubicBezTo>
                    <a:pt x="0" y="10"/>
                    <a:pt x="0" y="10"/>
                    <a:pt x="0" y="10"/>
                  </a:cubicBezTo>
                  <a:cubicBezTo>
                    <a:pt x="0" y="15"/>
                    <a:pt x="5" y="20"/>
                    <a:pt x="11" y="20"/>
                  </a:cubicBezTo>
                  <a:cubicBezTo>
                    <a:pt x="15" y="20"/>
                    <a:pt x="19" y="17"/>
                    <a:pt x="21" y="13"/>
                  </a:cubicBezTo>
                  <a:cubicBezTo>
                    <a:pt x="21" y="12"/>
                    <a:pt x="21" y="11"/>
                    <a:pt x="21" y="10"/>
                  </a:cubicBezTo>
                  <a:cubicBezTo>
                    <a:pt x="21" y="7"/>
                    <a:pt x="20" y="4"/>
                    <a:pt x="18" y="2"/>
                  </a:cubicBezTo>
                  <a:cubicBezTo>
                    <a:pt x="16" y="1"/>
                    <a:pt x="13" y="0"/>
                    <a:pt x="11" y="0"/>
                  </a:cubicBezTo>
                </a:path>
              </a:pathLst>
            </a:custGeom>
            <a:solidFill>
              <a:schemeClr val="accent4"/>
            </a:solidFill>
            <a:ln>
              <a:noFill/>
            </a:ln>
          </p:spPr>
          <p:txBody>
            <a:bodyPr vert="horz" wrap="square" lIns="51435" tIns="25718" rIns="51435" bIns="25718" numCol="1" anchor="t" anchorCtr="0" compatLnSpc="1"/>
            <a:lstStyle/>
            <a:p>
              <a:endParaRPr lang="en-GB" sz="760">
                <a:cs typeface="+mn-ea"/>
                <a:sym typeface="+mn-lt"/>
              </a:endParaRPr>
            </a:p>
          </p:txBody>
        </p:sp>
        <p:sp>
          <p:nvSpPr>
            <p:cNvPr id="18" name="Freeform 17"/>
            <p:cNvSpPr/>
            <p:nvPr/>
          </p:nvSpPr>
          <p:spPr bwMode="auto">
            <a:xfrm>
              <a:off x="5323721" y="5698623"/>
              <a:ext cx="17922" cy="51322"/>
            </a:xfrm>
            <a:custGeom>
              <a:avLst/>
              <a:gdLst>
                <a:gd name="T0" fmla="*/ 5 w 9"/>
                <a:gd name="T1" fmla="*/ 0 h 27"/>
                <a:gd name="T2" fmla="*/ 0 w 9"/>
                <a:gd name="T3" fmla="*/ 4 h 27"/>
                <a:gd name="T4" fmla="*/ 0 w 9"/>
                <a:gd name="T5" fmla="*/ 14 h 27"/>
                <a:gd name="T6" fmla="*/ 0 w 9"/>
                <a:gd name="T7" fmla="*/ 23 h 27"/>
                <a:gd name="T8" fmla="*/ 5 w 9"/>
                <a:gd name="T9" fmla="*/ 27 h 27"/>
                <a:gd name="T10" fmla="*/ 9 w 9"/>
                <a:gd name="T11" fmla="*/ 23 h 27"/>
                <a:gd name="T12" fmla="*/ 9 w 9"/>
                <a:gd name="T13" fmla="*/ 14 h 27"/>
                <a:gd name="T14" fmla="*/ 9 w 9"/>
                <a:gd name="T15" fmla="*/ 4 h 27"/>
                <a:gd name="T16" fmla="*/ 5 w 9"/>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7">
                  <a:moveTo>
                    <a:pt x="5" y="0"/>
                  </a:moveTo>
                  <a:cubicBezTo>
                    <a:pt x="2" y="0"/>
                    <a:pt x="0" y="1"/>
                    <a:pt x="0" y="4"/>
                  </a:cubicBezTo>
                  <a:cubicBezTo>
                    <a:pt x="0" y="14"/>
                    <a:pt x="0" y="14"/>
                    <a:pt x="0" y="14"/>
                  </a:cubicBezTo>
                  <a:cubicBezTo>
                    <a:pt x="0" y="23"/>
                    <a:pt x="0" y="23"/>
                    <a:pt x="0" y="23"/>
                  </a:cubicBezTo>
                  <a:cubicBezTo>
                    <a:pt x="0" y="25"/>
                    <a:pt x="2" y="27"/>
                    <a:pt x="5" y="27"/>
                  </a:cubicBezTo>
                  <a:cubicBezTo>
                    <a:pt x="7" y="27"/>
                    <a:pt x="9" y="25"/>
                    <a:pt x="9" y="23"/>
                  </a:cubicBezTo>
                  <a:cubicBezTo>
                    <a:pt x="9" y="14"/>
                    <a:pt x="9" y="14"/>
                    <a:pt x="9" y="14"/>
                  </a:cubicBezTo>
                  <a:cubicBezTo>
                    <a:pt x="9" y="4"/>
                    <a:pt x="9" y="4"/>
                    <a:pt x="9" y="4"/>
                  </a:cubicBezTo>
                  <a:cubicBezTo>
                    <a:pt x="9" y="1"/>
                    <a:pt x="7" y="0"/>
                    <a:pt x="5" y="0"/>
                  </a:cubicBezTo>
                </a:path>
              </a:pathLst>
            </a:custGeom>
            <a:solidFill>
              <a:schemeClr val="accent4"/>
            </a:solidFill>
            <a:ln>
              <a:noFill/>
            </a:ln>
          </p:spPr>
          <p:txBody>
            <a:bodyPr vert="horz" wrap="square" lIns="51435" tIns="25718" rIns="51435" bIns="25718" numCol="1" anchor="t" anchorCtr="0" compatLnSpc="1"/>
            <a:lstStyle/>
            <a:p>
              <a:endParaRPr lang="en-GB" sz="760">
                <a:cs typeface="+mn-ea"/>
                <a:sym typeface="+mn-lt"/>
              </a:endParaRPr>
            </a:p>
          </p:txBody>
        </p:sp>
        <p:sp>
          <p:nvSpPr>
            <p:cNvPr id="19" name="Freeform 18"/>
            <p:cNvSpPr/>
            <p:nvPr/>
          </p:nvSpPr>
          <p:spPr bwMode="auto">
            <a:xfrm>
              <a:off x="5323721" y="5490076"/>
              <a:ext cx="17922" cy="53766"/>
            </a:xfrm>
            <a:custGeom>
              <a:avLst/>
              <a:gdLst>
                <a:gd name="T0" fmla="*/ 5 w 9"/>
                <a:gd name="T1" fmla="*/ 0 h 28"/>
                <a:gd name="T2" fmla="*/ 0 w 9"/>
                <a:gd name="T3" fmla="*/ 4 h 28"/>
                <a:gd name="T4" fmla="*/ 0 w 9"/>
                <a:gd name="T5" fmla="*/ 13 h 28"/>
                <a:gd name="T6" fmla="*/ 0 w 9"/>
                <a:gd name="T7" fmla="*/ 24 h 28"/>
                <a:gd name="T8" fmla="*/ 5 w 9"/>
                <a:gd name="T9" fmla="*/ 28 h 28"/>
                <a:gd name="T10" fmla="*/ 9 w 9"/>
                <a:gd name="T11" fmla="*/ 24 h 28"/>
                <a:gd name="T12" fmla="*/ 9 w 9"/>
                <a:gd name="T13" fmla="*/ 13 h 28"/>
                <a:gd name="T14" fmla="*/ 9 w 9"/>
                <a:gd name="T15" fmla="*/ 4 h 28"/>
                <a:gd name="T16" fmla="*/ 5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5" y="0"/>
                  </a:moveTo>
                  <a:cubicBezTo>
                    <a:pt x="2" y="0"/>
                    <a:pt x="0" y="2"/>
                    <a:pt x="0" y="4"/>
                  </a:cubicBezTo>
                  <a:cubicBezTo>
                    <a:pt x="0" y="13"/>
                    <a:pt x="0" y="13"/>
                    <a:pt x="0" y="13"/>
                  </a:cubicBezTo>
                  <a:cubicBezTo>
                    <a:pt x="0" y="24"/>
                    <a:pt x="0" y="24"/>
                    <a:pt x="0" y="24"/>
                  </a:cubicBezTo>
                  <a:cubicBezTo>
                    <a:pt x="0" y="26"/>
                    <a:pt x="2" y="28"/>
                    <a:pt x="5" y="28"/>
                  </a:cubicBezTo>
                  <a:cubicBezTo>
                    <a:pt x="7" y="28"/>
                    <a:pt x="9" y="26"/>
                    <a:pt x="9" y="24"/>
                  </a:cubicBezTo>
                  <a:cubicBezTo>
                    <a:pt x="9" y="13"/>
                    <a:pt x="9" y="13"/>
                    <a:pt x="9" y="13"/>
                  </a:cubicBezTo>
                  <a:cubicBezTo>
                    <a:pt x="9" y="4"/>
                    <a:pt x="9" y="4"/>
                    <a:pt x="9" y="4"/>
                  </a:cubicBezTo>
                  <a:cubicBezTo>
                    <a:pt x="9" y="2"/>
                    <a:pt x="7" y="0"/>
                    <a:pt x="5" y="0"/>
                  </a:cubicBezTo>
                </a:path>
              </a:pathLst>
            </a:custGeom>
            <a:solidFill>
              <a:schemeClr val="accent4"/>
            </a:solidFill>
            <a:ln>
              <a:noFill/>
            </a:ln>
          </p:spPr>
          <p:txBody>
            <a:bodyPr vert="horz" wrap="square" lIns="51435" tIns="25718" rIns="51435" bIns="25718" numCol="1" anchor="t" anchorCtr="0" compatLnSpc="1"/>
            <a:lstStyle/>
            <a:p>
              <a:endParaRPr lang="en-GB" sz="760">
                <a:cs typeface="+mn-ea"/>
                <a:sym typeface="+mn-lt"/>
              </a:endParaRPr>
            </a:p>
          </p:txBody>
        </p:sp>
        <p:sp>
          <p:nvSpPr>
            <p:cNvPr id="20" name="Freeform 19"/>
            <p:cNvSpPr/>
            <p:nvPr/>
          </p:nvSpPr>
          <p:spPr bwMode="auto">
            <a:xfrm>
              <a:off x="5414961" y="5613901"/>
              <a:ext cx="57025" cy="15479"/>
            </a:xfrm>
            <a:custGeom>
              <a:avLst/>
              <a:gdLst>
                <a:gd name="T0" fmla="*/ 25 w 30"/>
                <a:gd name="T1" fmla="*/ 0 h 8"/>
                <a:gd name="T2" fmla="*/ 16 w 30"/>
                <a:gd name="T3" fmla="*/ 0 h 8"/>
                <a:gd name="T4" fmla="*/ 5 w 30"/>
                <a:gd name="T5" fmla="*/ 0 h 8"/>
                <a:gd name="T6" fmla="*/ 0 w 30"/>
                <a:gd name="T7" fmla="*/ 4 h 8"/>
                <a:gd name="T8" fmla="*/ 5 w 30"/>
                <a:gd name="T9" fmla="*/ 8 h 8"/>
                <a:gd name="T10" fmla="*/ 16 w 30"/>
                <a:gd name="T11" fmla="*/ 8 h 8"/>
                <a:gd name="T12" fmla="*/ 25 w 30"/>
                <a:gd name="T13" fmla="*/ 8 h 8"/>
                <a:gd name="T14" fmla="*/ 30 w 30"/>
                <a:gd name="T15" fmla="*/ 4 h 8"/>
                <a:gd name="T16" fmla="*/ 25 w 30"/>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8">
                  <a:moveTo>
                    <a:pt x="25" y="0"/>
                  </a:moveTo>
                  <a:cubicBezTo>
                    <a:pt x="16" y="0"/>
                    <a:pt x="16" y="0"/>
                    <a:pt x="16" y="0"/>
                  </a:cubicBezTo>
                  <a:cubicBezTo>
                    <a:pt x="5" y="0"/>
                    <a:pt x="5" y="0"/>
                    <a:pt x="5" y="0"/>
                  </a:cubicBezTo>
                  <a:cubicBezTo>
                    <a:pt x="2" y="0"/>
                    <a:pt x="0" y="1"/>
                    <a:pt x="0" y="4"/>
                  </a:cubicBezTo>
                  <a:cubicBezTo>
                    <a:pt x="0" y="6"/>
                    <a:pt x="2" y="8"/>
                    <a:pt x="5" y="8"/>
                  </a:cubicBezTo>
                  <a:cubicBezTo>
                    <a:pt x="16" y="8"/>
                    <a:pt x="16" y="8"/>
                    <a:pt x="16" y="8"/>
                  </a:cubicBezTo>
                  <a:cubicBezTo>
                    <a:pt x="25" y="8"/>
                    <a:pt x="25" y="8"/>
                    <a:pt x="25" y="8"/>
                  </a:cubicBezTo>
                  <a:cubicBezTo>
                    <a:pt x="28" y="8"/>
                    <a:pt x="30" y="6"/>
                    <a:pt x="30" y="4"/>
                  </a:cubicBezTo>
                  <a:cubicBezTo>
                    <a:pt x="30" y="1"/>
                    <a:pt x="28" y="0"/>
                    <a:pt x="25" y="0"/>
                  </a:cubicBezTo>
                </a:path>
              </a:pathLst>
            </a:custGeom>
            <a:solidFill>
              <a:schemeClr val="accent4"/>
            </a:solidFill>
            <a:ln>
              <a:noFill/>
            </a:ln>
          </p:spPr>
          <p:txBody>
            <a:bodyPr vert="horz" wrap="square" lIns="51435" tIns="25718" rIns="51435" bIns="25718" numCol="1" anchor="t" anchorCtr="0" compatLnSpc="1"/>
            <a:lstStyle/>
            <a:p>
              <a:endParaRPr lang="en-GB" sz="760">
                <a:cs typeface="+mn-ea"/>
                <a:sym typeface="+mn-lt"/>
              </a:endParaRPr>
            </a:p>
          </p:txBody>
        </p:sp>
        <p:sp>
          <p:nvSpPr>
            <p:cNvPr id="21" name="Freeform 20"/>
            <p:cNvSpPr/>
            <p:nvPr/>
          </p:nvSpPr>
          <p:spPr bwMode="auto">
            <a:xfrm>
              <a:off x="5193379" y="5613901"/>
              <a:ext cx="57025" cy="15479"/>
            </a:xfrm>
            <a:custGeom>
              <a:avLst/>
              <a:gdLst>
                <a:gd name="T0" fmla="*/ 25 w 30"/>
                <a:gd name="T1" fmla="*/ 0 h 8"/>
                <a:gd name="T2" fmla="*/ 14 w 30"/>
                <a:gd name="T3" fmla="*/ 0 h 8"/>
                <a:gd name="T4" fmla="*/ 5 w 30"/>
                <a:gd name="T5" fmla="*/ 0 h 8"/>
                <a:gd name="T6" fmla="*/ 0 w 30"/>
                <a:gd name="T7" fmla="*/ 4 h 8"/>
                <a:gd name="T8" fmla="*/ 5 w 30"/>
                <a:gd name="T9" fmla="*/ 8 h 8"/>
                <a:gd name="T10" fmla="*/ 14 w 30"/>
                <a:gd name="T11" fmla="*/ 8 h 8"/>
                <a:gd name="T12" fmla="*/ 25 w 30"/>
                <a:gd name="T13" fmla="*/ 8 h 8"/>
                <a:gd name="T14" fmla="*/ 30 w 30"/>
                <a:gd name="T15" fmla="*/ 4 h 8"/>
                <a:gd name="T16" fmla="*/ 25 w 30"/>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8">
                  <a:moveTo>
                    <a:pt x="25" y="0"/>
                  </a:moveTo>
                  <a:cubicBezTo>
                    <a:pt x="14" y="0"/>
                    <a:pt x="14" y="0"/>
                    <a:pt x="14" y="0"/>
                  </a:cubicBezTo>
                  <a:cubicBezTo>
                    <a:pt x="5" y="0"/>
                    <a:pt x="5" y="0"/>
                    <a:pt x="5" y="0"/>
                  </a:cubicBezTo>
                  <a:cubicBezTo>
                    <a:pt x="2" y="0"/>
                    <a:pt x="0" y="1"/>
                    <a:pt x="0" y="4"/>
                  </a:cubicBezTo>
                  <a:cubicBezTo>
                    <a:pt x="0" y="6"/>
                    <a:pt x="2" y="8"/>
                    <a:pt x="5" y="8"/>
                  </a:cubicBezTo>
                  <a:cubicBezTo>
                    <a:pt x="14" y="8"/>
                    <a:pt x="14" y="8"/>
                    <a:pt x="14" y="8"/>
                  </a:cubicBezTo>
                  <a:cubicBezTo>
                    <a:pt x="25" y="8"/>
                    <a:pt x="25" y="8"/>
                    <a:pt x="25" y="8"/>
                  </a:cubicBezTo>
                  <a:cubicBezTo>
                    <a:pt x="28" y="8"/>
                    <a:pt x="30" y="6"/>
                    <a:pt x="30" y="4"/>
                  </a:cubicBezTo>
                  <a:cubicBezTo>
                    <a:pt x="30" y="1"/>
                    <a:pt x="28" y="0"/>
                    <a:pt x="25" y="0"/>
                  </a:cubicBezTo>
                </a:path>
              </a:pathLst>
            </a:custGeom>
            <a:solidFill>
              <a:srgbClr val="A3A3A2"/>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en-GB" sz="760">
                <a:cs typeface="+mn-ea"/>
                <a:sym typeface="+mn-lt"/>
              </a:endParaRPr>
            </a:p>
          </p:txBody>
        </p:sp>
        <p:sp>
          <p:nvSpPr>
            <p:cNvPr id="22" name="Freeform 22"/>
            <p:cNvSpPr>
              <a:spLocks noEditPoints="1"/>
            </p:cNvSpPr>
            <p:nvPr/>
          </p:nvSpPr>
          <p:spPr bwMode="auto">
            <a:xfrm>
              <a:off x="6782740" y="2134580"/>
              <a:ext cx="269645" cy="391026"/>
            </a:xfrm>
            <a:custGeom>
              <a:avLst/>
              <a:gdLst>
                <a:gd name="T0" fmla="*/ 45 w 140"/>
                <a:gd name="T1" fmla="*/ 199 h 203"/>
                <a:gd name="T2" fmla="*/ 34 w 140"/>
                <a:gd name="T3" fmla="*/ 184 h 203"/>
                <a:gd name="T4" fmla="*/ 25 w 140"/>
                <a:gd name="T5" fmla="*/ 158 h 203"/>
                <a:gd name="T6" fmla="*/ 25 w 140"/>
                <a:gd name="T7" fmla="*/ 142 h 203"/>
                <a:gd name="T8" fmla="*/ 16 w 140"/>
                <a:gd name="T9" fmla="*/ 112 h 203"/>
                <a:gd name="T10" fmla="*/ 3 w 140"/>
                <a:gd name="T11" fmla="*/ 57 h 203"/>
                <a:gd name="T12" fmla="*/ 64 w 140"/>
                <a:gd name="T13" fmla="*/ 0 h 203"/>
                <a:gd name="T14" fmla="*/ 74 w 140"/>
                <a:gd name="T15" fmla="*/ 0 h 203"/>
                <a:gd name="T16" fmla="*/ 118 w 140"/>
                <a:gd name="T17" fmla="*/ 20 h 203"/>
                <a:gd name="T18" fmla="*/ 130 w 140"/>
                <a:gd name="T19" fmla="*/ 101 h 203"/>
                <a:gd name="T20" fmla="*/ 116 w 140"/>
                <a:gd name="T21" fmla="*/ 136 h 203"/>
                <a:gd name="T22" fmla="*/ 116 w 140"/>
                <a:gd name="T23" fmla="*/ 148 h 203"/>
                <a:gd name="T24" fmla="*/ 114 w 140"/>
                <a:gd name="T25" fmla="*/ 161 h 203"/>
                <a:gd name="T26" fmla="*/ 104 w 140"/>
                <a:gd name="T27" fmla="*/ 186 h 203"/>
                <a:gd name="T28" fmla="*/ 83 w 140"/>
                <a:gd name="T29" fmla="*/ 203 h 203"/>
                <a:gd name="T30" fmla="*/ 70 w 140"/>
                <a:gd name="T31" fmla="*/ 140 h 203"/>
                <a:gd name="T32" fmla="*/ 104 w 140"/>
                <a:gd name="T33" fmla="*/ 135 h 203"/>
                <a:gd name="T34" fmla="*/ 108 w 140"/>
                <a:gd name="T35" fmla="*/ 116 h 203"/>
                <a:gd name="T36" fmla="*/ 125 w 140"/>
                <a:gd name="T37" fmla="*/ 59 h 203"/>
                <a:gd name="T38" fmla="*/ 41 w 140"/>
                <a:gd name="T39" fmla="*/ 21 h 203"/>
                <a:gd name="T40" fmla="*/ 24 w 140"/>
                <a:gd name="T41" fmla="*/ 101 h 203"/>
                <a:gd name="T42" fmla="*/ 42 w 140"/>
                <a:gd name="T43" fmla="*/ 140 h 203"/>
                <a:gd name="T44" fmla="*/ 70 w 140"/>
                <a:gd name="T45" fmla="*/ 157 h 203"/>
                <a:gd name="T46" fmla="*/ 103 w 140"/>
                <a:gd name="T47" fmla="*/ 153 h 203"/>
                <a:gd name="T48" fmla="*/ 59 w 140"/>
                <a:gd name="T49" fmla="*/ 146 h 203"/>
                <a:gd name="T50" fmla="*/ 37 w 140"/>
                <a:gd name="T51" fmla="*/ 149 h 203"/>
                <a:gd name="T52" fmla="*/ 61 w 140"/>
                <a:gd name="T53" fmla="*/ 157 h 203"/>
                <a:gd name="T54" fmla="*/ 70 w 140"/>
                <a:gd name="T55" fmla="*/ 162 h 203"/>
                <a:gd name="T56" fmla="*/ 37 w 140"/>
                <a:gd name="T57" fmla="*/ 166 h 203"/>
                <a:gd name="T58" fmla="*/ 82 w 140"/>
                <a:gd name="T59" fmla="*/ 173 h 203"/>
                <a:gd name="T60" fmla="*/ 103 w 140"/>
                <a:gd name="T61" fmla="*/ 170 h 203"/>
                <a:gd name="T62" fmla="*/ 70 w 140"/>
                <a:gd name="T63" fmla="*/ 162 h 203"/>
                <a:gd name="T64" fmla="*/ 48 w 140"/>
                <a:gd name="T65" fmla="*/ 179 h 203"/>
                <a:gd name="T66" fmla="*/ 82 w 140"/>
                <a:gd name="T67" fmla="*/ 19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203">
                  <a:moveTo>
                    <a:pt x="56" y="203"/>
                  </a:moveTo>
                  <a:cubicBezTo>
                    <a:pt x="53" y="202"/>
                    <a:pt x="49" y="201"/>
                    <a:pt x="45" y="199"/>
                  </a:cubicBezTo>
                  <a:cubicBezTo>
                    <a:pt x="41" y="196"/>
                    <a:pt x="38" y="192"/>
                    <a:pt x="37" y="187"/>
                  </a:cubicBezTo>
                  <a:cubicBezTo>
                    <a:pt x="36" y="186"/>
                    <a:pt x="35" y="185"/>
                    <a:pt x="34" y="184"/>
                  </a:cubicBezTo>
                  <a:cubicBezTo>
                    <a:pt x="26" y="180"/>
                    <a:pt x="22" y="170"/>
                    <a:pt x="25" y="161"/>
                  </a:cubicBezTo>
                  <a:cubicBezTo>
                    <a:pt x="26" y="160"/>
                    <a:pt x="25" y="159"/>
                    <a:pt x="25" y="158"/>
                  </a:cubicBezTo>
                  <a:cubicBezTo>
                    <a:pt x="24" y="154"/>
                    <a:pt x="23" y="149"/>
                    <a:pt x="25" y="145"/>
                  </a:cubicBezTo>
                  <a:cubicBezTo>
                    <a:pt x="25" y="144"/>
                    <a:pt x="25" y="143"/>
                    <a:pt x="25" y="142"/>
                  </a:cubicBezTo>
                  <a:cubicBezTo>
                    <a:pt x="24" y="139"/>
                    <a:pt x="23" y="135"/>
                    <a:pt x="23" y="132"/>
                  </a:cubicBezTo>
                  <a:cubicBezTo>
                    <a:pt x="22" y="125"/>
                    <a:pt x="19" y="118"/>
                    <a:pt x="16" y="112"/>
                  </a:cubicBezTo>
                  <a:cubicBezTo>
                    <a:pt x="13" y="106"/>
                    <a:pt x="9" y="100"/>
                    <a:pt x="6" y="93"/>
                  </a:cubicBezTo>
                  <a:cubicBezTo>
                    <a:pt x="1" y="82"/>
                    <a:pt x="0" y="69"/>
                    <a:pt x="3" y="57"/>
                  </a:cubicBezTo>
                  <a:cubicBezTo>
                    <a:pt x="7" y="33"/>
                    <a:pt x="21" y="16"/>
                    <a:pt x="43" y="5"/>
                  </a:cubicBezTo>
                  <a:cubicBezTo>
                    <a:pt x="50" y="2"/>
                    <a:pt x="57" y="1"/>
                    <a:pt x="64" y="0"/>
                  </a:cubicBezTo>
                  <a:cubicBezTo>
                    <a:pt x="65" y="0"/>
                    <a:pt x="65" y="0"/>
                    <a:pt x="66" y="0"/>
                  </a:cubicBezTo>
                  <a:cubicBezTo>
                    <a:pt x="69" y="0"/>
                    <a:pt x="71" y="0"/>
                    <a:pt x="74" y="0"/>
                  </a:cubicBezTo>
                  <a:cubicBezTo>
                    <a:pt x="78" y="1"/>
                    <a:pt x="83" y="1"/>
                    <a:pt x="88" y="2"/>
                  </a:cubicBezTo>
                  <a:cubicBezTo>
                    <a:pt x="99" y="5"/>
                    <a:pt x="110" y="11"/>
                    <a:pt x="118" y="20"/>
                  </a:cubicBezTo>
                  <a:cubicBezTo>
                    <a:pt x="127" y="29"/>
                    <a:pt x="133" y="40"/>
                    <a:pt x="136" y="52"/>
                  </a:cubicBezTo>
                  <a:cubicBezTo>
                    <a:pt x="140" y="69"/>
                    <a:pt x="138" y="86"/>
                    <a:pt x="130" y="101"/>
                  </a:cubicBezTo>
                  <a:cubicBezTo>
                    <a:pt x="127" y="106"/>
                    <a:pt x="125" y="111"/>
                    <a:pt x="122" y="116"/>
                  </a:cubicBezTo>
                  <a:cubicBezTo>
                    <a:pt x="119" y="122"/>
                    <a:pt x="117" y="129"/>
                    <a:pt x="116" y="136"/>
                  </a:cubicBezTo>
                  <a:cubicBezTo>
                    <a:pt x="116" y="137"/>
                    <a:pt x="116" y="138"/>
                    <a:pt x="116" y="139"/>
                  </a:cubicBezTo>
                  <a:cubicBezTo>
                    <a:pt x="115" y="141"/>
                    <a:pt x="115" y="146"/>
                    <a:pt x="116" y="148"/>
                  </a:cubicBezTo>
                  <a:cubicBezTo>
                    <a:pt x="116" y="152"/>
                    <a:pt x="116" y="155"/>
                    <a:pt x="114" y="158"/>
                  </a:cubicBezTo>
                  <a:cubicBezTo>
                    <a:pt x="114" y="159"/>
                    <a:pt x="114" y="160"/>
                    <a:pt x="114" y="161"/>
                  </a:cubicBezTo>
                  <a:cubicBezTo>
                    <a:pt x="118" y="170"/>
                    <a:pt x="114" y="180"/>
                    <a:pt x="105" y="184"/>
                  </a:cubicBezTo>
                  <a:cubicBezTo>
                    <a:pt x="105" y="185"/>
                    <a:pt x="104" y="185"/>
                    <a:pt x="104" y="186"/>
                  </a:cubicBezTo>
                  <a:cubicBezTo>
                    <a:pt x="100" y="196"/>
                    <a:pt x="94" y="201"/>
                    <a:pt x="84" y="203"/>
                  </a:cubicBezTo>
                  <a:cubicBezTo>
                    <a:pt x="83" y="203"/>
                    <a:pt x="83" y="203"/>
                    <a:pt x="83" y="203"/>
                  </a:cubicBezTo>
                  <a:cubicBezTo>
                    <a:pt x="74" y="203"/>
                    <a:pt x="65" y="203"/>
                    <a:pt x="56" y="203"/>
                  </a:cubicBezTo>
                  <a:moveTo>
                    <a:pt x="70" y="140"/>
                  </a:moveTo>
                  <a:cubicBezTo>
                    <a:pt x="79" y="140"/>
                    <a:pt x="88" y="140"/>
                    <a:pt x="98" y="140"/>
                  </a:cubicBezTo>
                  <a:cubicBezTo>
                    <a:pt x="101" y="140"/>
                    <a:pt x="103" y="138"/>
                    <a:pt x="104" y="135"/>
                  </a:cubicBezTo>
                  <a:cubicBezTo>
                    <a:pt x="104" y="135"/>
                    <a:pt x="104" y="134"/>
                    <a:pt x="104" y="133"/>
                  </a:cubicBezTo>
                  <a:cubicBezTo>
                    <a:pt x="105" y="127"/>
                    <a:pt x="106" y="121"/>
                    <a:pt x="108" y="116"/>
                  </a:cubicBezTo>
                  <a:cubicBezTo>
                    <a:pt x="111" y="109"/>
                    <a:pt x="114" y="103"/>
                    <a:pt x="118" y="97"/>
                  </a:cubicBezTo>
                  <a:cubicBezTo>
                    <a:pt x="124" y="85"/>
                    <a:pt x="127" y="72"/>
                    <a:pt x="125" y="59"/>
                  </a:cubicBezTo>
                  <a:cubicBezTo>
                    <a:pt x="122" y="43"/>
                    <a:pt x="114" y="30"/>
                    <a:pt x="101" y="22"/>
                  </a:cubicBezTo>
                  <a:cubicBezTo>
                    <a:pt x="81" y="9"/>
                    <a:pt x="61" y="9"/>
                    <a:pt x="41" y="21"/>
                  </a:cubicBezTo>
                  <a:cubicBezTo>
                    <a:pt x="21" y="33"/>
                    <a:pt x="11" y="56"/>
                    <a:pt x="15" y="79"/>
                  </a:cubicBezTo>
                  <a:cubicBezTo>
                    <a:pt x="17" y="87"/>
                    <a:pt x="20" y="94"/>
                    <a:pt x="24" y="101"/>
                  </a:cubicBezTo>
                  <a:cubicBezTo>
                    <a:pt x="31" y="112"/>
                    <a:pt x="35" y="122"/>
                    <a:pt x="36" y="135"/>
                  </a:cubicBezTo>
                  <a:cubicBezTo>
                    <a:pt x="36" y="139"/>
                    <a:pt x="38" y="140"/>
                    <a:pt x="42" y="140"/>
                  </a:cubicBezTo>
                  <a:cubicBezTo>
                    <a:pt x="52" y="140"/>
                    <a:pt x="61" y="140"/>
                    <a:pt x="70" y="140"/>
                  </a:cubicBezTo>
                  <a:moveTo>
                    <a:pt x="70" y="157"/>
                  </a:moveTo>
                  <a:cubicBezTo>
                    <a:pt x="79" y="157"/>
                    <a:pt x="88" y="157"/>
                    <a:pt x="97" y="157"/>
                  </a:cubicBezTo>
                  <a:cubicBezTo>
                    <a:pt x="100" y="157"/>
                    <a:pt x="102" y="156"/>
                    <a:pt x="103" y="153"/>
                  </a:cubicBezTo>
                  <a:cubicBezTo>
                    <a:pt x="104" y="150"/>
                    <a:pt x="102" y="146"/>
                    <a:pt x="97" y="146"/>
                  </a:cubicBezTo>
                  <a:cubicBezTo>
                    <a:pt x="84" y="146"/>
                    <a:pt x="71" y="146"/>
                    <a:pt x="59" y="146"/>
                  </a:cubicBezTo>
                  <a:cubicBezTo>
                    <a:pt x="53" y="146"/>
                    <a:pt x="48" y="146"/>
                    <a:pt x="43" y="146"/>
                  </a:cubicBezTo>
                  <a:cubicBezTo>
                    <a:pt x="40" y="146"/>
                    <a:pt x="38" y="147"/>
                    <a:pt x="37" y="149"/>
                  </a:cubicBezTo>
                  <a:cubicBezTo>
                    <a:pt x="35" y="153"/>
                    <a:pt x="38" y="157"/>
                    <a:pt x="43" y="157"/>
                  </a:cubicBezTo>
                  <a:cubicBezTo>
                    <a:pt x="49" y="157"/>
                    <a:pt x="55" y="157"/>
                    <a:pt x="61" y="157"/>
                  </a:cubicBezTo>
                  <a:cubicBezTo>
                    <a:pt x="64" y="157"/>
                    <a:pt x="67" y="157"/>
                    <a:pt x="70" y="157"/>
                  </a:cubicBezTo>
                  <a:moveTo>
                    <a:pt x="70" y="162"/>
                  </a:moveTo>
                  <a:cubicBezTo>
                    <a:pt x="61" y="162"/>
                    <a:pt x="52" y="162"/>
                    <a:pt x="43" y="162"/>
                  </a:cubicBezTo>
                  <a:cubicBezTo>
                    <a:pt x="40" y="162"/>
                    <a:pt x="38" y="163"/>
                    <a:pt x="37" y="166"/>
                  </a:cubicBezTo>
                  <a:cubicBezTo>
                    <a:pt x="35" y="170"/>
                    <a:pt x="38" y="173"/>
                    <a:pt x="43" y="173"/>
                  </a:cubicBezTo>
                  <a:cubicBezTo>
                    <a:pt x="56" y="173"/>
                    <a:pt x="69" y="173"/>
                    <a:pt x="82" y="173"/>
                  </a:cubicBezTo>
                  <a:cubicBezTo>
                    <a:pt x="87" y="173"/>
                    <a:pt x="92" y="173"/>
                    <a:pt x="97" y="173"/>
                  </a:cubicBezTo>
                  <a:cubicBezTo>
                    <a:pt x="100" y="173"/>
                    <a:pt x="102" y="172"/>
                    <a:pt x="103" y="170"/>
                  </a:cubicBezTo>
                  <a:cubicBezTo>
                    <a:pt x="104" y="166"/>
                    <a:pt x="102" y="162"/>
                    <a:pt x="97" y="162"/>
                  </a:cubicBezTo>
                  <a:cubicBezTo>
                    <a:pt x="88" y="162"/>
                    <a:pt x="79" y="162"/>
                    <a:pt x="70" y="162"/>
                  </a:cubicBezTo>
                  <a:moveTo>
                    <a:pt x="92" y="179"/>
                  </a:moveTo>
                  <a:cubicBezTo>
                    <a:pt x="77" y="179"/>
                    <a:pt x="62" y="179"/>
                    <a:pt x="48" y="179"/>
                  </a:cubicBezTo>
                  <a:cubicBezTo>
                    <a:pt x="48" y="185"/>
                    <a:pt x="52" y="190"/>
                    <a:pt x="58" y="190"/>
                  </a:cubicBezTo>
                  <a:cubicBezTo>
                    <a:pt x="66" y="190"/>
                    <a:pt x="74" y="190"/>
                    <a:pt x="82" y="190"/>
                  </a:cubicBezTo>
                  <a:cubicBezTo>
                    <a:pt x="88" y="190"/>
                    <a:pt x="92" y="185"/>
                    <a:pt x="92" y="179"/>
                  </a:cubicBezTo>
                </a:path>
              </a:pathLst>
            </a:custGeom>
            <a:solidFill>
              <a:srgbClr val="8E8E8D"/>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en-GB" sz="760">
                <a:cs typeface="+mn-ea"/>
                <a:sym typeface="+mn-lt"/>
              </a:endParaRPr>
            </a:p>
          </p:txBody>
        </p:sp>
        <p:sp>
          <p:nvSpPr>
            <p:cNvPr id="23" name="Freeform 24"/>
            <p:cNvSpPr>
              <a:spLocks noEditPoints="1"/>
            </p:cNvSpPr>
            <p:nvPr/>
          </p:nvSpPr>
          <p:spPr bwMode="auto">
            <a:xfrm>
              <a:off x="3392215" y="5775199"/>
              <a:ext cx="270459" cy="391026"/>
            </a:xfrm>
            <a:custGeom>
              <a:avLst/>
              <a:gdLst>
                <a:gd name="T0" fmla="*/ 45 w 140"/>
                <a:gd name="T1" fmla="*/ 199 h 203"/>
                <a:gd name="T2" fmla="*/ 34 w 140"/>
                <a:gd name="T3" fmla="*/ 185 h 203"/>
                <a:gd name="T4" fmla="*/ 25 w 140"/>
                <a:gd name="T5" fmla="*/ 159 h 203"/>
                <a:gd name="T6" fmla="*/ 25 w 140"/>
                <a:gd name="T7" fmla="*/ 142 h 203"/>
                <a:gd name="T8" fmla="*/ 16 w 140"/>
                <a:gd name="T9" fmla="*/ 112 h 203"/>
                <a:gd name="T10" fmla="*/ 2 w 140"/>
                <a:gd name="T11" fmla="*/ 57 h 203"/>
                <a:gd name="T12" fmla="*/ 64 w 140"/>
                <a:gd name="T13" fmla="*/ 1 h 203"/>
                <a:gd name="T14" fmla="*/ 74 w 140"/>
                <a:gd name="T15" fmla="*/ 0 h 203"/>
                <a:gd name="T16" fmla="*/ 118 w 140"/>
                <a:gd name="T17" fmla="*/ 20 h 203"/>
                <a:gd name="T18" fmla="*/ 130 w 140"/>
                <a:gd name="T19" fmla="*/ 102 h 203"/>
                <a:gd name="T20" fmla="*/ 116 w 140"/>
                <a:gd name="T21" fmla="*/ 137 h 203"/>
                <a:gd name="T22" fmla="*/ 115 w 140"/>
                <a:gd name="T23" fmla="*/ 148 h 203"/>
                <a:gd name="T24" fmla="*/ 114 w 140"/>
                <a:gd name="T25" fmla="*/ 161 h 203"/>
                <a:gd name="T26" fmla="*/ 103 w 140"/>
                <a:gd name="T27" fmla="*/ 186 h 203"/>
                <a:gd name="T28" fmla="*/ 83 w 140"/>
                <a:gd name="T29" fmla="*/ 203 h 203"/>
                <a:gd name="T30" fmla="*/ 70 w 140"/>
                <a:gd name="T31" fmla="*/ 141 h 203"/>
                <a:gd name="T32" fmla="*/ 103 w 140"/>
                <a:gd name="T33" fmla="*/ 136 h 203"/>
                <a:gd name="T34" fmla="*/ 108 w 140"/>
                <a:gd name="T35" fmla="*/ 116 h 203"/>
                <a:gd name="T36" fmla="*/ 124 w 140"/>
                <a:gd name="T37" fmla="*/ 60 h 203"/>
                <a:gd name="T38" fmla="*/ 40 w 140"/>
                <a:gd name="T39" fmla="*/ 21 h 203"/>
                <a:gd name="T40" fmla="*/ 24 w 140"/>
                <a:gd name="T41" fmla="*/ 102 h 203"/>
                <a:gd name="T42" fmla="*/ 42 w 140"/>
                <a:gd name="T43" fmla="*/ 141 h 203"/>
                <a:gd name="T44" fmla="*/ 70 w 140"/>
                <a:gd name="T45" fmla="*/ 157 h 203"/>
                <a:gd name="T46" fmla="*/ 102 w 140"/>
                <a:gd name="T47" fmla="*/ 154 h 203"/>
                <a:gd name="T48" fmla="*/ 58 w 140"/>
                <a:gd name="T49" fmla="*/ 146 h 203"/>
                <a:gd name="T50" fmla="*/ 37 w 140"/>
                <a:gd name="T51" fmla="*/ 150 h 203"/>
                <a:gd name="T52" fmla="*/ 61 w 140"/>
                <a:gd name="T53" fmla="*/ 157 h 203"/>
                <a:gd name="T54" fmla="*/ 70 w 140"/>
                <a:gd name="T55" fmla="*/ 163 h 203"/>
                <a:gd name="T56" fmla="*/ 37 w 140"/>
                <a:gd name="T57" fmla="*/ 166 h 203"/>
                <a:gd name="T58" fmla="*/ 82 w 140"/>
                <a:gd name="T59" fmla="*/ 174 h 203"/>
                <a:gd name="T60" fmla="*/ 102 w 140"/>
                <a:gd name="T61" fmla="*/ 171 h 203"/>
                <a:gd name="T62" fmla="*/ 70 w 140"/>
                <a:gd name="T63" fmla="*/ 163 h 203"/>
                <a:gd name="T64" fmla="*/ 47 w 140"/>
                <a:gd name="T65" fmla="*/ 180 h 203"/>
                <a:gd name="T66" fmla="*/ 81 w 140"/>
                <a:gd name="T67" fmla="*/ 19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203">
                  <a:moveTo>
                    <a:pt x="56" y="203"/>
                  </a:moveTo>
                  <a:cubicBezTo>
                    <a:pt x="52" y="202"/>
                    <a:pt x="48" y="201"/>
                    <a:pt x="45" y="199"/>
                  </a:cubicBezTo>
                  <a:cubicBezTo>
                    <a:pt x="41" y="196"/>
                    <a:pt x="38" y="192"/>
                    <a:pt x="36" y="188"/>
                  </a:cubicBezTo>
                  <a:cubicBezTo>
                    <a:pt x="36" y="186"/>
                    <a:pt x="35" y="185"/>
                    <a:pt x="34" y="185"/>
                  </a:cubicBezTo>
                  <a:cubicBezTo>
                    <a:pt x="25" y="181"/>
                    <a:pt x="21" y="170"/>
                    <a:pt x="25" y="162"/>
                  </a:cubicBezTo>
                  <a:cubicBezTo>
                    <a:pt x="25" y="161"/>
                    <a:pt x="25" y="159"/>
                    <a:pt x="25" y="159"/>
                  </a:cubicBezTo>
                  <a:cubicBezTo>
                    <a:pt x="23" y="154"/>
                    <a:pt x="23" y="150"/>
                    <a:pt x="25" y="146"/>
                  </a:cubicBezTo>
                  <a:cubicBezTo>
                    <a:pt x="25" y="144"/>
                    <a:pt x="25" y="143"/>
                    <a:pt x="25" y="142"/>
                  </a:cubicBezTo>
                  <a:cubicBezTo>
                    <a:pt x="24" y="139"/>
                    <a:pt x="23" y="136"/>
                    <a:pt x="23" y="133"/>
                  </a:cubicBezTo>
                  <a:cubicBezTo>
                    <a:pt x="22" y="125"/>
                    <a:pt x="19" y="119"/>
                    <a:pt x="16" y="112"/>
                  </a:cubicBezTo>
                  <a:cubicBezTo>
                    <a:pt x="12" y="106"/>
                    <a:pt x="9" y="100"/>
                    <a:pt x="6" y="94"/>
                  </a:cubicBezTo>
                  <a:cubicBezTo>
                    <a:pt x="1" y="82"/>
                    <a:pt x="0" y="70"/>
                    <a:pt x="2" y="57"/>
                  </a:cubicBezTo>
                  <a:cubicBezTo>
                    <a:pt x="7" y="33"/>
                    <a:pt x="20" y="16"/>
                    <a:pt x="43" y="6"/>
                  </a:cubicBezTo>
                  <a:cubicBezTo>
                    <a:pt x="49" y="3"/>
                    <a:pt x="57" y="1"/>
                    <a:pt x="64" y="1"/>
                  </a:cubicBezTo>
                  <a:cubicBezTo>
                    <a:pt x="64" y="1"/>
                    <a:pt x="65" y="0"/>
                    <a:pt x="66" y="0"/>
                  </a:cubicBezTo>
                  <a:cubicBezTo>
                    <a:pt x="68" y="0"/>
                    <a:pt x="71" y="0"/>
                    <a:pt x="74" y="0"/>
                  </a:cubicBezTo>
                  <a:cubicBezTo>
                    <a:pt x="78" y="1"/>
                    <a:pt x="83" y="2"/>
                    <a:pt x="87" y="3"/>
                  </a:cubicBezTo>
                  <a:cubicBezTo>
                    <a:pt x="99" y="6"/>
                    <a:pt x="109" y="12"/>
                    <a:pt x="118" y="20"/>
                  </a:cubicBezTo>
                  <a:cubicBezTo>
                    <a:pt x="127" y="29"/>
                    <a:pt x="133" y="40"/>
                    <a:pt x="136" y="52"/>
                  </a:cubicBezTo>
                  <a:cubicBezTo>
                    <a:pt x="140" y="70"/>
                    <a:pt x="138" y="86"/>
                    <a:pt x="130" y="102"/>
                  </a:cubicBezTo>
                  <a:cubicBezTo>
                    <a:pt x="127" y="107"/>
                    <a:pt x="124" y="111"/>
                    <a:pt x="122" y="116"/>
                  </a:cubicBezTo>
                  <a:cubicBezTo>
                    <a:pt x="118" y="123"/>
                    <a:pt x="117" y="130"/>
                    <a:pt x="116" y="137"/>
                  </a:cubicBezTo>
                  <a:cubicBezTo>
                    <a:pt x="116" y="138"/>
                    <a:pt x="116" y="139"/>
                    <a:pt x="116" y="140"/>
                  </a:cubicBezTo>
                  <a:cubicBezTo>
                    <a:pt x="115" y="142"/>
                    <a:pt x="115" y="147"/>
                    <a:pt x="115" y="148"/>
                  </a:cubicBezTo>
                  <a:cubicBezTo>
                    <a:pt x="116" y="152"/>
                    <a:pt x="115" y="155"/>
                    <a:pt x="114" y="159"/>
                  </a:cubicBezTo>
                  <a:cubicBezTo>
                    <a:pt x="114" y="160"/>
                    <a:pt x="114" y="161"/>
                    <a:pt x="114" y="161"/>
                  </a:cubicBezTo>
                  <a:cubicBezTo>
                    <a:pt x="118" y="171"/>
                    <a:pt x="114" y="181"/>
                    <a:pt x="105" y="185"/>
                  </a:cubicBezTo>
                  <a:cubicBezTo>
                    <a:pt x="104" y="185"/>
                    <a:pt x="104" y="186"/>
                    <a:pt x="103" y="186"/>
                  </a:cubicBezTo>
                  <a:cubicBezTo>
                    <a:pt x="100" y="196"/>
                    <a:pt x="93" y="202"/>
                    <a:pt x="83" y="203"/>
                  </a:cubicBezTo>
                  <a:cubicBezTo>
                    <a:pt x="83" y="203"/>
                    <a:pt x="83" y="203"/>
                    <a:pt x="83" y="203"/>
                  </a:cubicBezTo>
                  <a:cubicBezTo>
                    <a:pt x="74" y="203"/>
                    <a:pt x="65" y="203"/>
                    <a:pt x="56" y="203"/>
                  </a:cubicBezTo>
                  <a:moveTo>
                    <a:pt x="70" y="141"/>
                  </a:moveTo>
                  <a:cubicBezTo>
                    <a:pt x="79" y="141"/>
                    <a:pt x="88" y="141"/>
                    <a:pt x="97" y="141"/>
                  </a:cubicBezTo>
                  <a:cubicBezTo>
                    <a:pt x="101" y="141"/>
                    <a:pt x="103" y="139"/>
                    <a:pt x="103" y="136"/>
                  </a:cubicBezTo>
                  <a:cubicBezTo>
                    <a:pt x="104" y="135"/>
                    <a:pt x="104" y="134"/>
                    <a:pt x="104" y="134"/>
                  </a:cubicBezTo>
                  <a:cubicBezTo>
                    <a:pt x="104" y="128"/>
                    <a:pt x="105" y="122"/>
                    <a:pt x="108" y="116"/>
                  </a:cubicBezTo>
                  <a:cubicBezTo>
                    <a:pt x="111" y="110"/>
                    <a:pt x="114" y="103"/>
                    <a:pt x="118" y="97"/>
                  </a:cubicBezTo>
                  <a:cubicBezTo>
                    <a:pt x="124" y="85"/>
                    <a:pt x="126" y="73"/>
                    <a:pt x="124" y="60"/>
                  </a:cubicBezTo>
                  <a:cubicBezTo>
                    <a:pt x="122" y="44"/>
                    <a:pt x="114" y="31"/>
                    <a:pt x="100" y="22"/>
                  </a:cubicBezTo>
                  <a:cubicBezTo>
                    <a:pt x="81" y="10"/>
                    <a:pt x="60" y="9"/>
                    <a:pt x="40" y="21"/>
                  </a:cubicBezTo>
                  <a:cubicBezTo>
                    <a:pt x="20" y="33"/>
                    <a:pt x="11" y="56"/>
                    <a:pt x="15" y="80"/>
                  </a:cubicBezTo>
                  <a:cubicBezTo>
                    <a:pt x="16" y="88"/>
                    <a:pt x="20" y="95"/>
                    <a:pt x="24" y="102"/>
                  </a:cubicBezTo>
                  <a:cubicBezTo>
                    <a:pt x="30" y="112"/>
                    <a:pt x="34" y="123"/>
                    <a:pt x="36" y="135"/>
                  </a:cubicBezTo>
                  <a:cubicBezTo>
                    <a:pt x="36" y="139"/>
                    <a:pt x="38" y="141"/>
                    <a:pt x="42" y="141"/>
                  </a:cubicBezTo>
                  <a:cubicBezTo>
                    <a:pt x="51" y="141"/>
                    <a:pt x="60" y="141"/>
                    <a:pt x="70" y="141"/>
                  </a:cubicBezTo>
                  <a:moveTo>
                    <a:pt x="70" y="157"/>
                  </a:moveTo>
                  <a:cubicBezTo>
                    <a:pt x="79" y="157"/>
                    <a:pt x="88" y="157"/>
                    <a:pt x="97" y="157"/>
                  </a:cubicBezTo>
                  <a:cubicBezTo>
                    <a:pt x="99" y="157"/>
                    <a:pt x="101" y="156"/>
                    <a:pt x="102" y="154"/>
                  </a:cubicBezTo>
                  <a:cubicBezTo>
                    <a:pt x="104" y="150"/>
                    <a:pt x="101" y="146"/>
                    <a:pt x="97" y="146"/>
                  </a:cubicBezTo>
                  <a:cubicBezTo>
                    <a:pt x="84" y="146"/>
                    <a:pt x="71" y="146"/>
                    <a:pt x="58" y="146"/>
                  </a:cubicBezTo>
                  <a:cubicBezTo>
                    <a:pt x="53" y="146"/>
                    <a:pt x="48" y="146"/>
                    <a:pt x="42" y="146"/>
                  </a:cubicBezTo>
                  <a:cubicBezTo>
                    <a:pt x="40" y="146"/>
                    <a:pt x="38" y="147"/>
                    <a:pt x="37" y="150"/>
                  </a:cubicBezTo>
                  <a:cubicBezTo>
                    <a:pt x="35" y="153"/>
                    <a:pt x="38" y="157"/>
                    <a:pt x="42" y="157"/>
                  </a:cubicBezTo>
                  <a:cubicBezTo>
                    <a:pt x="48" y="157"/>
                    <a:pt x="55" y="157"/>
                    <a:pt x="61" y="157"/>
                  </a:cubicBezTo>
                  <a:cubicBezTo>
                    <a:pt x="64" y="157"/>
                    <a:pt x="67" y="157"/>
                    <a:pt x="70" y="157"/>
                  </a:cubicBezTo>
                  <a:moveTo>
                    <a:pt x="70" y="163"/>
                  </a:moveTo>
                  <a:cubicBezTo>
                    <a:pt x="61" y="163"/>
                    <a:pt x="51" y="163"/>
                    <a:pt x="42" y="163"/>
                  </a:cubicBezTo>
                  <a:cubicBezTo>
                    <a:pt x="40" y="163"/>
                    <a:pt x="38" y="164"/>
                    <a:pt x="37" y="166"/>
                  </a:cubicBezTo>
                  <a:cubicBezTo>
                    <a:pt x="35" y="170"/>
                    <a:pt x="38" y="174"/>
                    <a:pt x="42" y="174"/>
                  </a:cubicBezTo>
                  <a:cubicBezTo>
                    <a:pt x="56" y="174"/>
                    <a:pt x="69" y="174"/>
                    <a:pt x="82" y="174"/>
                  </a:cubicBezTo>
                  <a:cubicBezTo>
                    <a:pt x="87" y="174"/>
                    <a:pt x="92" y="174"/>
                    <a:pt x="97" y="174"/>
                  </a:cubicBezTo>
                  <a:cubicBezTo>
                    <a:pt x="100" y="174"/>
                    <a:pt x="101" y="173"/>
                    <a:pt x="102" y="171"/>
                  </a:cubicBezTo>
                  <a:cubicBezTo>
                    <a:pt x="104" y="167"/>
                    <a:pt x="101" y="163"/>
                    <a:pt x="97" y="163"/>
                  </a:cubicBezTo>
                  <a:cubicBezTo>
                    <a:pt x="88" y="163"/>
                    <a:pt x="79" y="163"/>
                    <a:pt x="70" y="163"/>
                  </a:cubicBezTo>
                  <a:moveTo>
                    <a:pt x="92" y="180"/>
                  </a:moveTo>
                  <a:cubicBezTo>
                    <a:pt x="77" y="180"/>
                    <a:pt x="62" y="180"/>
                    <a:pt x="47" y="180"/>
                  </a:cubicBezTo>
                  <a:cubicBezTo>
                    <a:pt x="48" y="186"/>
                    <a:pt x="52" y="190"/>
                    <a:pt x="58" y="191"/>
                  </a:cubicBezTo>
                  <a:cubicBezTo>
                    <a:pt x="66" y="191"/>
                    <a:pt x="74" y="191"/>
                    <a:pt x="81" y="191"/>
                  </a:cubicBezTo>
                  <a:cubicBezTo>
                    <a:pt x="87" y="190"/>
                    <a:pt x="92" y="186"/>
                    <a:pt x="92" y="180"/>
                  </a:cubicBezTo>
                </a:path>
              </a:pathLst>
            </a:custGeom>
            <a:solidFill>
              <a:schemeClr val="tx2">
                <a:lumMod val="40000"/>
                <a:lumOff val="60000"/>
              </a:schemeClr>
            </a:solidFill>
            <a:ln>
              <a:noFill/>
            </a:ln>
          </p:spPr>
          <p:txBody>
            <a:bodyPr vert="horz" wrap="square" lIns="51435" tIns="25718" rIns="51435" bIns="25718" numCol="1" anchor="t" anchorCtr="0" compatLnSpc="1"/>
            <a:lstStyle/>
            <a:p>
              <a:endParaRPr lang="en-GB" sz="760">
                <a:cs typeface="+mn-ea"/>
                <a:sym typeface="+mn-lt"/>
              </a:endParaRPr>
            </a:p>
          </p:txBody>
        </p:sp>
        <p:sp>
          <p:nvSpPr>
            <p:cNvPr id="24" name="Freeform 26"/>
            <p:cNvSpPr/>
            <p:nvPr/>
          </p:nvSpPr>
          <p:spPr bwMode="auto">
            <a:xfrm>
              <a:off x="5990911" y="5688847"/>
              <a:ext cx="228913" cy="246836"/>
            </a:xfrm>
            <a:custGeom>
              <a:avLst/>
              <a:gdLst>
                <a:gd name="T0" fmla="*/ 115 w 119"/>
                <a:gd name="T1" fmla="*/ 5 h 128"/>
                <a:gd name="T2" fmla="*/ 117 w 119"/>
                <a:gd name="T3" fmla="*/ 11 h 128"/>
                <a:gd name="T4" fmla="*/ 110 w 119"/>
                <a:gd name="T5" fmla="*/ 64 h 128"/>
                <a:gd name="T6" fmla="*/ 28 w 119"/>
                <a:gd name="T7" fmla="*/ 127 h 128"/>
                <a:gd name="T8" fmla="*/ 11 w 119"/>
                <a:gd name="T9" fmla="*/ 128 h 128"/>
                <a:gd name="T10" fmla="*/ 1 w 119"/>
                <a:gd name="T11" fmla="*/ 118 h 128"/>
                <a:gd name="T12" fmla="*/ 8 w 119"/>
                <a:gd name="T13" fmla="*/ 107 h 128"/>
                <a:gd name="T14" fmla="*/ 14 w 119"/>
                <a:gd name="T15" fmla="*/ 106 h 128"/>
                <a:gd name="T16" fmla="*/ 41 w 119"/>
                <a:gd name="T17" fmla="*/ 102 h 128"/>
                <a:gd name="T18" fmla="*/ 81 w 119"/>
                <a:gd name="T19" fmla="*/ 72 h 128"/>
                <a:gd name="T20" fmla="*/ 94 w 119"/>
                <a:gd name="T21" fmla="*/ 40 h 128"/>
                <a:gd name="T22" fmla="*/ 96 w 119"/>
                <a:gd name="T23" fmla="*/ 20 h 128"/>
                <a:gd name="T24" fmla="*/ 96 w 119"/>
                <a:gd name="T25" fmla="*/ 11 h 128"/>
                <a:gd name="T26" fmla="*/ 102 w 119"/>
                <a:gd name="T27" fmla="*/ 2 h 128"/>
                <a:gd name="T28" fmla="*/ 115 w 119"/>
                <a:gd name="T29" fmla="*/ 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128">
                  <a:moveTo>
                    <a:pt x="115" y="5"/>
                  </a:moveTo>
                  <a:cubicBezTo>
                    <a:pt x="116" y="6"/>
                    <a:pt x="117" y="8"/>
                    <a:pt x="117" y="11"/>
                  </a:cubicBezTo>
                  <a:cubicBezTo>
                    <a:pt x="119" y="30"/>
                    <a:pt x="117" y="48"/>
                    <a:pt x="110" y="64"/>
                  </a:cubicBezTo>
                  <a:cubicBezTo>
                    <a:pt x="94" y="100"/>
                    <a:pt x="66" y="121"/>
                    <a:pt x="28" y="127"/>
                  </a:cubicBezTo>
                  <a:cubicBezTo>
                    <a:pt x="22" y="128"/>
                    <a:pt x="16" y="128"/>
                    <a:pt x="11" y="128"/>
                  </a:cubicBezTo>
                  <a:cubicBezTo>
                    <a:pt x="5" y="128"/>
                    <a:pt x="1" y="124"/>
                    <a:pt x="1" y="118"/>
                  </a:cubicBezTo>
                  <a:cubicBezTo>
                    <a:pt x="0" y="113"/>
                    <a:pt x="3" y="108"/>
                    <a:pt x="8" y="107"/>
                  </a:cubicBezTo>
                  <a:cubicBezTo>
                    <a:pt x="10" y="106"/>
                    <a:pt x="12" y="106"/>
                    <a:pt x="14" y="106"/>
                  </a:cubicBezTo>
                  <a:cubicBezTo>
                    <a:pt x="23" y="106"/>
                    <a:pt x="32" y="105"/>
                    <a:pt x="41" y="102"/>
                  </a:cubicBezTo>
                  <a:cubicBezTo>
                    <a:pt x="57" y="96"/>
                    <a:pt x="71" y="86"/>
                    <a:pt x="81" y="72"/>
                  </a:cubicBezTo>
                  <a:cubicBezTo>
                    <a:pt x="87" y="62"/>
                    <a:pt x="92" y="52"/>
                    <a:pt x="94" y="40"/>
                  </a:cubicBezTo>
                  <a:cubicBezTo>
                    <a:pt x="96" y="34"/>
                    <a:pt x="96" y="27"/>
                    <a:pt x="96" y="20"/>
                  </a:cubicBezTo>
                  <a:cubicBezTo>
                    <a:pt x="96" y="17"/>
                    <a:pt x="95" y="14"/>
                    <a:pt x="96" y="11"/>
                  </a:cubicBezTo>
                  <a:cubicBezTo>
                    <a:pt x="96" y="7"/>
                    <a:pt x="98" y="4"/>
                    <a:pt x="102" y="2"/>
                  </a:cubicBezTo>
                  <a:cubicBezTo>
                    <a:pt x="106" y="0"/>
                    <a:pt x="111" y="1"/>
                    <a:pt x="115"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en-GB" sz="760">
                <a:cs typeface="+mn-ea"/>
                <a:sym typeface="+mn-lt"/>
              </a:endParaRPr>
            </a:p>
          </p:txBody>
        </p:sp>
        <p:sp>
          <p:nvSpPr>
            <p:cNvPr id="25" name="Freeform 27"/>
            <p:cNvSpPr/>
            <p:nvPr/>
          </p:nvSpPr>
          <p:spPr bwMode="auto">
            <a:xfrm>
              <a:off x="5985208" y="5692921"/>
              <a:ext cx="153967" cy="167001"/>
            </a:xfrm>
            <a:custGeom>
              <a:avLst/>
              <a:gdLst>
                <a:gd name="T0" fmla="*/ 62 w 80"/>
                <a:gd name="T1" fmla="*/ 68 h 87"/>
                <a:gd name="T2" fmla="*/ 18 w 80"/>
                <a:gd name="T3" fmla="*/ 86 h 87"/>
                <a:gd name="T4" fmla="*/ 7 w 80"/>
                <a:gd name="T5" fmla="*/ 85 h 87"/>
                <a:gd name="T6" fmla="*/ 1 w 80"/>
                <a:gd name="T7" fmla="*/ 73 h 87"/>
                <a:gd name="T8" fmla="*/ 11 w 80"/>
                <a:gd name="T9" fmla="*/ 63 h 87"/>
                <a:gd name="T10" fmla="*/ 20 w 80"/>
                <a:gd name="T11" fmla="*/ 62 h 87"/>
                <a:gd name="T12" fmla="*/ 56 w 80"/>
                <a:gd name="T13" fmla="*/ 22 h 87"/>
                <a:gd name="T14" fmla="*/ 56 w 80"/>
                <a:gd name="T15" fmla="*/ 12 h 87"/>
                <a:gd name="T16" fmla="*/ 67 w 80"/>
                <a:gd name="T17" fmla="*/ 1 h 87"/>
                <a:gd name="T18" fmla="*/ 79 w 80"/>
                <a:gd name="T19" fmla="*/ 10 h 87"/>
                <a:gd name="T20" fmla="*/ 80 w 80"/>
                <a:gd name="T21" fmla="*/ 22 h 87"/>
                <a:gd name="T22" fmla="*/ 72 w 80"/>
                <a:gd name="T23" fmla="*/ 55 h 87"/>
                <a:gd name="T24" fmla="*/ 62 w 80"/>
                <a:gd name="T25" fmla="*/ 6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7">
                  <a:moveTo>
                    <a:pt x="62" y="68"/>
                  </a:moveTo>
                  <a:cubicBezTo>
                    <a:pt x="50" y="80"/>
                    <a:pt x="35" y="86"/>
                    <a:pt x="18" y="86"/>
                  </a:cubicBezTo>
                  <a:cubicBezTo>
                    <a:pt x="14" y="87"/>
                    <a:pt x="11" y="87"/>
                    <a:pt x="7" y="85"/>
                  </a:cubicBezTo>
                  <a:cubicBezTo>
                    <a:pt x="3" y="83"/>
                    <a:pt x="0" y="78"/>
                    <a:pt x="1" y="73"/>
                  </a:cubicBezTo>
                  <a:cubicBezTo>
                    <a:pt x="2" y="68"/>
                    <a:pt x="6" y="63"/>
                    <a:pt x="11" y="63"/>
                  </a:cubicBezTo>
                  <a:cubicBezTo>
                    <a:pt x="14" y="63"/>
                    <a:pt x="17" y="63"/>
                    <a:pt x="20" y="62"/>
                  </a:cubicBezTo>
                  <a:cubicBezTo>
                    <a:pt x="41" y="61"/>
                    <a:pt x="56" y="44"/>
                    <a:pt x="56" y="22"/>
                  </a:cubicBezTo>
                  <a:cubicBezTo>
                    <a:pt x="56" y="19"/>
                    <a:pt x="56" y="15"/>
                    <a:pt x="56" y="12"/>
                  </a:cubicBezTo>
                  <a:cubicBezTo>
                    <a:pt x="56" y="6"/>
                    <a:pt x="61" y="1"/>
                    <a:pt x="67" y="1"/>
                  </a:cubicBezTo>
                  <a:cubicBezTo>
                    <a:pt x="72" y="0"/>
                    <a:pt x="78" y="4"/>
                    <a:pt x="79" y="10"/>
                  </a:cubicBezTo>
                  <a:cubicBezTo>
                    <a:pt x="80" y="14"/>
                    <a:pt x="80" y="18"/>
                    <a:pt x="80" y="22"/>
                  </a:cubicBezTo>
                  <a:cubicBezTo>
                    <a:pt x="80" y="33"/>
                    <a:pt x="78" y="45"/>
                    <a:pt x="72" y="55"/>
                  </a:cubicBezTo>
                  <a:cubicBezTo>
                    <a:pt x="69" y="59"/>
                    <a:pt x="66" y="64"/>
                    <a:pt x="62" y="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en-GB" sz="760">
                <a:cs typeface="+mn-ea"/>
                <a:sym typeface="+mn-lt"/>
              </a:endParaRPr>
            </a:p>
          </p:txBody>
        </p:sp>
        <p:sp>
          <p:nvSpPr>
            <p:cNvPr id="26" name="Freeform 28"/>
            <p:cNvSpPr/>
            <p:nvPr/>
          </p:nvSpPr>
          <p:spPr bwMode="auto">
            <a:xfrm>
              <a:off x="5977062" y="5692921"/>
              <a:ext cx="80650" cy="82279"/>
            </a:xfrm>
            <a:custGeom>
              <a:avLst/>
              <a:gdLst>
                <a:gd name="T0" fmla="*/ 34 w 42"/>
                <a:gd name="T1" fmla="*/ 7 h 43"/>
                <a:gd name="T2" fmla="*/ 35 w 42"/>
                <a:gd name="T3" fmla="*/ 34 h 43"/>
                <a:gd name="T4" fmla="*/ 8 w 42"/>
                <a:gd name="T5" fmla="*/ 35 h 43"/>
                <a:gd name="T6" fmla="*/ 7 w 42"/>
                <a:gd name="T7" fmla="*/ 8 h 43"/>
                <a:gd name="T8" fmla="*/ 34 w 42"/>
                <a:gd name="T9" fmla="*/ 7 h 43"/>
              </a:gdLst>
              <a:ahLst/>
              <a:cxnLst>
                <a:cxn ang="0">
                  <a:pos x="T0" y="T1"/>
                </a:cxn>
                <a:cxn ang="0">
                  <a:pos x="T2" y="T3"/>
                </a:cxn>
                <a:cxn ang="0">
                  <a:pos x="T4" y="T5"/>
                </a:cxn>
                <a:cxn ang="0">
                  <a:pos x="T6" y="T7"/>
                </a:cxn>
                <a:cxn ang="0">
                  <a:pos x="T8" y="T9"/>
                </a:cxn>
              </a:cxnLst>
              <a:rect l="0" t="0" r="r" b="b"/>
              <a:pathLst>
                <a:path w="42" h="43">
                  <a:moveTo>
                    <a:pt x="34" y="7"/>
                  </a:moveTo>
                  <a:cubicBezTo>
                    <a:pt x="42" y="15"/>
                    <a:pt x="42" y="27"/>
                    <a:pt x="35" y="34"/>
                  </a:cubicBezTo>
                  <a:cubicBezTo>
                    <a:pt x="28" y="42"/>
                    <a:pt x="16" y="43"/>
                    <a:pt x="8" y="35"/>
                  </a:cubicBezTo>
                  <a:cubicBezTo>
                    <a:pt x="0" y="28"/>
                    <a:pt x="0" y="16"/>
                    <a:pt x="7" y="8"/>
                  </a:cubicBezTo>
                  <a:cubicBezTo>
                    <a:pt x="14" y="1"/>
                    <a:pt x="26" y="0"/>
                    <a:pt x="34"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en-GB" sz="760">
                <a:cs typeface="+mn-ea"/>
                <a:sym typeface="+mn-lt"/>
              </a:endParaRPr>
            </a:p>
          </p:txBody>
        </p:sp>
        <p:sp>
          <p:nvSpPr>
            <p:cNvPr id="27" name="Freeform 29"/>
            <p:cNvSpPr/>
            <p:nvPr/>
          </p:nvSpPr>
          <p:spPr bwMode="auto">
            <a:xfrm>
              <a:off x="7601450" y="1614026"/>
              <a:ext cx="286753" cy="190626"/>
            </a:xfrm>
            <a:custGeom>
              <a:avLst/>
              <a:gdLst>
                <a:gd name="T0" fmla="*/ 1 w 149"/>
                <a:gd name="T1" fmla="*/ 92 h 99"/>
                <a:gd name="T2" fmla="*/ 1 w 149"/>
                <a:gd name="T3" fmla="*/ 85 h 99"/>
                <a:gd name="T4" fmla="*/ 27 w 149"/>
                <a:gd name="T5" fmla="*/ 38 h 99"/>
                <a:gd name="T6" fmla="*/ 125 w 149"/>
                <a:gd name="T7" fmla="*/ 8 h 99"/>
                <a:gd name="T8" fmla="*/ 142 w 149"/>
                <a:gd name="T9" fmla="*/ 13 h 99"/>
                <a:gd name="T10" fmla="*/ 148 w 149"/>
                <a:gd name="T11" fmla="*/ 26 h 99"/>
                <a:gd name="T12" fmla="*/ 136 w 149"/>
                <a:gd name="T13" fmla="*/ 34 h 99"/>
                <a:gd name="T14" fmla="*/ 131 w 149"/>
                <a:gd name="T15" fmla="*/ 32 h 99"/>
                <a:gd name="T16" fmla="*/ 104 w 149"/>
                <a:gd name="T17" fmla="*/ 27 h 99"/>
                <a:gd name="T18" fmla="*/ 56 w 149"/>
                <a:gd name="T19" fmla="*/ 41 h 99"/>
                <a:gd name="T20" fmla="*/ 32 w 149"/>
                <a:gd name="T21" fmla="*/ 66 h 99"/>
                <a:gd name="T22" fmla="*/ 24 w 149"/>
                <a:gd name="T23" fmla="*/ 84 h 99"/>
                <a:gd name="T24" fmla="*/ 21 w 149"/>
                <a:gd name="T25" fmla="*/ 92 h 99"/>
                <a:gd name="T26" fmla="*/ 11 w 149"/>
                <a:gd name="T27" fmla="*/ 99 h 99"/>
                <a:gd name="T28" fmla="*/ 1 w 149"/>
                <a:gd name="T29" fmla="*/ 9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9" h="99">
                  <a:moveTo>
                    <a:pt x="1" y="92"/>
                  </a:moveTo>
                  <a:cubicBezTo>
                    <a:pt x="0" y="90"/>
                    <a:pt x="0" y="87"/>
                    <a:pt x="1" y="85"/>
                  </a:cubicBezTo>
                  <a:cubicBezTo>
                    <a:pt x="6" y="67"/>
                    <a:pt x="14" y="51"/>
                    <a:pt x="27" y="38"/>
                  </a:cubicBezTo>
                  <a:cubicBezTo>
                    <a:pt x="54" y="10"/>
                    <a:pt x="87" y="0"/>
                    <a:pt x="125" y="8"/>
                  </a:cubicBezTo>
                  <a:cubicBezTo>
                    <a:pt x="131" y="9"/>
                    <a:pt x="136" y="11"/>
                    <a:pt x="142" y="13"/>
                  </a:cubicBezTo>
                  <a:cubicBezTo>
                    <a:pt x="147" y="15"/>
                    <a:pt x="149" y="20"/>
                    <a:pt x="148" y="26"/>
                  </a:cubicBezTo>
                  <a:cubicBezTo>
                    <a:pt x="146" y="31"/>
                    <a:pt x="141" y="34"/>
                    <a:pt x="136" y="34"/>
                  </a:cubicBezTo>
                  <a:cubicBezTo>
                    <a:pt x="134" y="33"/>
                    <a:pt x="133" y="33"/>
                    <a:pt x="131" y="32"/>
                  </a:cubicBezTo>
                  <a:cubicBezTo>
                    <a:pt x="122" y="29"/>
                    <a:pt x="113" y="27"/>
                    <a:pt x="104" y="27"/>
                  </a:cubicBezTo>
                  <a:cubicBezTo>
                    <a:pt x="86" y="27"/>
                    <a:pt x="71" y="31"/>
                    <a:pt x="56" y="41"/>
                  </a:cubicBezTo>
                  <a:cubicBezTo>
                    <a:pt x="47" y="48"/>
                    <a:pt x="39" y="56"/>
                    <a:pt x="32" y="66"/>
                  </a:cubicBezTo>
                  <a:cubicBezTo>
                    <a:pt x="29" y="71"/>
                    <a:pt x="26" y="78"/>
                    <a:pt x="24" y="84"/>
                  </a:cubicBezTo>
                  <a:cubicBezTo>
                    <a:pt x="23" y="87"/>
                    <a:pt x="22" y="90"/>
                    <a:pt x="21" y="92"/>
                  </a:cubicBezTo>
                  <a:cubicBezTo>
                    <a:pt x="19" y="96"/>
                    <a:pt x="16" y="98"/>
                    <a:pt x="11" y="99"/>
                  </a:cubicBezTo>
                  <a:cubicBezTo>
                    <a:pt x="7" y="99"/>
                    <a:pt x="3" y="96"/>
                    <a:pt x="1" y="92"/>
                  </a:cubicBezTo>
                  <a:close/>
                </a:path>
              </a:pathLst>
            </a:custGeom>
            <a:solidFill>
              <a:schemeClr val="tx2">
                <a:lumMod val="40000"/>
                <a:lumOff val="60000"/>
              </a:schemeClr>
            </a:solidFill>
            <a:ln>
              <a:noFill/>
            </a:ln>
          </p:spPr>
          <p:txBody>
            <a:bodyPr vert="horz" wrap="square" lIns="51435" tIns="25718" rIns="51435" bIns="25718" numCol="1" anchor="t" anchorCtr="0" compatLnSpc="1"/>
            <a:lstStyle/>
            <a:p>
              <a:endParaRPr lang="en-GB" sz="760">
                <a:cs typeface="+mn-ea"/>
                <a:sym typeface="+mn-lt"/>
              </a:endParaRPr>
            </a:p>
          </p:txBody>
        </p:sp>
        <p:sp>
          <p:nvSpPr>
            <p:cNvPr id="28" name="Freeform 30"/>
            <p:cNvSpPr/>
            <p:nvPr/>
          </p:nvSpPr>
          <p:spPr bwMode="auto">
            <a:xfrm>
              <a:off x="7674768" y="1697119"/>
              <a:ext cx="190626" cy="134415"/>
            </a:xfrm>
            <a:custGeom>
              <a:avLst/>
              <a:gdLst>
                <a:gd name="T0" fmla="*/ 38 w 99"/>
                <a:gd name="T1" fmla="*/ 7 h 70"/>
                <a:gd name="T2" fmla="*/ 86 w 99"/>
                <a:gd name="T3" fmla="*/ 6 h 70"/>
                <a:gd name="T4" fmla="*/ 95 w 99"/>
                <a:gd name="T5" fmla="*/ 10 h 70"/>
                <a:gd name="T6" fmla="*/ 97 w 99"/>
                <a:gd name="T7" fmla="*/ 24 h 70"/>
                <a:gd name="T8" fmla="*/ 84 w 99"/>
                <a:gd name="T9" fmla="*/ 30 h 70"/>
                <a:gd name="T10" fmla="*/ 76 w 99"/>
                <a:gd name="T11" fmla="*/ 28 h 70"/>
                <a:gd name="T12" fmla="*/ 27 w 99"/>
                <a:gd name="T13" fmla="*/ 52 h 70"/>
                <a:gd name="T14" fmla="*/ 24 w 99"/>
                <a:gd name="T15" fmla="*/ 62 h 70"/>
                <a:gd name="T16" fmla="*/ 10 w 99"/>
                <a:gd name="T17" fmla="*/ 68 h 70"/>
                <a:gd name="T18" fmla="*/ 1 w 99"/>
                <a:gd name="T19" fmla="*/ 56 h 70"/>
                <a:gd name="T20" fmla="*/ 5 w 99"/>
                <a:gd name="T21" fmla="*/ 44 h 70"/>
                <a:gd name="T22" fmla="*/ 24 w 99"/>
                <a:gd name="T23" fmla="*/ 16 h 70"/>
                <a:gd name="T24" fmla="*/ 37 w 99"/>
                <a:gd name="T25" fmla="*/ 7 h 70"/>
                <a:gd name="T26" fmla="*/ 38 w 99"/>
                <a:gd name="T27" fmla="*/ 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70">
                  <a:moveTo>
                    <a:pt x="38" y="7"/>
                  </a:moveTo>
                  <a:cubicBezTo>
                    <a:pt x="53" y="0"/>
                    <a:pt x="69" y="0"/>
                    <a:pt x="86" y="6"/>
                  </a:cubicBezTo>
                  <a:cubicBezTo>
                    <a:pt x="89" y="7"/>
                    <a:pt x="93" y="8"/>
                    <a:pt x="95" y="10"/>
                  </a:cubicBezTo>
                  <a:cubicBezTo>
                    <a:pt x="99" y="14"/>
                    <a:pt x="99" y="20"/>
                    <a:pt x="97" y="24"/>
                  </a:cubicBezTo>
                  <a:cubicBezTo>
                    <a:pt x="94" y="29"/>
                    <a:pt x="89" y="31"/>
                    <a:pt x="84" y="30"/>
                  </a:cubicBezTo>
                  <a:cubicBezTo>
                    <a:pt x="81" y="29"/>
                    <a:pt x="78" y="28"/>
                    <a:pt x="76" y="28"/>
                  </a:cubicBezTo>
                  <a:cubicBezTo>
                    <a:pt x="55" y="21"/>
                    <a:pt x="34" y="32"/>
                    <a:pt x="27" y="52"/>
                  </a:cubicBezTo>
                  <a:cubicBezTo>
                    <a:pt x="26" y="56"/>
                    <a:pt x="25" y="59"/>
                    <a:pt x="24" y="62"/>
                  </a:cubicBezTo>
                  <a:cubicBezTo>
                    <a:pt x="22" y="67"/>
                    <a:pt x="16" y="70"/>
                    <a:pt x="10" y="68"/>
                  </a:cubicBezTo>
                  <a:cubicBezTo>
                    <a:pt x="4" y="67"/>
                    <a:pt x="0" y="61"/>
                    <a:pt x="1" y="56"/>
                  </a:cubicBezTo>
                  <a:cubicBezTo>
                    <a:pt x="2" y="52"/>
                    <a:pt x="3" y="48"/>
                    <a:pt x="5" y="44"/>
                  </a:cubicBezTo>
                  <a:cubicBezTo>
                    <a:pt x="9" y="33"/>
                    <a:pt x="15" y="24"/>
                    <a:pt x="24" y="16"/>
                  </a:cubicBezTo>
                  <a:cubicBezTo>
                    <a:pt x="28" y="13"/>
                    <a:pt x="33" y="10"/>
                    <a:pt x="37" y="7"/>
                  </a:cubicBezTo>
                  <a:lnTo>
                    <a:pt x="38" y="7"/>
                  </a:lnTo>
                  <a:close/>
                </a:path>
              </a:pathLst>
            </a:custGeom>
            <a:solidFill>
              <a:schemeClr val="tx2">
                <a:lumMod val="40000"/>
                <a:lumOff val="60000"/>
              </a:schemeClr>
            </a:solidFill>
            <a:ln>
              <a:noFill/>
            </a:ln>
          </p:spPr>
          <p:txBody>
            <a:bodyPr vert="horz" wrap="square" lIns="51435" tIns="25718" rIns="51435" bIns="25718" numCol="1" anchor="t" anchorCtr="0" compatLnSpc="1"/>
            <a:lstStyle/>
            <a:p>
              <a:endParaRPr lang="en-GB" sz="760">
                <a:cs typeface="+mn-ea"/>
                <a:sym typeface="+mn-lt"/>
              </a:endParaRPr>
            </a:p>
          </p:txBody>
        </p:sp>
        <p:sp>
          <p:nvSpPr>
            <p:cNvPr id="29" name="Freeform 31"/>
            <p:cNvSpPr/>
            <p:nvPr/>
          </p:nvSpPr>
          <p:spPr bwMode="auto">
            <a:xfrm>
              <a:off x="7755417" y="1783471"/>
              <a:ext cx="83093" cy="83093"/>
            </a:xfrm>
            <a:custGeom>
              <a:avLst/>
              <a:gdLst>
                <a:gd name="T0" fmla="*/ 4 w 43"/>
                <a:gd name="T1" fmla="*/ 30 h 43"/>
                <a:gd name="T2" fmla="*/ 13 w 43"/>
                <a:gd name="T3" fmla="*/ 5 h 43"/>
                <a:gd name="T4" fmla="*/ 39 w 43"/>
                <a:gd name="T5" fmla="*/ 13 h 43"/>
                <a:gd name="T6" fmla="*/ 30 w 43"/>
                <a:gd name="T7" fmla="*/ 39 h 43"/>
                <a:gd name="T8" fmla="*/ 4 w 43"/>
                <a:gd name="T9" fmla="*/ 30 h 43"/>
              </a:gdLst>
              <a:ahLst/>
              <a:cxnLst>
                <a:cxn ang="0">
                  <a:pos x="T0" y="T1"/>
                </a:cxn>
                <a:cxn ang="0">
                  <a:pos x="T2" y="T3"/>
                </a:cxn>
                <a:cxn ang="0">
                  <a:pos x="T4" y="T5"/>
                </a:cxn>
                <a:cxn ang="0">
                  <a:pos x="T6" y="T7"/>
                </a:cxn>
                <a:cxn ang="0">
                  <a:pos x="T8" y="T9"/>
                </a:cxn>
              </a:cxnLst>
              <a:rect l="0" t="0" r="r" b="b"/>
              <a:pathLst>
                <a:path w="43" h="43">
                  <a:moveTo>
                    <a:pt x="4" y="30"/>
                  </a:moveTo>
                  <a:cubicBezTo>
                    <a:pt x="0" y="21"/>
                    <a:pt x="4" y="9"/>
                    <a:pt x="13" y="5"/>
                  </a:cubicBezTo>
                  <a:cubicBezTo>
                    <a:pt x="22" y="0"/>
                    <a:pt x="34" y="4"/>
                    <a:pt x="39" y="13"/>
                  </a:cubicBezTo>
                  <a:cubicBezTo>
                    <a:pt x="43" y="22"/>
                    <a:pt x="39" y="34"/>
                    <a:pt x="30" y="39"/>
                  </a:cubicBezTo>
                  <a:cubicBezTo>
                    <a:pt x="21" y="43"/>
                    <a:pt x="9" y="40"/>
                    <a:pt x="4" y="30"/>
                  </a:cubicBezTo>
                  <a:close/>
                </a:path>
              </a:pathLst>
            </a:custGeom>
            <a:solidFill>
              <a:schemeClr val="tx2">
                <a:lumMod val="40000"/>
                <a:lumOff val="60000"/>
              </a:schemeClr>
            </a:solidFill>
            <a:ln>
              <a:noFill/>
            </a:ln>
          </p:spPr>
          <p:txBody>
            <a:bodyPr vert="horz" wrap="square" lIns="51435" tIns="25718" rIns="51435" bIns="25718" numCol="1" anchor="t" anchorCtr="0" compatLnSpc="1"/>
            <a:lstStyle/>
            <a:p>
              <a:endParaRPr lang="en-GB" sz="760">
                <a:cs typeface="+mn-ea"/>
                <a:sym typeface="+mn-lt"/>
              </a:endParaRPr>
            </a:p>
          </p:txBody>
        </p:sp>
        <p:sp>
          <p:nvSpPr>
            <p:cNvPr id="30" name="Freeform 32"/>
            <p:cNvSpPr/>
            <p:nvPr/>
          </p:nvSpPr>
          <p:spPr bwMode="auto">
            <a:xfrm>
              <a:off x="4321717" y="5978044"/>
              <a:ext cx="281864" cy="175147"/>
            </a:xfrm>
            <a:custGeom>
              <a:avLst/>
              <a:gdLst>
                <a:gd name="T0" fmla="*/ 108 w 146"/>
                <a:gd name="T1" fmla="*/ 0 h 91"/>
                <a:gd name="T2" fmla="*/ 109 w 146"/>
                <a:gd name="T3" fmla="*/ 1 h 91"/>
                <a:gd name="T4" fmla="*/ 145 w 146"/>
                <a:gd name="T5" fmla="*/ 28 h 91"/>
                <a:gd name="T6" fmla="*/ 146 w 146"/>
                <a:gd name="T7" fmla="*/ 29 h 91"/>
                <a:gd name="T8" fmla="*/ 107 w 146"/>
                <a:gd name="T9" fmla="*/ 58 h 91"/>
                <a:gd name="T10" fmla="*/ 107 w 146"/>
                <a:gd name="T11" fmla="*/ 39 h 91"/>
                <a:gd name="T12" fmla="*/ 106 w 146"/>
                <a:gd name="T13" fmla="*/ 39 h 91"/>
                <a:gd name="T14" fmla="*/ 49 w 146"/>
                <a:gd name="T15" fmla="*/ 39 h 91"/>
                <a:gd name="T16" fmla="*/ 20 w 146"/>
                <a:gd name="T17" fmla="*/ 70 h 91"/>
                <a:gd name="T18" fmla="*/ 21 w 146"/>
                <a:gd name="T19" fmla="*/ 77 h 91"/>
                <a:gd name="T20" fmla="*/ 21 w 146"/>
                <a:gd name="T21" fmla="*/ 79 h 91"/>
                <a:gd name="T22" fmla="*/ 6 w 146"/>
                <a:gd name="T23" fmla="*/ 91 h 91"/>
                <a:gd name="T24" fmla="*/ 2 w 146"/>
                <a:gd name="T25" fmla="*/ 82 h 91"/>
                <a:gd name="T26" fmla="*/ 1 w 146"/>
                <a:gd name="T27" fmla="*/ 73 h 91"/>
                <a:gd name="T28" fmla="*/ 0 w 146"/>
                <a:gd name="T29" fmla="*/ 71 h 91"/>
                <a:gd name="T30" fmla="*/ 0 w 146"/>
                <a:gd name="T31" fmla="*/ 65 h 91"/>
                <a:gd name="T32" fmla="*/ 1 w 146"/>
                <a:gd name="T33" fmla="*/ 60 h 91"/>
                <a:gd name="T34" fmla="*/ 18 w 146"/>
                <a:gd name="T35" fmla="*/ 30 h 91"/>
                <a:gd name="T36" fmla="*/ 50 w 146"/>
                <a:gd name="T37" fmla="*/ 19 h 91"/>
                <a:gd name="T38" fmla="*/ 105 w 146"/>
                <a:gd name="T39" fmla="*/ 19 h 91"/>
                <a:gd name="T40" fmla="*/ 107 w 146"/>
                <a:gd name="T41" fmla="*/ 19 h 91"/>
                <a:gd name="T42" fmla="*/ 107 w 146"/>
                <a:gd name="T43" fmla="*/ 0 h 91"/>
                <a:gd name="T44" fmla="*/ 108 w 146"/>
                <a:gd name="T4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6" h="91">
                  <a:moveTo>
                    <a:pt x="108" y="0"/>
                  </a:moveTo>
                  <a:cubicBezTo>
                    <a:pt x="108" y="0"/>
                    <a:pt x="108" y="1"/>
                    <a:pt x="109" y="1"/>
                  </a:cubicBezTo>
                  <a:cubicBezTo>
                    <a:pt x="121" y="10"/>
                    <a:pt x="133" y="19"/>
                    <a:pt x="145" y="28"/>
                  </a:cubicBezTo>
                  <a:cubicBezTo>
                    <a:pt x="145" y="28"/>
                    <a:pt x="145" y="28"/>
                    <a:pt x="146" y="29"/>
                  </a:cubicBezTo>
                  <a:cubicBezTo>
                    <a:pt x="133" y="39"/>
                    <a:pt x="120" y="48"/>
                    <a:pt x="107" y="58"/>
                  </a:cubicBezTo>
                  <a:cubicBezTo>
                    <a:pt x="107" y="52"/>
                    <a:pt x="107" y="45"/>
                    <a:pt x="107" y="39"/>
                  </a:cubicBezTo>
                  <a:cubicBezTo>
                    <a:pt x="107" y="39"/>
                    <a:pt x="106" y="39"/>
                    <a:pt x="106" y="39"/>
                  </a:cubicBezTo>
                  <a:cubicBezTo>
                    <a:pt x="87" y="39"/>
                    <a:pt x="68" y="39"/>
                    <a:pt x="49" y="39"/>
                  </a:cubicBezTo>
                  <a:cubicBezTo>
                    <a:pt x="32" y="39"/>
                    <a:pt x="19" y="53"/>
                    <a:pt x="20" y="70"/>
                  </a:cubicBezTo>
                  <a:cubicBezTo>
                    <a:pt x="20" y="72"/>
                    <a:pt x="21" y="75"/>
                    <a:pt x="21" y="77"/>
                  </a:cubicBezTo>
                  <a:cubicBezTo>
                    <a:pt x="21" y="78"/>
                    <a:pt x="21" y="79"/>
                    <a:pt x="21" y="79"/>
                  </a:cubicBezTo>
                  <a:cubicBezTo>
                    <a:pt x="16" y="83"/>
                    <a:pt x="11" y="87"/>
                    <a:pt x="6" y="91"/>
                  </a:cubicBezTo>
                  <a:cubicBezTo>
                    <a:pt x="5" y="88"/>
                    <a:pt x="3" y="85"/>
                    <a:pt x="2" y="82"/>
                  </a:cubicBezTo>
                  <a:cubicBezTo>
                    <a:pt x="2" y="79"/>
                    <a:pt x="1" y="76"/>
                    <a:pt x="1" y="73"/>
                  </a:cubicBezTo>
                  <a:cubicBezTo>
                    <a:pt x="0" y="71"/>
                    <a:pt x="0" y="71"/>
                    <a:pt x="0" y="71"/>
                  </a:cubicBezTo>
                  <a:cubicBezTo>
                    <a:pt x="0" y="69"/>
                    <a:pt x="0" y="67"/>
                    <a:pt x="0" y="65"/>
                  </a:cubicBezTo>
                  <a:cubicBezTo>
                    <a:pt x="0" y="63"/>
                    <a:pt x="1" y="62"/>
                    <a:pt x="1" y="60"/>
                  </a:cubicBezTo>
                  <a:cubicBezTo>
                    <a:pt x="3" y="48"/>
                    <a:pt x="9" y="38"/>
                    <a:pt x="18" y="30"/>
                  </a:cubicBezTo>
                  <a:cubicBezTo>
                    <a:pt x="28" y="23"/>
                    <a:pt x="38" y="19"/>
                    <a:pt x="50" y="19"/>
                  </a:cubicBezTo>
                  <a:cubicBezTo>
                    <a:pt x="68" y="19"/>
                    <a:pt x="87" y="19"/>
                    <a:pt x="105" y="19"/>
                  </a:cubicBezTo>
                  <a:cubicBezTo>
                    <a:pt x="106" y="19"/>
                    <a:pt x="107" y="19"/>
                    <a:pt x="107" y="19"/>
                  </a:cubicBezTo>
                  <a:cubicBezTo>
                    <a:pt x="107" y="13"/>
                    <a:pt x="107" y="6"/>
                    <a:pt x="107" y="0"/>
                  </a:cubicBezTo>
                  <a:cubicBezTo>
                    <a:pt x="108" y="0"/>
                    <a:pt x="108" y="0"/>
                    <a:pt x="108" y="0"/>
                  </a:cubicBezTo>
                </a:path>
              </a:pathLst>
            </a:custGeom>
            <a:solidFill>
              <a:schemeClr val="accent2"/>
            </a:solidFill>
            <a:ln>
              <a:noFill/>
            </a:ln>
          </p:spPr>
          <p:txBody>
            <a:bodyPr vert="horz" wrap="square" lIns="51435" tIns="25718" rIns="51435" bIns="25718" numCol="1" anchor="t" anchorCtr="0" compatLnSpc="1"/>
            <a:lstStyle/>
            <a:p>
              <a:endParaRPr lang="en-GB" sz="760">
                <a:cs typeface="+mn-ea"/>
                <a:sym typeface="+mn-lt"/>
              </a:endParaRPr>
            </a:p>
          </p:txBody>
        </p:sp>
        <p:sp>
          <p:nvSpPr>
            <p:cNvPr id="31" name="Freeform 33"/>
            <p:cNvSpPr/>
            <p:nvPr/>
          </p:nvSpPr>
          <p:spPr bwMode="auto">
            <a:xfrm>
              <a:off x="4341268" y="6064395"/>
              <a:ext cx="281050" cy="175147"/>
            </a:xfrm>
            <a:custGeom>
              <a:avLst/>
              <a:gdLst>
                <a:gd name="T0" fmla="*/ 39 w 146"/>
                <a:gd name="T1" fmla="*/ 91 h 91"/>
                <a:gd name="T2" fmla="*/ 38 w 146"/>
                <a:gd name="T3" fmla="*/ 90 h 91"/>
                <a:gd name="T4" fmla="*/ 1 w 146"/>
                <a:gd name="T5" fmla="*/ 63 h 91"/>
                <a:gd name="T6" fmla="*/ 0 w 146"/>
                <a:gd name="T7" fmla="*/ 62 h 91"/>
                <a:gd name="T8" fmla="*/ 39 w 146"/>
                <a:gd name="T9" fmla="*/ 33 h 91"/>
                <a:gd name="T10" fmla="*/ 39 w 146"/>
                <a:gd name="T11" fmla="*/ 52 h 91"/>
                <a:gd name="T12" fmla="*/ 40 w 146"/>
                <a:gd name="T13" fmla="*/ 52 h 91"/>
                <a:gd name="T14" fmla="*/ 97 w 146"/>
                <a:gd name="T15" fmla="*/ 52 h 91"/>
                <a:gd name="T16" fmla="*/ 126 w 146"/>
                <a:gd name="T17" fmla="*/ 21 h 91"/>
                <a:gd name="T18" fmla="*/ 125 w 146"/>
                <a:gd name="T19" fmla="*/ 13 h 91"/>
                <a:gd name="T20" fmla="*/ 125 w 146"/>
                <a:gd name="T21" fmla="*/ 12 h 91"/>
                <a:gd name="T22" fmla="*/ 140 w 146"/>
                <a:gd name="T23" fmla="*/ 0 h 91"/>
                <a:gd name="T24" fmla="*/ 144 w 146"/>
                <a:gd name="T25" fmla="*/ 9 h 91"/>
                <a:gd name="T26" fmla="*/ 146 w 146"/>
                <a:gd name="T27" fmla="*/ 18 h 91"/>
                <a:gd name="T28" fmla="*/ 146 w 146"/>
                <a:gd name="T29" fmla="*/ 19 h 91"/>
                <a:gd name="T30" fmla="*/ 146 w 146"/>
                <a:gd name="T31" fmla="*/ 26 h 91"/>
                <a:gd name="T32" fmla="*/ 145 w 146"/>
                <a:gd name="T33" fmla="*/ 30 h 91"/>
                <a:gd name="T34" fmla="*/ 128 w 146"/>
                <a:gd name="T35" fmla="*/ 61 h 91"/>
                <a:gd name="T36" fmla="*/ 96 w 146"/>
                <a:gd name="T37" fmla="*/ 71 h 91"/>
                <a:gd name="T38" fmla="*/ 41 w 146"/>
                <a:gd name="T39" fmla="*/ 71 h 91"/>
                <a:gd name="T40" fmla="*/ 39 w 146"/>
                <a:gd name="T41" fmla="*/ 71 h 91"/>
                <a:gd name="T42" fmla="*/ 39 w 146"/>
                <a:gd name="T43" fmla="*/ 91 h 91"/>
                <a:gd name="T44" fmla="*/ 39 w 146"/>
                <a:gd name="T45"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6" h="91">
                  <a:moveTo>
                    <a:pt x="39" y="91"/>
                  </a:moveTo>
                  <a:cubicBezTo>
                    <a:pt x="38" y="91"/>
                    <a:pt x="38" y="90"/>
                    <a:pt x="38" y="90"/>
                  </a:cubicBezTo>
                  <a:cubicBezTo>
                    <a:pt x="26" y="81"/>
                    <a:pt x="13" y="72"/>
                    <a:pt x="1" y="63"/>
                  </a:cubicBezTo>
                  <a:cubicBezTo>
                    <a:pt x="1" y="63"/>
                    <a:pt x="1" y="62"/>
                    <a:pt x="0" y="62"/>
                  </a:cubicBezTo>
                  <a:cubicBezTo>
                    <a:pt x="13" y="52"/>
                    <a:pt x="26" y="42"/>
                    <a:pt x="39" y="33"/>
                  </a:cubicBezTo>
                  <a:cubicBezTo>
                    <a:pt x="39" y="39"/>
                    <a:pt x="39" y="45"/>
                    <a:pt x="39" y="52"/>
                  </a:cubicBezTo>
                  <a:cubicBezTo>
                    <a:pt x="39" y="52"/>
                    <a:pt x="40" y="52"/>
                    <a:pt x="40" y="52"/>
                  </a:cubicBezTo>
                  <a:cubicBezTo>
                    <a:pt x="59" y="52"/>
                    <a:pt x="78" y="52"/>
                    <a:pt x="97" y="52"/>
                  </a:cubicBezTo>
                  <a:cubicBezTo>
                    <a:pt x="114" y="52"/>
                    <a:pt x="127" y="38"/>
                    <a:pt x="126" y="21"/>
                  </a:cubicBezTo>
                  <a:cubicBezTo>
                    <a:pt x="126" y="19"/>
                    <a:pt x="125" y="16"/>
                    <a:pt x="125" y="13"/>
                  </a:cubicBezTo>
                  <a:cubicBezTo>
                    <a:pt x="125" y="13"/>
                    <a:pt x="125" y="12"/>
                    <a:pt x="125" y="12"/>
                  </a:cubicBezTo>
                  <a:cubicBezTo>
                    <a:pt x="130" y="8"/>
                    <a:pt x="135" y="4"/>
                    <a:pt x="140" y="0"/>
                  </a:cubicBezTo>
                  <a:cubicBezTo>
                    <a:pt x="142" y="3"/>
                    <a:pt x="143" y="6"/>
                    <a:pt x="144" y="9"/>
                  </a:cubicBezTo>
                  <a:cubicBezTo>
                    <a:pt x="145" y="12"/>
                    <a:pt x="145" y="15"/>
                    <a:pt x="146" y="18"/>
                  </a:cubicBezTo>
                  <a:cubicBezTo>
                    <a:pt x="146" y="19"/>
                    <a:pt x="146" y="19"/>
                    <a:pt x="146" y="19"/>
                  </a:cubicBezTo>
                  <a:cubicBezTo>
                    <a:pt x="146" y="21"/>
                    <a:pt x="146" y="24"/>
                    <a:pt x="146" y="26"/>
                  </a:cubicBezTo>
                  <a:cubicBezTo>
                    <a:pt x="146" y="27"/>
                    <a:pt x="145" y="29"/>
                    <a:pt x="145" y="30"/>
                  </a:cubicBezTo>
                  <a:cubicBezTo>
                    <a:pt x="143" y="43"/>
                    <a:pt x="137" y="53"/>
                    <a:pt x="128" y="61"/>
                  </a:cubicBezTo>
                  <a:cubicBezTo>
                    <a:pt x="119" y="68"/>
                    <a:pt x="108" y="72"/>
                    <a:pt x="96" y="71"/>
                  </a:cubicBezTo>
                  <a:cubicBezTo>
                    <a:pt x="78" y="71"/>
                    <a:pt x="59" y="71"/>
                    <a:pt x="41" y="71"/>
                  </a:cubicBezTo>
                  <a:cubicBezTo>
                    <a:pt x="40" y="71"/>
                    <a:pt x="40" y="71"/>
                    <a:pt x="39" y="71"/>
                  </a:cubicBezTo>
                  <a:cubicBezTo>
                    <a:pt x="39" y="78"/>
                    <a:pt x="39" y="84"/>
                    <a:pt x="39" y="91"/>
                  </a:cubicBezTo>
                  <a:cubicBezTo>
                    <a:pt x="39" y="91"/>
                    <a:pt x="39" y="91"/>
                    <a:pt x="39" y="91"/>
                  </a:cubicBezTo>
                </a:path>
              </a:pathLst>
            </a:custGeom>
            <a:solidFill>
              <a:schemeClr val="accent2"/>
            </a:solidFill>
            <a:ln>
              <a:noFill/>
            </a:ln>
          </p:spPr>
          <p:txBody>
            <a:bodyPr vert="horz" wrap="square" lIns="51435" tIns="25718" rIns="51435" bIns="25718" numCol="1" anchor="t" anchorCtr="0" compatLnSpc="1"/>
            <a:lstStyle/>
            <a:p>
              <a:endParaRPr lang="en-GB" sz="760">
                <a:cs typeface="+mn-ea"/>
                <a:sym typeface="+mn-lt"/>
              </a:endParaRPr>
            </a:p>
          </p:txBody>
        </p:sp>
        <p:sp>
          <p:nvSpPr>
            <p:cNvPr id="32" name="Freeform 34"/>
            <p:cNvSpPr>
              <a:spLocks noEditPoints="1"/>
            </p:cNvSpPr>
            <p:nvPr/>
          </p:nvSpPr>
          <p:spPr bwMode="auto">
            <a:xfrm>
              <a:off x="7933009" y="1644983"/>
              <a:ext cx="866775" cy="866775"/>
            </a:xfrm>
            <a:custGeom>
              <a:avLst/>
              <a:gdLst>
                <a:gd name="T0" fmla="*/ 447 w 450"/>
                <a:gd name="T1" fmla="*/ 224 h 450"/>
                <a:gd name="T2" fmla="*/ 446 w 450"/>
                <a:gd name="T3" fmla="*/ 186 h 450"/>
                <a:gd name="T4" fmla="*/ 435 w 450"/>
                <a:gd name="T5" fmla="*/ 164 h 450"/>
                <a:gd name="T6" fmla="*/ 425 w 450"/>
                <a:gd name="T7" fmla="*/ 131 h 450"/>
                <a:gd name="T8" fmla="*/ 407 w 450"/>
                <a:gd name="T9" fmla="*/ 100 h 450"/>
                <a:gd name="T10" fmla="*/ 388 w 450"/>
                <a:gd name="T11" fmla="*/ 70 h 450"/>
                <a:gd name="T12" fmla="*/ 351 w 450"/>
                <a:gd name="T13" fmla="*/ 39 h 450"/>
                <a:gd name="T14" fmla="*/ 331 w 450"/>
                <a:gd name="T15" fmla="*/ 27 h 450"/>
                <a:gd name="T16" fmla="*/ 299 w 450"/>
                <a:gd name="T17" fmla="*/ 13 h 450"/>
                <a:gd name="T18" fmla="*/ 252 w 450"/>
                <a:gd name="T19" fmla="*/ 2 h 450"/>
                <a:gd name="T20" fmla="*/ 228 w 450"/>
                <a:gd name="T21" fmla="*/ 2 h 450"/>
                <a:gd name="T22" fmla="*/ 193 w 450"/>
                <a:gd name="T23" fmla="*/ 6 h 450"/>
                <a:gd name="T24" fmla="*/ 182 w 450"/>
                <a:gd name="T25" fmla="*/ 8 h 450"/>
                <a:gd name="T26" fmla="*/ 148 w 450"/>
                <a:gd name="T27" fmla="*/ 14 h 450"/>
                <a:gd name="T28" fmla="*/ 125 w 450"/>
                <a:gd name="T29" fmla="*/ 24 h 450"/>
                <a:gd name="T30" fmla="*/ 115 w 450"/>
                <a:gd name="T31" fmla="*/ 51 h 450"/>
                <a:gd name="T32" fmla="*/ 88 w 450"/>
                <a:gd name="T33" fmla="*/ 51 h 450"/>
                <a:gd name="T34" fmla="*/ 69 w 450"/>
                <a:gd name="T35" fmla="*/ 65 h 450"/>
                <a:gd name="T36" fmla="*/ 66 w 450"/>
                <a:gd name="T37" fmla="*/ 92 h 450"/>
                <a:gd name="T38" fmla="*/ 40 w 450"/>
                <a:gd name="T39" fmla="*/ 100 h 450"/>
                <a:gd name="T40" fmla="*/ 28 w 450"/>
                <a:gd name="T41" fmla="*/ 120 h 450"/>
                <a:gd name="T42" fmla="*/ 32 w 450"/>
                <a:gd name="T43" fmla="*/ 147 h 450"/>
                <a:gd name="T44" fmla="*/ 12 w 450"/>
                <a:gd name="T45" fmla="*/ 164 h 450"/>
                <a:gd name="T46" fmla="*/ 3 w 450"/>
                <a:gd name="T47" fmla="*/ 185 h 450"/>
                <a:gd name="T48" fmla="*/ 17 w 450"/>
                <a:gd name="T49" fmla="*/ 209 h 450"/>
                <a:gd name="T50" fmla="*/ 2 w 450"/>
                <a:gd name="T51" fmla="*/ 231 h 450"/>
                <a:gd name="T52" fmla="*/ 4 w 450"/>
                <a:gd name="T53" fmla="*/ 254 h 450"/>
                <a:gd name="T54" fmla="*/ 7 w 450"/>
                <a:gd name="T55" fmla="*/ 265 h 450"/>
                <a:gd name="T56" fmla="*/ 15 w 450"/>
                <a:gd name="T57" fmla="*/ 299 h 450"/>
                <a:gd name="T58" fmla="*/ 23 w 450"/>
                <a:gd name="T59" fmla="*/ 320 h 450"/>
                <a:gd name="T60" fmla="*/ 41 w 450"/>
                <a:gd name="T61" fmla="*/ 348 h 450"/>
                <a:gd name="T62" fmla="*/ 48 w 450"/>
                <a:gd name="T63" fmla="*/ 358 h 450"/>
                <a:gd name="T64" fmla="*/ 70 w 450"/>
                <a:gd name="T65" fmla="*/ 384 h 450"/>
                <a:gd name="T66" fmla="*/ 95 w 450"/>
                <a:gd name="T67" fmla="*/ 408 h 450"/>
                <a:gd name="T68" fmla="*/ 116 w 450"/>
                <a:gd name="T69" fmla="*/ 418 h 450"/>
                <a:gd name="T70" fmla="*/ 147 w 450"/>
                <a:gd name="T71" fmla="*/ 433 h 450"/>
                <a:gd name="T72" fmla="*/ 180 w 450"/>
                <a:gd name="T73" fmla="*/ 440 h 450"/>
                <a:gd name="T74" fmla="*/ 191 w 450"/>
                <a:gd name="T75" fmla="*/ 443 h 450"/>
                <a:gd name="T76" fmla="*/ 226 w 450"/>
                <a:gd name="T77" fmla="*/ 449 h 450"/>
                <a:gd name="T78" fmla="*/ 250 w 450"/>
                <a:gd name="T79" fmla="*/ 448 h 450"/>
                <a:gd name="T80" fmla="*/ 295 w 450"/>
                <a:gd name="T81" fmla="*/ 438 h 450"/>
                <a:gd name="T82" fmla="*/ 325 w 450"/>
                <a:gd name="T83" fmla="*/ 421 h 450"/>
                <a:gd name="T84" fmla="*/ 354 w 450"/>
                <a:gd name="T85" fmla="*/ 384 h 450"/>
                <a:gd name="T86" fmla="*/ 381 w 450"/>
                <a:gd name="T87" fmla="*/ 380 h 450"/>
                <a:gd name="T88" fmla="*/ 406 w 450"/>
                <a:gd name="T89" fmla="*/ 355 h 450"/>
                <a:gd name="T90" fmla="*/ 425 w 450"/>
                <a:gd name="T91" fmla="*/ 325 h 450"/>
                <a:gd name="T92" fmla="*/ 431 w 450"/>
                <a:gd name="T93" fmla="*/ 304 h 450"/>
                <a:gd name="T94" fmla="*/ 421 w 450"/>
                <a:gd name="T95" fmla="*/ 276 h 450"/>
                <a:gd name="T96" fmla="*/ 445 w 450"/>
                <a:gd name="T97" fmla="*/ 257 h 450"/>
                <a:gd name="T98" fmla="*/ 447 w 450"/>
                <a:gd name="T99" fmla="*/ 234 h 450"/>
                <a:gd name="T100" fmla="*/ 280 w 450"/>
                <a:gd name="T101" fmla="*/ 313 h 450"/>
                <a:gd name="T102" fmla="*/ 277 w 450"/>
                <a:gd name="T103" fmla="*/ 75 h 450"/>
                <a:gd name="T104" fmla="*/ 120 w 450"/>
                <a:gd name="T105" fmla="*/ 170 h 450"/>
                <a:gd name="T106" fmla="*/ 125 w 450"/>
                <a:gd name="T107" fmla="*/ 287 h 450"/>
                <a:gd name="T108" fmla="*/ 231 w 450"/>
                <a:gd name="T109" fmla="*/ 399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0" h="450">
                  <a:moveTo>
                    <a:pt x="447" y="234"/>
                  </a:moveTo>
                  <a:cubicBezTo>
                    <a:pt x="448" y="234"/>
                    <a:pt x="449" y="234"/>
                    <a:pt x="449" y="234"/>
                  </a:cubicBezTo>
                  <a:cubicBezTo>
                    <a:pt x="450" y="230"/>
                    <a:pt x="449" y="226"/>
                    <a:pt x="449" y="222"/>
                  </a:cubicBezTo>
                  <a:cubicBezTo>
                    <a:pt x="449" y="222"/>
                    <a:pt x="448" y="223"/>
                    <a:pt x="447" y="223"/>
                  </a:cubicBezTo>
                  <a:cubicBezTo>
                    <a:pt x="447" y="223"/>
                    <a:pt x="447" y="224"/>
                    <a:pt x="447" y="224"/>
                  </a:cubicBezTo>
                  <a:cubicBezTo>
                    <a:pt x="447" y="224"/>
                    <a:pt x="447" y="224"/>
                    <a:pt x="447" y="224"/>
                  </a:cubicBezTo>
                  <a:cubicBezTo>
                    <a:pt x="435" y="224"/>
                    <a:pt x="427" y="219"/>
                    <a:pt x="427" y="213"/>
                  </a:cubicBezTo>
                  <a:cubicBezTo>
                    <a:pt x="426" y="206"/>
                    <a:pt x="435" y="200"/>
                    <a:pt x="443" y="199"/>
                  </a:cubicBezTo>
                  <a:cubicBezTo>
                    <a:pt x="443" y="199"/>
                    <a:pt x="443" y="199"/>
                    <a:pt x="443" y="199"/>
                  </a:cubicBezTo>
                  <a:cubicBezTo>
                    <a:pt x="444" y="198"/>
                    <a:pt x="444" y="198"/>
                    <a:pt x="444" y="198"/>
                  </a:cubicBezTo>
                  <a:cubicBezTo>
                    <a:pt x="445" y="198"/>
                    <a:pt x="446" y="198"/>
                    <a:pt x="447" y="198"/>
                  </a:cubicBezTo>
                  <a:cubicBezTo>
                    <a:pt x="447" y="194"/>
                    <a:pt x="446" y="190"/>
                    <a:pt x="446" y="186"/>
                  </a:cubicBezTo>
                  <a:cubicBezTo>
                    <a:pt x="445" y="187"/>
                    <a:pt x="444" y="187"/>
                    <a:pt x="443" y="187"/>
                  </a:cubicBezTo>
                  <a:cubicBezTo>
                    <a:pt x="442" y="188"/>
                    <a:pt x="442" y="188"/>
                    <a:pt x="442" y="188"/>
                  </a:cubicBezTo>
                  <a:cubicBezTo>
                    <a:pt x="442" y="188"/>
                    <a:pt x="442" y="188"/>
                    <a:pt x="442" y="188"/>
                  </a:cubicBezTo>
                  <a:cubicBezTo>
                    <a:pt x="432" y="188"/>
                    <a:pt x="422" y="187"/>
                    <a:pt x="421" y="180"/>
                  </a:cubicBezTo>
                  <a:cubicBezTo>
                    <a:pt x="419" y="174"/>
                    <a:pt x="427" y="166"/>
                    <a:pt x="435" y="164"/>
                  </a:cubicBezTo>
                  <a:cubicBezTo>
                    <a:pt x="435" y="164"/>
                    <a:pt x="435" y="164"/>
                    <a:pt x="435" y="164"/>
                  </a:cubicBezTo>
                  <a:cubicBezTo>
                    <a:pt x="436" y="164"/>
                    <a:pt x="436" y="164"/>
                    <a:pt x="436" y="164"/>
                  </a:cubicBezTo>
                  <a:cubicBezTo>
                    <a:pt x="438" y="163"/>
                    <a:pt x="439" y="163"/>
                    <a:pt x="440" y="163"/>
                  </a:cubicBezTo>
                  <a:cubicBezTo>
                    <a:pt x="439" y="159"/>
                    <a:pt x="438" y="155"/>
                    <a:pt x="437" y="151"/>
                  </a:cubicBezTo>
                  <a:cubicBezTo>
                    <a:pt x="436" y="152"/>
                    <a:pt x="435" y="152"/>
                    <a:pt x="434" y="153"/>
                  </a:cubicBezTo>
                  <a:cubicBezTo>
                    <a:pt x="424" y="157"/>
                    <a:pt x="414" y="155"/>
                    <a:pt x="412" y="149"/>
                  </a:cubicBezTo>
                  <a:cubicBezTo>
                    <a:pt x="409" y="143"/>
                    <a:pt x="415" y="135"/>
                    <a:pt x="425" y="131"/>
                  </a:cubicBezTo>
                  <a:cubicBezTo>
                    <a:pt x="426" y="130"/>
                    <a:pt x="427" y="130"/>
                    <a:pt x="428" y="130"/>
                  </a:cubicBezTo>
                  <a:cubicBezTo>
                    <a:pt x="426" y="126"/>
                    <a:pt x="424" y="122"/>
                    <a:pt x="423" y="119"/>
                  </a:cubicBezTo>
                  <a:cubicBezTo>
                    <a:pt x="422" y="119"/>
                    <a:pt x="421" y="120"/>
                    <a:pt x="420" y="120"/>
                  </a:cubicBezTo>
                  <a:cubicBezTo>
                    <a:pt x="419" y="121"/>
                    <a:pt x="419" y="121"/>
                    <a:pt x="419" y="121"/>
                  </a:cubicBezTo>
                  <a:cubicBezTo>
                    <a:pt x="410" y="126"/>
                    <a:pt x="401" y="126"/>
                    <a:pt x="397" y="121"/>
                  </a:cubicBezTo>
                  <a:cubicBezTo>
                    <a:pt x="394" y="115"/>
                    <a:pt x="398" y="106"/>
                    <a:pt x="407" y="100"/>
                  </a:cubicBezTo>
                  <a:cubicBezTo>
                    <a:pt x="408" y="99"/>
                    <a:pt x="409" y="99"/>
                    <a:pt x="410" y="98"/>
                  </a:cubicBezTo>
                  <a:cubicBezTo>
                    <a:pt x="408" y="95"/>
                    <a:pt x="406" y="92"/>
                    <a:pt x="403" y="89"/>
                  </a:cubicBezTo>
                  <a:cubicBezTo>
                    <a:pt x="402" y="89"/>
                    <a:pt x="402" y="90"/>
                    <a:pt x="401" y="91"/>
                  </a:cubicBezTo>
                  <a:cubicBezTo>
                    <a:pt x="393" y="98"/>
                    <a:pt x="383" y="99"/>
                    <a:pt x="379" y="94"/>
                  </a:cubicBezTo>
                  <a:cubicBezTo>
                    <a:pt x="374" y="89"/>
                    <a:pt x="377" y="80"/>
                    <a:pt x="385" y="73"/>
                  </a:cubicBezTo>
                  <a:cubicBezTo>
                    <a:pt x="386" y="72"/>
                    <a:pt x="387" y="71"/>
                    <a:pt x="388" y="70"/>
                  </a:cubicBezTo>
                  <a:cubicBezTo>
                    <a:pt x="385" y="68"/>
                    <a:pt x="382" y="65"/>
                    <a:pt x="379" y="62"/>
                  </a:cubicBezTo>
                  <a:cubicBezTo>
                    <a:pt x="379" y="63"/>
                    <a:pt x="378" y="63"/>
                    <a:pt x="377" y="64"/>
                  </a:cubicBezTo>
                  <a:cubicBezTo>
                    <a:pt x="371" y="72"/>
                    <a:pt x="361" y="76"/>
                    <a:pt x="356" y="71"/>
                  </a:cubicBezTo>
                  <a:cubicBezTo>
                    <a:pt x="351" y="67"/>
                    <a:pt x="352" y="57"/>
                    <a:pt x="359" y="49"/>
                  </a:cubicBezTo>
                  <a:cubicBezTo>
                    <a:pt x="360" y="48"/>
                    <a:pt x="361" y="47"/>
                    <a:pt x="361" y="46"/>
                  </a:cubicBezTo>
                  <a:cubicBezTo>
                    <a:pt x="358" y="44"/>
                    <a:pt x="355" y="42"/>
                    <a:pt x="351" y="39"/>
                  </a:cubicBezTo>
                  <a:cubicBezTo>
                    <a:pt x="351" y="40"/>
                    <a:pt x="351" y="41"/>
                    <a:pt x="350" y="42"/>
                  </a:cubicBezTo>
                  <a:cubicBezTo>
                    <a:pt x="345" y="51"/>
                    <a:pt x="336" y="56"/>
                    <a:pt x="330" y="52"/>
                  </a:cubicBezTo>
                  <a:cubicBezTo>
                    <a:pt x="324" y="49"/>
                    <a:pt x="324" y="39"/>
                    <a:pt x="329" y="30"/>
                  </a:cubicBezTo>
                  <a:cubicBezTo>
                    <a:pt x="329" y="30"/>
                    <a:pt x="329" y="30"/>
                    <a:pt x="329" y="30"/>
                  </a:cubicBezTo>
                  <a:cubicBezTo>
                    <a:pt x="330" y="30"/>
                    <a:pt x="330" y="30"/>
                    <a:pt x="330" y="30"/>
                  </a:cubicBezTo>
                  <a:cubicBezTo>
                    <a:pt x="330" y="29"/>
                    <a:pt x="331" y="28"/>
                    <a:pt x="331" y="27"/>
                  </a:cubicBezTo>
                  <a:cubicBezTo>
                    <a:pt x="328" y="25"/>
                    <a:pt x="324" y="23"/>
                    <a:pt x="321" y="22"/>
                  </a:cubicBezTo>
                  <a:cubicBezTo>
                    <a:pt x="320" y="22"/>
                    <a:pt x="320" y="23"/>
                    <a:pt x="320" y="24"/>
                  </a:cubicBezTo>
                  <a:cubicBezTo>
                    <a:pt x="316" y="34"/>
                    <a:pt x="307" y="40"/>
                    <a:pt x="301" y="37"/>
                  </a:cubicBezTo>
                  <a:cubicBezTo>
                    <a:pt x="295" y="35"/>
                    <a:pt x="294" y="26"/>
                    <a:pt x="297" y="16"/>
                  </a:cubicBezTo>
                  <a:cubicBezTo>
                    <a:pt x="297" y="16"/>
                    <a:pt x="297" y="15"/>
                    <a:pt x="297" y="15"/>
                  </a:cubicBezTo>
                  <a:cubicBezTo>
                    <a:pt x="298" y="14"/>
                    <a:pt x="298" y="13"/>
                    <a:pt x="299" y="13"/>
                  </a:cubicBezTo>
                  <a:cubicBezTo>
                    <a:pt x="295" y="11"/>
                    <a:pt x="291" y="10"/>
                    <a:pt x="287" y="9"/>
                  </a:cubicBezTo>
                  <a:cubicBezTo>
                    <a:pt x="287" y="10"/>
                    <a:pt x="287" y="10"/>
                    <a:pt x="287" y="11"/>
                  </a:cubicBezTo>
                  <a:cubicBezTo>
                    <a:pt x="284" y="21"/>
                    <a:pt x="277" y="29"/>
                    <a:pt x="271" y="27"/>
                  </a:cubicBezTo>
                  <a:cubicBezTo>
                    <a:pt x="264" y="26"/>
                    <a:pt x="261" y="16"/>
                    <a:pt x="263" y="6"/>
                  </a:cubicBezTo>
                  <a:cubicBezTo>
                    <a:pt x="264" y="5"/>
                    <a:pt x="264" y="4"/>
                    <a:pt x="264" y="4"/>
                  </a:cubicBezTo>
                  <a:cubicBezTo>
                    <a:pt x="260" y="3"/>
                    <a:pt x="256" y="2"/>
                    <a:pt x="252" y="2"/>
                  </a:cubicBezTo>
                  <a:cubicBezTo>
                    <a:pt x="252" y="2"/>
                    <a:pt x="252" y="3"/>
                    <a:pt x="252" y="4"/>
                  </a:cubicBezTo>
                  <a:cubicBezTo>
                    <a:pt x="252" y="4"/>
                    <a:pt x="252" y="5"/>
                    <a:pt x="252" y="6"/>
                  </a:cubicBezTo>
                  <a:cubicBezTo>
                    <a:pt x="251" y="15"/>
                    <a:pt x="245" y="22"/>
                    <a:pt x="239" y="22"/>
                  </a:cubicBezTo>
                  <a:cubicBezTo>
                    <a:pt x="233" y="21"/>
                    <a:pt x="228" y="13"/>
                    <a:pt x="228" y="4"/>
                  </a:cubicBezTo>
                  <a:cubicBezTo>
                    <a:pt x="228" y="4"/>
                    <a:pt x="228" y="4"/>
                    <a:pt x="228" y="4"/>
                  </a:cubicBezTo>
                  <a:cubicBezTo>
                    <a:pt x="228" y="4"/>
                    <a:pt x="228" y="2"/>
                    <a:pt x="228" y="2"/>
                  </a:cubicBezTo>
                  <a:cubicBezTo>
                    <a:pt x="228" y="1"/>
                    <a:pt x="228" y="1"/>
                    <a:pt x="228" y="0"/>
                  </a:cubicBezTo>
                  <a:cubicBezTo>
                    <a:pt x="225" y="0"/>
                    <a:pt x="221" y="0"/>
                    <a:pt x="217" y="0"/>
                  </a:cubicBezTo>
                  <a:cubicBezTo>
                    <a:pt x="217" y="1"/>
                    <a:pt x="217" y="1"/>
                    <a:pt x="217" y="1"/>
                  </a:cubicBezTo>
                  <a:cubicBezTo>
                    <a:pt x="217" y="2"/>
                    <a:pt x="217" y="3"/>
                    <a:pt x="217" y="4"/>
                  </a:cubicBezTo>
                  <a:cubicBezTo>
                    <a:pt x="217" y="14"/>
                    <a:pt x="213" y="21"/>
                    <a:pt x="207" y="22"/>
                  </a:cubicBezTo>
                  <a:cubicBezTo>
                    <a:pt x="201" y="22"/>
                    <a:pt x="195" y="16"/>
                    <a:pt x="193" y="6"/>
                  </a:cubicBezTo>
                  <a:cubicBezTo>
                    <a:pt x="193" y="6"/>
                    <a:pt x="193" y="6"/>
                    <a:pt x="193" y="6"/>
                  </a:cubicBezTo>
                  <a:cubicBezTo>
                    <a:pt x="193" y="6"/>
                    <a:pt x="193" y="4"/>
                    <a:pt x="193" y="4"/>
                  </a:cubicBezTo>
                  <a:cubicBezTo>
                    <a:pt x="193" y="3"/>
                    <a:pt x="193" y="3"/>
                    <a:pt x="193" y="2"/>
                  </a:cubicBezTo>
                  <a:cubicBezTo>
                    <a:pt x="189" y="3"/>
                    <a:pt x="185" y="3"/>
                    <a:pt x="182" y="4"/>
                  </a:cubicBezTo>
                  <a:cubicBezTo>
                    <a:pt x="182" y="5"/>
                    <a:pt x="182" y="5"/>
                    <a:pt x="182" y="5"/>
                  </a:cubicBezTo>
                  <a:cubicBezTo>
                    <a:pt x="182" y="6"/>
                    <a:pt x="182" y="7"/>
                    <a:pt x="182" y="8"/>
                  </a:cubicBezTo>
                  <a:cubicBezTo>
                    <a:pt x="184" y="17"/>
                    <a:pt x="181" y="25"/>
                    <a:pt x="175" y="27"/>
                  </a:cubicBezTo>
                  <a:cubicBezTo>
                    <a:pt x="169" y="28"/>
                    <a:pt x="163" y="22"/>
                    <a:pt x="159" y="14"/>
                  </a:cubicBezTo>
                  <a:cubicBezTo>
                    <a:pt x="159" y="13"/>
                    <a:pt x="159" y="12"/>
                    <a:pt x="158" y="11"/>
                  </a:cubicBezTo>
                  <a:cubicBezTo>
                    <a:pt x="158" y="10"/>
                    <a:pt x="158" y="10"/>
                    <a:pt x="158" y="10"/>
                  </a:cubicBezTo>
                  <a:cubicBezTo>
                    <a:pt x="155" y="11"/>
                    <a:pt x="151" y="12"/>
                    <a:pt x="147" y="14"/>
                  </a:cubicBezTo>
                  <a:cubicBezTo>
                    <a:pt x="148" y="14"/>
                    <a:pt x="148" y="14"/>
                    <a:pt x="148" y="14"/>
                  </a:cubicBezTo>
                  <a:cubicBezTo>
                    <a:pt x="148" y="14"/>
                    <a:pt x="148" y="15"/>
                    <a:pt x="148" y="16"/>
                  </a:cubicBezTo>
                  <a:cubicBezTo>
                    <a:pt x="148" y="16"/>
                    <a:pt x="149" y="17"/>
                    <a:pt x="149" y="17"/>
                  </a:cubicBezTo>
                  <a:cubicBezTo>
                    <a:pt x="151" y="26"/>
                    <a:pt x="149" y="34"/>
                    <a:pt x="144" y="37"/>
                  </a:cubicBezTo>
                  <a:cubicBezTo>
                    <a:pt x="139" y="39"/>
                    <a:pt x="132" y="35"/>
                    <a:pt x="127" y="27"/>
                  </a:cubicBezTo>
                  <a:cubicBezTo>
                    <a:pt x="127" y="27"/>
                    <a:pt x="127" y="27"/>
                    <a:pt x="127" y="27"/>
                  </a:cubicBezTo>
                  <a:cubicBezTo>
                    <a:pt x="127" y="25"/>
                    <a:pt x="126" y="25"/>
                    <a:pt x="125" y="24"/>
                  </a:cubicBezTo>
                  <a:cubicBezTo>
                    <a:pt x="125" y="23"/>
                    <a:pt x="125" y="23"/>
                    <a:pt x="125" y="23"/>
                  </a:cubicBezTo>
                  <a:cubicBezTo>
                    <a:pt x="122" y="25"/>
                    <a:pt x="119" y="27"/>
                    <a:pt x="115" y="28"/>
                  </a:cubicBezTo>
                  <a:cubicBezTo>
                    <a:pt x="116" y="29"/>
                    <a:pt x="116" y="30"/>
                    <a:pt x="116" y="30"/>
                  </a:cubicBezTo>
                  <a:cubicBezTo>
                    <a:pt x="116" y="30"/>
                    <a:pt x="116" y="30"/>
                    <a:pt x="116" y="30"/>
                  </a:cubicBezTo>
                  <a:cubicBezTo>
                    <a:pt x="117" y="31"/>
                    <a:pt x="117" y="31"/>
                    <a:pt x="117" y="32"/>
                  </a:cubicBezTo>
                  <a:cubicBezTo>
                    <a:pt x="121" y="40"/>
                    <a:pt x="120" y="48"/>
                    <a:pt x="115" y="51"/>
                  </a:cubicBezTo>
                  <a:cubicBezTo>
                    <a:pt x="110" y="54"/>
                    <a:pt x="103" y="51"/>
                    <a:pt x="97" y="44"/>
                  </a:cubicBezTo>
                  <a:cubicBezTo>
                    <a:pt x="97" y="43"/>
                    <a:pt x="96" y="42"/>
                    <a:pt x="95" y="41"/>
                  </a:cubicBezTo>
                  <a:cubicBezTo>
                    <a:pt x="92" y="43"/>
                    <a:pt x="89" y="45"/>
                    <a:pt x="86" y="48"/>
                  </a:cubicBezTo>
                  <a:cubicBezTo>
                    <a:pt x="86" y="48"/>
                    <a:pt x="87" y="49"/>
                    <a:pt x="87" y="49"/>
                  </a:cubicBezTo>
                  <a:cubicBezTo>
                    <a:pt x="87" y="49"/>
                    <a:pt x="87" y="49"/>
                    <a:pt x="87" y="49"/>
                  </a:cubicBezTo>
                  <a:cubicBezTo>
                    <a:pt x="88" y="50"/>
                    <a:pt x="88" y="51"/>
                    <a:pt x="88" y="51"/>
                  </a:cubicBezTo>
                  <a:cubicBezTo>
                    <a:pt x="88" y="51"/>
                    <a:pt x="88" y="51"/>
                    <a:pt x="88" y="51"/>
                  </a:cubicBezTo>
                  <a:cubicBezTo>
                    <a:pt x="93" y="58"/>
                    <a:pt x="93" y="66"/>
                    <a:pt x="89" y="70"/>
                  </a:cubicBezTo>
                  <a:cubicBezTo>
                    <a:pt x="85" y="73"/>
                    <a:pt x="77" y="72"/>
                    <a:pt x="71" y="66"/>
                  </a:cubicBezTo>
                  <a:cubicBezTo>
                    <a:pt x="71" y="66"/>
                    <a:pt x="71" y="66"/>
                    <a:pt x="71" y="66"/>
                  </a:cubicBezTo>
                  <a:cubicBezTo>
                    <a:pt x="70" y="66"/>
                    <a:pt x="70" y="65"/>
                    <a:pt x="69" y="65"/>
                  </a:cubicBezTo>
                  <a:cubicBezTo>
                    <a:pt x="69" y="65"/>
                    <a:pt x="69" y="65"/>
                    <a:pt x="69" y="65"/>
                  </a:cubicBezTo>
                  <a:cubicBezTo>
                    <a:pt x="69" y="64"/>
                    <a:pt x="68" y="64"/>
                    <a:pt x="68" y="63"/>
                  </a:cubicBezTo>
                  <a:cubicBezTo>
                    <a:pt x="65" y="66"/>
                    <a:pt x="63" y="69"/>
                    <a:pt x="60" y="71"/>
                  </a:cubicBezTo>
                  <a:cubicBezTo>
                    <a:pt x="61" y="72"/>
                    <a:pt x="61" y="72"/>
                    <a:pt x="61" y="73"/>
                  </a:cubicBezTo>
                  <a:cubicBezTo>
                    <a:pt x="62" y="73"/>
                    <a:pt x="62" y="73"/>
                    <a:pt x="62" y="73"/>
                  </a:cubicBezTo>
                  <a:cubicBezTo>
                    <a:pt x="62" y="73"/>
                    <a:pt x="62" y="74"/>
                    <a:pt x="63" y="74"/>
                  </a:cubicBezTo>
                  <a:cubicBezTo>
                    <a:pt x="68" y="81"/>
                    <a:pt x="70" y="88"/>
                    <a:pt x="66" y="92"/>
                  </a:cubicBezTo>
                  <a:cubicBezTo>
                    <a:pt x="63" y="96"/>
                    <a:pt x="55" y="96"/>
                    <a:pt x="48" y="92"/>
                  </a:cubicBezTo>
                  <a:cubicBezTo>
                    <a:pt x="48" y="92"/>
                    <a:pt x="47" y="91"/>
                    <a:pt x="46" y="91"/>
                  </a:cubicBezTo>
                  <a:cubicBezTo>
                    <a:pt x="46" y="91"/>
                    <a:pt x="46" y="91"/>
                    <a:pt x="46" y="91"/>
                  </a:cubicBezTo>
                  <a:cubicBezTo>
                    <a:pt x="46" y="91"/>
                    <a:pt x="45" y="90"/>
                    <a:pt x="45" y="90"/>
                  </a:cubicBezTo>
                  <a:cubicBezTo>
                    <a:pt x="42" y="93"/>
                    <a:pt x="40" y="96"/>
                    <a:pt x="38" y="99"/>
                  </a:cubicBezTo>
                  <a:cubicBezTo>
                    <a:pt x="39" y="99"/>
                    <a:pt x="39" y="100"/>
                    <a:pt x="40" y="100"/>
                  </a:cubicBezTo>
                  <a:cubicBezTo>
                    <a:pt x="40" y="100"/>
                    <a:pt x="40" y="100"/>
                    <a:pt x="40" y="100"/>
                  </a:cubicBezTo>
                  <a:cubicBezTo>
                    <a:pt x="40" y="101"/>
                    <a:pt x="41" y="101"/>
                    <a:pt x="41" y="101"/>
                  </a:cubicBezTo>
                  <a:cubicBezTo>
                    <a:pt x="47" y="107"/>
                    <a:pt x="50" y="114"/>
                    <a:pt x="47" y="118"/>
                  </a:cubicBezTo>
                  <a:cubicBezTo>
                    <a:pt x="44" y="123"/>
                    <a:pt x="37" y="124"/>
                    <a:pt x="30" y="121"/>
                  </a:cubicBezTo>
                  <a:cubicBezTo>
                    <a:pt x="30" y="121"/>
                    <a:pt x="30" y="121"/>
                    <a:pt x="30" y="121"/>
                  </a:cubicBezTo>
                  <a:cubicBezTo>
                    <a:pt x="29" y="121"/>
                    <a:pt x="28" y="121"/>
                    <a:pt x="28" y="120"/>
                  </a:cubicBezTo>
                  <a:cubicBezTo>
                    <a:pt x="28" y="120"/>
                    <a:pt x="28" y="120"/>
                    <a:pt x="28" y="120"/>
                  </a:cubicBezTo>
                  <a:cubicBezTo>
                    <a:pt x="27" y="120"/>
                    <a:pt x="27" y="120"/>
                    <a:pt x="26" y="119"/>
                  </a:cubicBezTo>
                  <a:cubicBezTo>
                    <a:pt x="24" y="123"/>
                    <a:pt x="22" y="126"/>
                    <a:pt x="21" y="129"/>
                  </a:cubicBezTo>
                  <a:cubicBezTo>
                    <a:pt x="22" y="130"/>
                    <a:pt x="24" y="131"/>
                    <a:pt x="24" y="131"/>
                  </a:cubicBezTo>
                  <a:cubicBezTo>
                    <a:pt x="24" y="131"/>
                    <a:pt x="24" y="131"/>
                    <a:pt x="24" y="131"/>
                  </a:cubicBezTo>
                  <a:cubicBezTo>
                    <a:pt x="32" y="136"/>
                    <a:pt x="34" y="142"/>
                    <a:pt x="32" y="147"/>
                  </a:cubicBezTo>
                  <a:cubicBezTo>
                    <a:pt x="30" y="152"/>
                    <a:pt x="24" y="154"/>
                    <a:pt x="16" y="152"/>
                  </a:cubicBezTo>
                  <a:cubicBezTo>
                    <a:pt x="15" y="152"/>
                    <a:pt x="15" y="152"/>
                    <a:pt x="14" y="152"/>
                  </a:cubicBezTo>
                  <a:cubicBezTo>
                    <a:pt x="14" y="152"/>
                    <a:pt x="14" y="152"/>
                    <a:pt x="14" y="152"/>
                  </a:cubicBezTo>
                  <a:cubicBezTo>
                    <a:pt x="13" y="152"/>
                    <a:pt x="13" y="152"/>
                    <a:pt x="12" y="151"/>
                  </a:cubicBezTo>
                  <a:cubicBezTo>
                    <a:pt x="11" y="155"/>
                    <a:pt x="10" y="159"/>
                    <a:pt x="9" y="162"/>
                  </a:cubicBezTo>
                  <a:cubicBezTo>
                    <a:pt x="10" y="163"/>
                    <a:pt x="11" y="163"/>
                    <a:pt x="12" y="164"/>
                  </a:cubicBezTo>
                  <a:cubicBezTo>
                    <a:pt x="19" y="167"/>
                    <a:pt x="23" y="172"/>
                    <a:pt x="22" y="177"/>
                  </a:cubicBezTo>
                  <a:cubicBezTo>
                    <a:pt x="21" y="182"/>
                    <a:pt x="15" y="185"/>
                    <a:pt x="7" y="185"/>
                  </a:cubicBezTo>
                  <a:cubicBezTo>
                    <a:pt x="7" y="185"/>
                    <a:pt x="7" y="185"/>
                    <a:pt x="7" y="185"/>
                  </a:cubicBezTo>
                  <a:cubicBezTo>
                    <a:pt x="7" y="185"/>
                    <a:pt x="6" y="185"/>
                    <a:pt x="5" y="185"/>
                  </a:cubicBezTo>
                  <a:cubicBezTo>
                    <a:pt x="5" y="185"/>
                    <a:pt x="5" y="185"/>
                    <a:pt x="5" y="185"/>
                  </a:cubicBezTo>
                  <a:cubicBezTo>
                    <a:pt x="5" y="185"/>
                    <a:pt x="4" y="185"/>
                    <a:pt x="3" y="185"/>
                  </a:cubicBezTo>
                  <a:cubicBezTo>
                    <a:pt x="3" y="189"/>
                    <a:pt x="2" y="193"/>
                    <a:pt x="2" y="196"/>
                  </a:cubicBezTo>
                  <a:cubicBezTo>
                    <a:pt x="2" y="196"/>
                    <a:pt x="3" y="197"/>
                    <a:pt x="4" y="197"/>
                  </a:cubicBezTo>
                  <a:cubicBezTo>
                    <a:pt x="4" y="197"/>
                    <a:pt x="4" y="197"/>
                    <a:pt x="4" y="197"/>
                  </a:cubicBezTo>
                  <a:cubicBezTo>
                    <a:pt x="4" y="197"/>
                    <a:pt x="5" y="197"/>
                    <a:pt x="5" y="197"/>
                  </a:cubicBezTo>
                  <a:cubicBezTo>
                    <a:pt x="5" y="197"/>
                    <a:pt x="5" y="197"/>
                    <a:pt x="5" y="197"/>
                  </a:cubicBezTo>
                  <a:cubicBezTo>
                    <a:pt x="12" y="199"/>
                    <a:pt x="17" y="204"/>
                    <a:pt x="17" y="209"/>
                  </a:cubicBezTo>
                  <a:cubicBezTo>
                    <a:pt x="16" y="214"/>
                    <a:pt x="11" y="218"/>
                    <a:pt x="4" y="219"/>
                  </a:cubicBezTo>
                  <a:cubicBezTo>
                    <a:pt x="3" y="219"/>
                    <a:pt x="3" y="220"/>
                    <a:pt x="2" y="220"/>
                  </a:cubicBezTo>
                  <a:cubicBezTo>
                    <a:pt x="2" y="220"/>
                    <a:pt x="2" y="220"/>
                    <a:pt x="2" y="220"/>
                  </a:cubicBezTo>
                  <a:cubicBezTo>
                    <a:pt x="1" y="220"/>
                    <a:pt x="0" y="220"/>
                    <a:pt x="0" y="220"/>
                  </a:cubicBezTo>
                  <a:cubicBezTo>
                    <a:pt x="0" y="224"/>
                    <a:pt x="0" y="227"/>
                    <a:pt x="0" y="231"/>
                  </a:cubicBezTo>
                  <a:cubicBezTo>
                    <a:pt x="0" y="231"/>
                    <a:pt x="1" y="231"/>
                    <a:pt x="2" y="231"/>
                  </a:cubicBezTo>
                  <a:cubicBezTo>
                    <a:pt x="2" y="231"/>
                    <a:pt x="2" y="231"/>
                    <a:pt x="2" y="231"/>
                  </a:cubicBezTo>
                  <a:cubicBezTo>
                    <a:pt x="3" y="231"/>
                    <a:pt x="3" y="231"/>
                    <a:pt x="4" y="231"/>
                  </a:cubicBezTo>
                  <a:cubicBezTo>
                    <a:pt x="11" y="233"/>
                    <a:pt x="16" y="236"/>
                    <a:pt x="16" y="241"/>
                  </a:cubicBezTo>
                  <a:cubicBezTo>
                    <a:pt x="17" y="246"/>
                    <a:pt x="12" y="251"/>
                    <a:pt x="6" y="253"/>
                  </a:cubicBezTo>
                  <a:cubicBezTo>
                    <a:pt x="6" y="253"/>
                    <a:pt x="6" y="253"/>
                    <a:pt x="6" y="253"/>
                  </a:cubicBezTo>
                  <a:cubicBezTo>
                    <a:pt x="5" y="254"/>
                    <a:pt x="4" y="254"/>
                    <a:pt x="4" y="254"/>
                  </a:cubicBezTo>
                  <a:cubicBezTo>
                    <a:pt x="4" y="254"/>
                    <a:pt x="4" y="254"/>
                    <a:pt x="4" y="254"/>
                  </a:cubicBezTo>
                  <a:cubicBezTo>
                    <a:pt x="3" y="254"/>
                    <a:pt x="2" y="254"/>
                    <a:pt x="2" y="255"/>
                  </a:cubicBezTo>
                  <a:cubicBezTo>
                    <a:pt x="2" y="258"/>
                    <a:pt x="3" y="262"/>
                    <a:pt x="3" y="266"/>
                  </a:cubicBezTo>
                  <a:cubicBezTo>
                    <a:pt x="4" y="266"/>
                    <a:pt x="5" y="265"/>
                    <a:pt x="5" y="265"/>
                  </a:cubicBezTo>
                  <a:cubicBezTo>
                    <a:pt x="6" y="265"/>
                    <a:pt x="6" y="265"/>
                    <a:pt x="6" y="265"/>
                  </a:cubicBezTo>
                  <a:cubicBezTo>
                    <a:pt x="6" y="265"/>
                    <a:pt x="7" y="265"/>
                    <a:pt x="7" y="265"/>
                  </a:cubicBezTo>
                  <a:cubicBezTo>
                    <a:pt x="14" y="266"/>
                    <a:pt x="20" y="268"/>
                    <a:pt x="21" y="273"/>
                  </a:cubicBezTo>
                  <a:cubicBezTo>
                    <a:pt x="22" y="278"/>
                    <a:pt x="19" y="283"/>
                    <a:pt x="13" y="287"/>
                  </a:cubicBezTo>
                  <a:cubicBezTo>
                    <a:pt x="13" y="287"/>
                    <a:pt x="13" y="287"/>
                    <a:pt x="13" y="287"/>
                  </a:cubicBezTo>
                  <a:cubicBezTo>
                    <a:pt x="11" y="287"/>
                    <a:pt x="10" y="288"/>
                    <a:pt x="9" y="288"/>
                  </a:cubicBezTo>
                  <a:cubicBezTo>
                    <a:pt x="10" y="292"/>
                    <a:pt x="11" y="296"/>
                    <a:pt x="12" y="299"/>
                  </a:cubicBezTo>
                  <a:cubicBezTo>
                    <a:pt x="13" y="299"/>
                    <a:pt x="14" y="299"/>
                    <a:pt x="15" y="299"/>
                  </a:cubicBezTo>
                  <a:cubicBezTo>
                    <a:pt x="16" y="298"/>
                    <a:pt x="16" y="298"/>
                    <a:pt x="16" y="298"/>
                  </a:cubicBezTo>
                  <a:cubicBezTo>
                    <a:pt x="23" y="297"/>
                    <a:pt x="29" y="299"/>
                    <a:pt x="31" y="304"/>
                  </a:cubicBezTo>
                  <a:cubicBezTo>
                    <a:pt x="33" y="308"/>
                    <a:pt x="30" y="314"/>
                    <a:pt x="25" y="319"/>
                  </a:cubicBezTo>
                  <a:cubicBezTo>
                    <a:pt x="25" y="319"/>
                    <a:pt x="25" y="319"/>
                    <a:pt x="25" y="319"/>
                  </a:cubicBezTo>
                  <a:cubicBezTo>
                    <a:pt x="24" y="319"/>
                    <a:pt x="24" y="319"/>
                    <a:pt x="23" y="320"/>
                  </a:cubicBezTo>
                  <a:cubicBezTo>
                    <a:pt x="23" y="320"/>
                    <a:pt x="23" y="320"/>
                    <a:pt x="23" y="320"/>
                  </a:cubicBezTo>
                  <a:cubicBezTo>
                    <a:pt x="22" y="320"/>
                    <a:pt x="22" y="321"/>
                    <a:pt x="21" y="321"/>
                  </a:cubicBezTo>
                  <a:cubicBezTo>
                    <a:pt x="23" y="324"/>
                    <a:pt x="25" y="328"/>
                    <a:pt x="26" y="331"/>
                  </a:cubicBezTo>
                  <a:cubicBezTo>
                    <a:pt x="27" y="331"/>
                    <a:pt x="28" y="330"/>
                    <a:pt x="29" y="330"/>
                  </a:cubicBezTo>
                  <a:cubicBezTo>
                    <a:pt x="30" y="330"/>
                    <a:pt x="30" y="330"/>
                    <a:pt x="30" y="330"/>
                  </a:cubicBezTo>
                  <a:cubicBezTo>
                    <a:pt x="37" y="328"/>
                    <a:pt x="43" y="329"/>
                    <a:pt x="45" y="333"/>
                  </a:cubicBezTo>
                  <a:cubicBezTo>
                    <a:pt x="48" y="337"/>
                    <a:pt x="46" y="343"/>
                    <a:pt x="41" y="348"/>
                  </a:cubicBezTo>
                  <a:cubicBezTo>
                    <a:pt x="41" y="349"/>
                    <a:pt x="41" y="349"/>
                    <a:pt x="40" y="350"/>
                  </a:cubicBezTo>
                  <a:cubicBezTo>
                    <a:pt x="40" y="350"/>
                    <a:pt x="40" y="350"/>
                    <a:pt x="40" y="350"/>
                  </a:cubicBezTo>
                  <a:cubicBezTo>
                    <a:pt x="40" y="350"/>
                    <a:pt x="39" y="351"/>
                    <a:pt x="39" y="351"/>
                  </a:cubicBezTo>
                  <a:cubicBezTo>
                    <a:pt x="41" y="354"/>
                    <a:pt x="43" y="357"/>
                    <a:pt x="45" y="360"/>
                  </a:cubicBezTo>
                  <a:cubicBezTo>
                    <a:pt x="46" y="360"/>
                    <a:pt x="47" y="359"/>
                    <a:pt x="47" y="359"/>
                  </a:cubicBezTo>
                  <a:cubicBezTo>
                    <a:pt x="48" y="358"/>
                    <a:pt x="48" y="358"/>
                    <a:pt x="48" y="358"/>
                  </a:cubicBezTo>
                  <a:cubicBezTo>
                    <a:pt x="55" y="355"/>
                    <a:pt x="61" y="355"/>
                    <a:pt x="64" y="359"/>
                  </a:cubicBezTo>
                  <a:cubicBezTo>
                    <a:pt x="68" y="363"/>
                    <a:pt x="67" y="369"/>
                    <a:pt x="62" y="375"/>
                  </a:cubicBezTo>
                  <a:cubicBezTo>
                    <a:pt x="62" y="376"/>
                    <a:pt x="62" y="376"/>
                    <a:pt x="62" y="376"/>
                  </a:cubicBezTo>
                  <a:cubicBezTo>
                    <a:pt x="61" y="377"/>
                    <a:pt x="61" y="377"/>
                    <a:pt x="60" y="378"/>
                  </a:cubicBezTo>
                  <a:cubicBezTo>
                    <a:pt x="63" y="381"/>
                    <a:pt x="65" y="384"/>
                    <a:pt x="68" y="386"/>
                  </a:cubicBezTo>
                  <a:cubicBezTo>
                    <a:pt x="69" y="386"/>
                    <a:pt x="69" y="385"/>
                    <a:pt x="70" y="384"/>
                  </a:cubicBezTo>
                  <a:cubicBezTo>
                    <a:pt x="71" y="384"/>
                    <a:pt x="71" y="384"/>
                    <a:pt x="71" y="384"/>
                  </a:cubicBezTo>
                  <a:cubicBezTo>
                    <a:pt x="77" y="380"/>
                    <a:pt x="83" y="379"/>
                    <a:pt x="87" y="382"/>
                  </a:cubicBezTo>
                  <a:cubicBezTo>
                    <a:pt x="91" y="385"/>
                    <a:pt x="91" y="392"/>
                    <a:pt x="88" y="398"/>
                  </a:cubicBezTo>
                  <a:cubicBezTo>
                    <a:pt x="87" y="399"/>
                    <a:pt x="87" y="399"/>
                    <a:pt x="87" y="399"/>
                  </a:cubicBezTo>
                  <a:cubicBezTo>
                    <a:pt x="87" y="400"/>
                    <a:pt x="86" y="401"/>
                    <a:pt x="86" y="402"/>
                  </a:cubicBezTo>
                  <a:cubicBezTo>
                    <a:pt x="89" y="404"/>
                    <a:pt x="92" y="406"/>
                    <a:pt x="95" y="408"/>
                  </a:cubicBezTo>
                  <a:cubicBezTo>
                    <a:pt x="95" y="408"/>
                    <a:pt x="96" y="407"/>
                    <a:pt x="96" y="407"/>
                  </a:cubicBezTo>
                  <a:cubicBezTo>
                    <a:pt x="96" y="407"/>
                    <a:pt x="96" y="407"/>
                    <a:pt x="96" y="407"/>
                  </a:cubicBezTo>
                  <a:cubicBezTo>
                    <a:pt x="97" y="406"/>
                    <a:pt x="97" y="406"/>
                    <a:pt x="97" y="405"/>
                  </a:cubicBezTo>
                  <a:cubicBezTo>
                    <a:pt x="102" y="400"/>
                    <a:pt x="109" y="399"/>
                    <a:pt x="113" y="401"/>
                  </a:cubicBezTo>
                  <a:cubicBezTo>
                    <a:pt x="117" y="404"/>
                    <a:pt x="118" y="410"/>
                    <a:pt x="116" y="417"/>
                  </a:cubicBezTo>
                  <a:cubicBezTo>
                    <a:pt x="116" y="418"/>
                    <a:pt x="116" y="418"/>
                    <a:pt x="116" y="418"/>
                  </a:cubicBezTo>
                  <a:cubicBezTo>
                    <a:pt x="115" y="419"/>
                    <a:pt x="115" y="420"/>
                    <a:pt x="115" y="421"/>
                  </a:cubicBezTo>
                  <a:cubicBezTo>
                    <a:pt x="118" y="423"/>
                    <a:pt x="121" y="424"/>
                    <a:pt x="125" y="426"/>
                  </a:cubicBezTo>
                  <a:cubicBezTo>
                    <a:pt x="125" y="425"/>
                    <a:pt x="126" y="424"/>
                    <a:pt x="127" y="423"/>
                  </a:cubicBezTo>
                  <a:cubicBezTo>
                    <a:pt x="131" y="417"/>
                    <a:pt x="137" y="414"/>
                    <a:pt x="141" y="416"/>
                  </a:cubicBezTo>
                  <a:cubicBezTo>
                    <a:pt x="146" y="418"/>
                    <a:pt x="148" y="424"/>
                    <a:pt x="147" y="432"/>
                  </a:cubicBezTo>
                  <a:cubicBezTo>
                    <a:pt x="147" y="432"/>
                    <a:pt x="147" y="433"/>
                    <a:pt x="147" y="433"/>
                  </a:cubicBezTo>
                  <a:cubicBezTo>
                    <a:pt x="147" y="434"/>
                    <a:pt x="147" y="434"/>
                    <a:pt x="147" y="434"/>
                  </a:cubicBezTo>
                  <a:cubicBezTo>
                    <a:pt x="147" y="434"/>
                    <a:pt x="147" y="435"/>
                    <a:pt x="146" y="435"/>
                  </a:cubicBezTo>
                  <a:cubicBezTo>
                    <a:pt x="150" y="437"/>
                    <a:pt x="153" y="438"/>
                    <a:pt x="157" y="439"/>
                  </a:cubicBezTo>
                  <a:cubicBezTo>
                    <a:pt x="157" y="438"/>
                    <a:pt x="158" y="437"/>
                    <a:pt x="158" y="436"/>
                  </a:cubicBezTo>
                  <a:cubicBezTo>
                    <a:pt x="162" y="429"/>
                    <a:pt x="167" y="424"/>
                    <a:pt x="172" y="426"/>
                  </a:cubicBezTo>
                  <a:cubicBezTo>
                    <a:pt x="177" y="427"/>
                    <a:pt x="180" y="433"/>
                    <a:pt x="180" y="440"/>
                  </a:cubicBezTo>
                  <a:cubicBezTo>
                    <a:pt x="180" y="442"/>
                    <a:pt x="180" y="443"/>
                    <a:pt x="180" y="444"/>
                  </a:cubicBezTo>
                  <a:cubicBezTo>
                    <a:pt x="184" y="445"/>
                    <a:pt x="187" y="446"/>
                    <a:pt x="191" y="447"/>
                  </a:cubicBezTo>
                  <a:cubicBezTo>
                    <a:pt x="191" y="446"/>
                    <a:pt x="191" y="446"/>
                    <a:pt x="191" y="445"/>
                  </a:cubicBezTo>
                  <a:cubicBezTo>
                    <a:pt x="191" y="445"/>
                    <a:pt x="191" y="445"/>
                    <a:pt x="191" y="445"/>
                  </a:cubicBezTo>
                  <a:cubicBezTo>
                    <a:pt x="191" y="444"/>
                    <a:pt x="191" y="444"/>
                    <a:pt x="191" y="443"/>
                  </a:cubicBezTo>
                  <a:cubicBezTo>
                    <a:pt x="191" y="443"/>
                    <a:pt x="191" y="443"/>
                    <a:pt x="191" y="443"/>
                  </a:cubicBezTo>
                  <a:cubicBezTo>
                    <a:pt x="191" y="436"/>
                    <a:pt x="198" y="431"/>
                    <a:pt x="203" y="431"/>
                  </a:cubicBezTo>
                  <a:cubicBezTo>
                    <a:pt x="209" y="432"/>
                    <a:pt x="213" y="438"/>
                    <a:pt x="214" y="445"/>
                  </a:cubicBezTo>
                  <a:cubicBezTo>
                    <a:pt x="214" y="446"/>
                    <a:pt x="214" y="447"/>
                    <a:pt x="214" y="447"/>
                  </a:cubicBezTo>
                  <a:cubicBezTo>
                    <a:pt x="214" y="447"/>
                    <a:pt x="214" y="447"/>
                    <a:pt x="214" y="447"/>
                  </a:cubicBezTo>
                  <a:cubicBezTo>
                    <a:pt x="214" y="448"/>
                    <a:pt x="215" y="449"/>
                    <a:pt x="215" y="449"/>
                  </a:cubicBezTo>
                  <a:cubicBezTo>
                    <a:pt x="218" y="449"/>
                    <a:pt x="222" y="450"/>
                    <a:pt x="226" y="449"/>
                  </a:cubicBezTo>
                  <a:cubicBezTo>
                    <a:pt x="226" y="449"/>
                    <a:pt x="226" y="448"/>
                    <a:pt x="226" y="448"/>
                  </a:cubicBezTo>
                  <a:cubicBezTo>
                    <a:pt x="226" y="447"/>
                    <a:pt x="226" y="447"/>
                    <a:pt x="226" y="447"/>
                  </a:cubicBezTo>
                  <a:cubicBezTo>
                    <a:pt x="226" y="447"/>
                    <a:pt x="226" y="446"/>
                    <a:pt x="226" y="446"/>
                  </a:cubicBezTo>
                  <a:cubicBezTo>
                    <a:pt x="227" y="438"/>
                    <a:pt x="231" y="432"/>
                    <a:pt x="236" y="432"/>
                  </a:cubicBezTo>
                  <a:cubicBezTo>
                    <a:pt x="241" y="431"/>
                    <a:pt x="247" y="437"/>
                    <a:pt x="249" y="444"/>
                  </a:cubicBezTo>
                  <a:cubicBezTo>
                    <a:pt x="249" y="446"/>
                    <a:pt x="249" y="447"/>
                    <a:pt x="250" y="448"/>
                  </a:cubicBezTo>
                  <a:cubicBezTo>
                    <a:pt x="253" y="448"/>
                    <a:pt x="257" y="447"/>
                    <a:pt x="261" y="447"/>
                  </a:cubicBezTo>
                  <a:cubicBezTo>
                    <a:pt x="260" y="445"/>
                    <a:pt x="260" y="444"/>
                    <a:pt x="260" y="443"/>
                  </a:cubicBezTo>
                  <a:cubicBezTo>
                    <a:pt x="260" y="435"/>
                    <a:pt x="263" y="428"/>
                    <a:pt x="268" y="427"/>
                  </a:cubicBezTo>
                  <a:cubicBezTo>
                    <a:pt x="273" y="425"/>
                    <a:pt x="279" y="430"/>
                    <a:pt x="283" y="438"/>
                  </a:cubicBezTo>
                  <a:cubicBezTo>
                    <a:pt x="283" y="439"/>
                    <a:pt x="284" y="440"/>
                    <a:pt x="284" y="441"/>
                  </a:cubicBezTo>
                  <a:cubicBezTo>
                    <a:pt x="288" y="441"/>
                    <a:pt x="291" y="439"/>
                    <a:pt x="295" y="438"/>
                  </a:cubicBezTo>
                  <a:cubicBezTo>
                    <a:pt x="294" y="437"/>
                    <a:pt x="294" y="436"/>
                    <a:pt x="294" y="435"/>
                  </a:cubicBezTo>
                  <a:cubicBezTo>
                    <a:pt x="292" y="427"/>
                    <a:pt x="294" y="419"/>
                    <a:pt x="299" y="417"/>
                  </a:cubicBezTo>
                  <a:cubicBezTo>
                    <a:pt x="304" y="415"/>
                    <a:pt x="311" y="419"/>
                    <a:pt x="315" y="426"/>
                  </a:cubicBezTo>
                  <a:cubicBezTo>
                    <a:pt x="316" y="427"/>
                    <a:pt x="316" y="428"/>
                    <a:pt x="317" y="430"/>
                  </a:cubicBezTo>
                  <a:cubicBezTo>
                    <a:pt x="320" y="428"/>
                    <a:pt x="324" y="426"/>
                    <a:pt x="327" y="425"/>
                  </a:cubicBezTo>
                  <a:cubicBezTo>
                    <a:pt x="327" y="423"/>
                    <a:pt x="326" y="422"/>
                    <a:pt x="325" y="421"/>
                  </a:cubicBezTo>
                  <a:cubicBezTo>
                    <a:pt x="322" y="413"/>
                    <a:pt x="323" y="406"/>
                    <a:pt x="327" y="403"/>
                  </a:cubicBezTo>
                  <a:cubicBezTo>
                    <a:pt x="332" y="400"/>
                    <a:pt x="340" y="403"/>
                    <a:pt x="346" y="409"/>
                  </a:cubicBezTo>
                  <a:cubicBezTo>
                    <a:pt x="346" y="410"/>
                    <a:pt x="347" y="411"/>
                    <a:pt x="348" y="413"/>
                  </a:cubicBezTo>
                  <a:cubicBezTo>
                    <a:pt x="351" y="410"/>
                    <a:pt x="354" y="408"/>
                    <a:pt x="357" y="406"/>
                  </a:cubicBezTo>
                  <a:cubicBezTo>
                    <a:pt x="356" y="405"/>
                    <a:pt x="356" y="404"/>
                    <a:pt x="355" y="403"/>
                  </a:cubicBezTo>
                  <a:cubicBezTo>
                    <a:pt x="350" y="396"/>
                    <a:pt x="349" y="388"/>
                    <a:pt x="354" y="384"/>
                  </a:cubicBezTo>
                  <a:cubicBezTo>
                    <a:pt x="358" y="380"/>
                    <a:pt x="366" y="382"/>
                    <a:pt x="373" y="388"/>
                  </a:cubicBezTo>
                  <a:cubicBezTo>
                    <a:pt x="374" y="389"/>
                    <a:pt x="375" y="390"/>
                    <a:pt x="375" y="390"/>
                  </a:cubicBezTo>
                  <a:cubicBezTo>
                    <a:pt x="376" y="391"/>
                    <a:pt x="376" y="391"/>
                    <a:pt x="376" y="391"/>
                  </a:cubicBezTo>
                  <a:cubicBezTo>
                    <a:pt x="379" y="388"/>
                    <a:pt x="381" y="386"/>
                    <a:pt x="384" y="383"/>
                  </a:cubicBezTo>
                  <a:cubicBezTo>
                    <a:pt x="384" y="383"/>
                    <a:pt x="384" y="383"/>
                    <a:pt x="384" y="383"/>
                  </a:cubicBezTo>
                  <a:cubicBezTo>
                    <a:pt x="383" y="382"/>
                    <a:pt x="382" y="381"/>
                    <a:pt x="381" y="380"/>
                  </a:cubicBezTo>
                  <a:cubicBezTo>
                    <a:pt x="375" y="374"/>
                    <a:pt x="373" y="366"/>
                    <a:pt x="377" y="361"/>
                  </a:cubicBezTo>
                  <a:cubicBezTo>
                    <a:pt x="381" y="357"/>
                    <a:pt x="389" y="357"/>
                    <a:pt x="397" y="363"/>
                  </a:cubicBezTo>
                  <a:cubicBezTo>
                    <a:pt x="398" y="363"/>
                    <a:pt x="398" y="364"/>
                    <a:pt x="399" y="364"/>
                  </a:cubicBezTo>
                  <a:cubicBezTo>
                    <a:pt x="400" y="365"/>
                    <a:pt x="400" y="365"/>
                    <a:pt x="400" y="365"/>
                  </a:cubicBezTo>
                  <a:cubicBezTo>
                    <a:pt x="402" y="362"/>
                    <a:pt x="405" y="359"/>
                    <a:pt x="407" y="356"/>
                  </a:cubicBezTo>
                  <a:cubicBezTo>
                    <a:pt x="406" y="355"/>
                    <a:pt x="406" y="355"/>
                    <a:pt x="406" y="355"/>
                  </a:cubicBezTo>
                  <a:cubicBezTo>
                    <a:pt x="405" y="355"/>
                    <a:pt x="405" y="354"/>
                    <a:pt x="404" y="354"/>
                  </a:cubicBezTo>
                  <a:cubicBezTo>
                    <a:pt x="396" y="348"/>
                    <a:pt x="393" y="340"/>
                    <a:pt x="396" y="335"/>
                  </a:cubicBezTo>
                  <a:cubicBezTo>
                    <a:pt x="399" y="330"/>
                    <a:pt x="408" y="329"/>
                    <a:pt x="417" y="334"/>
                  </a:cubicBezTo>
                  <a:cubicBezTo>
                    <a:pt x="417" y="334"/>
                    <a:pt x="418" y="334"/>
                    <a:pt x="419" y="335"/>
                  </a:cubicBezTo>
                  <a:cubicBezTo>
                    <a:pt x="419" y="335"/>
                    <a:pt x="419" y="335"/>
                    <a:pt x="420" y="336"/>
                  </a:cubicBezTo>
                  <a:cubicBezTo>
                    <a:pt x="422" y="332"/>
                    <a:pt x="424" y="329"/>
                    <a:pt x="425" y="325"/>
                  </a:cubicBezTo>
                  <a:cubicBezTo>
                    <a:pt x="425" y="325"/>
                    <a:pt x="425" y="325"/>
                    <a:pt x="425" y="325"/>
                  </a:cubicBezTo>
                  <a:cubicBezTo>
                    <a:pt x="424" y="325"/>
                    <a:pt x="423" y="324"/>
                    <a:pt x="423" y="324"/>
                  </a:cubicBezTo>
                  <a:cubicBezTo>
                    <a:pt x="423" y="324"/>
                    <a:pt x="423" y="324"/>
                    <a:pt x="423" y="324"/>
                  </a:cubicBezTo>
                  <a:cubicBezTo>
                    <a:pt x="413" y="320"/>
                    <a:pt x="409" y="313"/>
                    <a:pt x="411" y="308"/>
                  </a:cubicBezTo>
                  <a:cubicBezTo>
                    <a:pt x="413" y="302"/>
                    <a:pt x="422" y="296"/>
                    <a:pt x="432" y="304"/>
                  </a:cubicBezTo>
                  <a:cubicBezTo>
                    <a:pt x="431" y="304"/>
                    <a:pt x="431" y="304"/>
                    <a:pt x="431" y="304"/>
                  </a:cubicBezTo>
                  <a:cubicBezTo>
                    <a:pt x="432" y="304"/>
                    <a:pt x="433" y="303"/>
                    <a:pt x="433" y="304"/>
                  </a:cubicBezTo>
                  <a:cubicBezTo>
                    <a:pt x="434" y="304"/>
                    <a:pt x="434" y="304"/>
                    <a:pt x="435" y="304"/>
                  </a:cubicBezTo>
                  <a:cubicBezTo>
                    <a:pt x="436" y="300"/>
                    <a:pt x="438" y="296"/>
                    <a:pt x="439" y="293"/>
                  </a:cubicBezTo>
                  <a:cubicBezTo>
                    <a:pt x="438" y="293"/>
                    <a:pt x="438" y="292"/>
                    <a:pt x="437" y="292"/>
                  </a:cubicBezTo>
                  <a:cubicBezTo>
                    <a:pt x="436" y="292"/>
                    <a:pt x="436" y="292"/>
                    <a:pt x="435" y="292"/>
                  </a:cubicBezTo>
                  <a:cubicBezTo>
                    <a:pt x="426" y="289"/>
                    <a:pt x="420" y="282"/>
                    <a:pt x="421" y="276"/>
                  </a:cubicBezTo>
                  <a:cubicBezTo>
                    <a:pt x="423" y="270"/>
                    <a:pt x="432" y="267"/>
                    <a:pt x="442" y="268"/>
                  </a:cubicBezTo>
                  <a:cubicBezTo>
                    <a:pt x="442" y="268"/>
                    <a:pt x="442" y="268"/>
                    <a:pt x="442" y="268"/>
                  </a:cubicBezTo>
                  <a:cubicBezTo>
                    <a:pt x="442" y="268"/>
                    <a:pt x="442" y="269"/>
                    <a:pt x="443" y="269"/>
                  </a:cubicBezTo>
                  <a:cubicBezTo>
                    <a:pt x="444" y="269"/>
                    <a:pt x="444" y="269"/>
                    <a:pt x="445" y="269"/>
                  </a:cubicBezTo>
                  <a:cubicBezTo>
                    <a:pt x="446" y="265"/>
                    <a:pt x="446" y="261"/>
                    <a:pt x="447" y="258"/>
                  </a:cubicBezTo>
                  <a:cubicBezTo>
                    <a:pt x="446" y="258"/>
                    <a:pt x="445" y="257"/>
                    <a:pt x="445" y="257"/>
                  </a:cubicBezTo>
                  <a:cubicBezTo>
                    <a:pt x="444" y="257"/>
                    <a:pt x="443" y="256"/>
                    <a:pt x="443" y="256"/>
                  </a:cubicBezTo>
                  <a:cubicBezTo>
                    <a:pt x="443" y="256"/>
                    <a:pt x="443" y="256"/>
                    <a:pt x="443" y="256"/>
                  </a:cubicBezTo>
                  <a:cubicBezTo>
                    <a:pt x="433" y="256"/>
                    <a:pt x="427" y="250"/>
                    <a:pt x="427" y="244"/>
                  </a:cubicBezTo>
                  <a:cubicBezTo>
                    <a:pt x="427" y="237"/>
                    <a:pt x="435" y="233"/>
                    <a:pt x="447" y="234"/>
                  </a:cubicBezTo>
                  <a:cubicBezTo>
                    <a:pt x="447" y="234"/>
                    <a:pt x="447" y="234"/>
                    <a:pt x="447" y="234"/>
                  </a:cubicBezTo>
                  <a:cubicBezTo>
                    <a:pt x="447" y="234"/>
                    <a:pt x="447" y="234"/>
                    <a:pt x="447" y="234"/>
                  </a:cubicBezTo>
                  <a:moveTo>
                    <a:pt x="319" y="97"/>
                  </a:moveTo>
                  <a:cubicBezTo>
                    <a:pt x="333" y="88"/>
                    <a:pt x="355" y="106"/>
                    <a:pt x="372" y="132"/>
                  </a:cubicBezTo>
                  <a:cubicBezTo>
                    <a:pt x="388" y="159"/>
                    <a:pt x="395" y="187"/>
                    <a:pt x="381" y="196"/>
                  </a:cubicBezTo>
                  <a:cubicBezTo>
                    <a:pt x="369" y="203"/>
                    <a:pt x="340" y="187"/>
                    <a:pt x="324" y="162"/>
                  </a:cubicBezTo>
                  <a:cubicBezTo>
                    <a:pt x="309" y="138"/>
                    <a:pt x="307" y="104"/>
                    <a:pt x="319" y="97"/>
                  </a:cubicBezTo>
                  <a:moveTo>
                    <a:pt x="280" y="313"/>
                  </a:moveTo>
                  <a:cubicBezTo>
                    <a:pt x="231" y="344"/>
                    <a:pt x="167" y="329"/>
                    <a:pt x="136" y="280"/>
                  </a:cubicBezTo>
                  <a:cubicBezTo>
                    <a:pt x="106" y="231"/>
                    <a:pt x="120" y="167"/>
                    <a:pt x="169" y="137"/>
                  </a:cubicBezTo>
                  <a:cubicBezTo>
                    <a:pt x="218" y="106"/>
                    <a:pt x="282" y="121"/>
                    <a:pt x="313" y="169"/>
                  </a:cubicBezTo>
                  <a:cubicBezTo>
                    <a:pt x="343" y="218"/>
                    <a:pt x="329" y="283"/>
                    <a:pt x="280" y="313"/>
                  </a:cubicBezTo>
                  <a:moveTo>
                    <a:pt x="218" y="51"/>
                  </a:moveTo>
                  <a:cubicBezTo>
                    <a:pt x="249" y="50"/>
                    <a:pt x="277" y="58"/>
                    <a:pt x="277" y="75"/>
                  </a:cubicBezTo>
                  <a:cubicBezTo>
                    <a:pt x="278" y="89"/>
                    <a:pt x="249" y="106"/>
                    <a:pt x="220" y="107"/>
                  </a:cubicBezTo>
                  <a:cubicBezTo>
                    <a:pt x="191" y="108"/>
                    <a:pt x="161" y="93"/>
                    <a:pt x="161" y="79"/>
                  </a:cubicBezTo>
                  <a:cubicBezTo>
                    <a:pt x="160" y="62"/>
                    <a:pt x="187" y="52"/>
                    <a:pt x="218" y="51"/>
                  </a:cubicBezTo>
                  <a:moveTo>
                    <a:pt x="71" y="144"/>
                  </a:moveTo>
                  <a:cubicBezTo>
                    <a:pt x="85" y="116"/>
                    <a:pt x="106" y="96"/>
                    <a:pt x="121" y="104"/>
                  </a:cubicBezTo>
                  <a:cubicBezTo>
                    <a:pt x="133" y="110"/>
                    <a:pt x="134" y="144"/>
                    <a:pt x="120" y="170"/>
                  </a:cubicBezTo>
                  <a:cubicBezTo>
                    <a:pt x="107" y="195"/>
                    <a:pt x="79" y="214"/>
                    <a:pt x="66" y="207"/>
                  </a:cubicBezTo>
                  <a:cubicBezTo>
                    <a:pt x="51" y="199"/>
                    <a:pt x="56" y="171"/>
                    <a:pt x="71" y="144"/>
                  </a:cubicBezTo>
                  <a:moveTo>
                    <a:pt x="130" y="353"/>
                  </a:moveTo>
                  <a:cubicBezTo>
                    <a:pt x="116" y="362"/>
                    <a:pt x="94" y="343"/>
                    <a:pt x="77" y="317"/>
                  </a:cubicBezTo>
                  <a:cubicBezTo>
                    <a:pt x="61" y="291"/>
                    <a:pt x="54" y="263"/>
                    <a:pt x="68" y="254"/>
                  </a:cubicBezTo>
                  <a:cubicBezTo>
                    <a:pt x="80" y="247"/>
                    <a:pt x="109" y="263"/>
                    <a:pt x="125" y="287"/>
                  </a:cubicBezTo>
                  <a:cubicBezTo>
                    <a:pt x="140" y="312"/>
                    <a:pt x="142" y="346"/>
                    <a:pt x="130" y="353"/>
                  </a:cubicBezTo>
                  <a:moveTo>
                    <a:pt x="231" y="399"/>
                  </a:moveTo>
                  <a:cubicBezTo>
                    <a:pt x="200" y="400"/>
                    <a:pt x="172" y="392"/>
                    <a:pt x="172" y="375"/>
                  </a:cubicBezTo>
                  <a:cubicBezTo>
                    <a:pt x="171" y="361"/>
                    <a:pt x="200" y="344"/>
                    <a:pt x="229" y="343"/>
                  </a:cubicBezTo>
                  <a:cubicBezTo>
                    <a:pt x="258" y="342"/>
                    <a:pt x="288" y="357"/>
                    <a:pt x="288" y="371"/>
                  </a:cubicBezTo>
                  <a:cubicBezTo>
                    <a:pt x="289" y="387"/>
                    <a:pt x="262" y="397"/>
                    <a:pt x="231" y="399"/>
                  </a:cubicBezTo>
                  <a:moveTo>
                    <a:pt x="378" y="306"/>
                  </a:moveTo>
                  <a:cubicBezTo>
                    <a:pt x="364" y="334"/>
                    <a:pt x="343" y="354"/>
                    <a:pt x="328" y="346"/>
                  </a:cubicBezTo>
                  <a:cubicBezTo>
                    <a:pt x="316" y="339"/>
                    <a:pt x="315" y="306"/>
                    <a:pt x="329" y="280"/>
                  </a:cubicBezTo>
                  <a:cubicBezTo>
                    <a:pt x="342" y="254"/>
                    <a:pt x="370" y="236"/>
                    <a:pt x="383" y="243"/>
                  </a:cubicBezTo>
                  <a:cubicBezTo>
                    <a:pt x="398" y="250"/>
                    <a:pt x="393" y="279"/>
                    <a:pt x="378" y="306"/>
                  </a:cubicBezTo>
                </a:path>
              </a:pathLst>
            </a:custGeom>
            <a:solidFill>
              <a:schemeClr val="accent1"/>
            </a:solidFill>
            <a:ln>
              <a:noFill/>
            </a:ln>
          </p:spPr>
          <p:txBody>
            <a:bodyPr vert="horz" wrap="square" lIns="51435" tIns="25718" rIns="51435" bIns="25718" numCol="1" anchor="t" anchorCtr="0" compatLnSpc="1"/>
            <a:lstStyle/>
            <a:p>
              <a:endParaRPr lang="en-GB" sz="760">
                <a:cs typeface="+mn-ea"/>
                <a:sym typeface="+mn-lt"/>
              </a:endParaRPr>
            </a:p>
          </p:txBody>
        </p:sp>
        <p:sp>
          <p:nvSpPr>
            <p:cNvPr id="35" name="Freeform 35"/>
            <p:cNvSpPr>
              <a:spLocks noEditPoints="1"/>
            </p:cNvSpPr>
            <p:nvPr/>
          </p:nvSpPr>
          <p:spPr bwMode="auto">
            <a:xfrm>
              <a:off x="6932633" y="2390376"/>
              <a:ext cx="1191002" cy="1192631"/>
            </a:xfrm>
            <a:custGeom>
              <a:avLst/>
              <a:gdLst>
                <a:gd name="T0" fmla="*/ 207 w 618"/>
                <a:gd name="T1" fmla="*/ 17 h 619"/>
                <a:gd name="T2" fmla="*/ 187 w 618"/>
                <a:gd name="T3" fmla="*/ 58 h 619"/>
                <a:gd name="T4" fmla="*/ 140 w 618"/>
                <a:gd name="T5" fmla="*/ 72 h 619"/>
                <a:gd name="T6" fmla="*/ 105 w 618"/>
                <a:gd name="T7" fmla="*/ 77 h 619"/>
                <a:gd name="T8" fmla="*/ 60 w 618"/>
                <a:gd name="T9" fmla="*/ 126 h 619"/>
                <a:gd name="T10" fmla="*/ 67 w 618"/>
                <a:gd name="T11" fmla="*/ 170 h 619"/>
                <a:gd name="T12" fmla="*/ 13 w 618"/>
                <a:gd name="T13" fmla="*/ 220 h 619"/>
                <a:gd name="T14" fmla="*/ 30 w 618"/>
                <a:gd name="T15" fmla="*/ 291 h 619"/>
                <a:gd name="T16" fmla="*/ 0 w 618"/>
                <a:gd name="T17" fmla="*/ 324 h 619"/>
                <a:gd name="T18" fmla="*/ 10 w 618"/>
                <a:gd name="T19" fmla="*/ 390 h 619"/>
                <a:gd name="T20" fmla="*/ 49 w 618"/>
                <a:gd name="T21" fmla="*/ 413 h 619"/>
                <a:gd name="T22" fmla="*/ 55 w 618"/>
                <a:gd name="T23" fmla="*/ 485 h 619"/>
                <a:gd name="T24" fmla="*/ 121 w 618"/>
                <a:gd name="T25" fmla="*/ 516 h 619"/>
                <a:gd name="T26" fmla="*/ 128 w 618"/>
                <a:gd name="T27" fmla="*/ 561 h 619"/>
                <a:gd name="T28" fmla="*/ 186 w 618"/>
                <a:gd name="T29" fmla="*/ 594 h 619"/>
                <a:gd name="T30" fmla="*/ 228 w 618"/>
                <a:gd name="T31" fmla="*/ 577 h 619"/>
                <a:gd name="T32" fmla="*/ 288 w 618"/>
                <a:gd name="T33" fmla="*/ 618 h 619"/>
                <a:gd name="T34" fmla="*/ 307 w 618"/>
                <a:gd name="T35" fmla="*/ 602 h 619"/>
                <a:gd name="T36" fmla="*/ 368 w 618"/>
                <a:gd name="T37" fmla="*/ 614 h 619"/>
                <a:gd name="T38" fmla="*/ 393 w 618"/>
                <a:gd name="T39" fmla="*/ 577 h 619"/>
                <a:gd name="T40" fmla="*/ 455 w 618"/>
                <a:gd name="T41" fmla="*/ 583 h 619"/>
                <a:gd name="T42" fmla="*/ 468 w 618"/>
                <a:gd name="T43" fmla="*/ 540 h 619"/>
                <a:gd name="T44" fmla="*/ 538 w 618"/>
                <a:gd name="T45" fmla="*/ 519 h 619"/>
                <a:gd name="T46" fmla="*/ 553 w 618"/>
                <a:gd name="T47" fmla="*/ 448 h 619"/>
                <a:gd name="T48" fmla="*/ 595 w 618"/>
                <a:gd name="T49" fmla="*/ 430 h 619"/>
                <a:gd name="T50" fmla="*/ 576 w 618"/>
                <a:gd name="T51" fmla="*/ 395 h 619"/>
                <a:gd name="T52" fmla="*/ 616 w 618"/>
                <a:gd name="T53" fmla="*/ 354 h 619"/>
                <a:gd name="T54" fmla="*/ 589 w 618"/>
                <a:gd name="T55" fmla="*/ 286 h 619"/>
                <a:gd name="T56" fmla="*/ 614 w 618"/>
                <a:gd name="T57" fmla="*/ 249 h 619"/>
                <a:gd name="T58" fmla="*/ 570 w 618"/>
                <a:gd name="T59" fmla="*/ 205 h 619"/>
                <a:gd name="T60" fmla="*/ 582 w 618"/>
                <a:gd name="T61" fmla="*/ 162 h 619"/>
                <a:gd name="T62" fmla="*/ 544 w 618"/>
                <a:gd name="T63" fmla="*/ 107 h 619"/>
                <a:gd name="T64" fmla="*/ 499 w 618"/>
                <a:gd name="T65" fmla="*/ 103 h 619"/>
                <a:gd name="T66" fmla="*/ 466 w 618"/>
                <a:gd name="T67" fmla="*/ 77 h 619"/>
                <a:gd name="T68" fmla="*/ 452 w 618"/>
                <a:gd name="T69" fmla="*/ 34 h 619"/>
                <a:gd name="T70" fmla="*/ 390 w 618"/>
                <a:gd name="T71" fmla="*/ 10 h 619"/>
                <a:gd name="T72" fmla="*/ 350 w 618"/>
                <a:gd name="T73" fmla="*/ 32 h 619"/>
                <a:gd name="T74" fmla="*/ 285 w 618"/>
                <a:gd name="T75" fmla="*/ 1 h 619"/>
                <a:gd name="T76" fmla="*/ 225 w 618"/>
                <a:gd name="T77" fmla="*/ 42 h 619"/>
                <a:gd name="T78" fmla="*/ 188 w 618"/>
                <a:gd name="T79" fmla="*/ 286 h 619"/>
                <a:gd name="T80" fmla="*/ 228 w 618"/>
                <a:gd name="T81" fmla="*/ 335 h 619"/>
                <a:gd name="T82" fmla="*/ 334 w 618"/>
                <a:gd name="T83" fmla="*/ 390 h 619"/>
                <a:gd name="T84" fmla="*/ 223 w 618"/>
                <a:gd name="T85" fmla="*/ 399 h 619"/>
                <a:gd name="T86" fmla="*/ 82 w 618"/>
                <a:gd name="T87" fmla="*/ 398 h 619"/>
                <a:gd name="T88" fmla="*/ 323 w 618"/>
                <a:gd name="T89" fmla="*/ 552 h 619"/>
                <a:gd name="T90" fmla="*/ 534 w 618"/>
                <a:gd name="T91" fmla="*/ 402 h 619"/>
                <a:gd name="T92" fmla="*/ 437 w 618"/>
                <a:gd name="T93" fmla="*/ 291 h 619"/>
                <a:gd name="T94" fmla="*/ 541 w 618"/>
                <a:gd name="T95" fmla="*/ 237 h 619"/>
                <a:gd name="T96" fmla="*/ 295 w 618"/>
                <a:gd name="T97" fmla="*/ 186 h 619"/>
                <a:gd name="T98" fmla="*/ 441 w 618"/>
                <a:gd name="T99" fmla="*/ 10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8" h="619">
                  <a:moveTo>
                    <a:pt x="225" y="42"/>
                  </a:moveTo>
                  <a:cubicBezTo>
                    <a:pt x="225" y="42"/>
                    <a:pt x="225" y="42"/>
                    <a:pt x="225" y="42"/>
                  </a:cubicBezTo>
                  <a:cubicBezTo>
                    <a:pt x="207" y="17"/>
                    <a:pt x="207" y="17"/>
                    <a:pt x="207" y="17"/>
                  </a:cubicBezTo>
                  <a:cubicBezTo>
                    <a:pt x="195" y="22"/>
                    <a:pt x="195" y="22"/>
                    <a:pt x="195" y="22"/>
                  </a:cubicBezTo>
                  <a:cubicBezTo>
                    <a:pt x="183" y="27"/>
                    <a:pt x="183" y="27"/>
                    <a:pt x="183" y="27"/>
                  </a:cubicBezTo>
                  <a:cubicBezTo>
                    <a:pt x="187" y="58"/>
                    <a:pt x="187" y="58"/>
                    <a:pt x="187" y="58"/>
                  </a:cubicBezTo>
                  <a:cubicBezTo>
                    <a:pt x="174" y="64"/>
                    <a:pt x="162" y="71"/>
                    <a:pt x="150" y="79"/>
                  </a:cubicBezTo>
                  <a:cubicBezTo>
                    <a:pt x="140" y="72"/>
                    <a:pt x="140" y="72"/>
                    <a:pt x="140" y="72"/>
                  </a:cubicBezTo>
                  <a:cubicBezTo>
                    <a:pt x="140" y="72"/>
                    <a:pt x="140" y="72"/>
                    <a:pt x="140" y="72"/>
                  </a:cubicBezTo>
                  <a:cubicBezTo>
                    <a:pt x="125" y="60"/>
                    <a:pt x="125" y="60"/>
                    <a:pt x="125" y="60"/>
                  </a:cubicBezTo>
                  <a:cubicBezTo>
                    <a:pt x="115" y="68"/>
                    <a:pt x="115" y="68"/>
                    <a:pt x="115" y="68"/>
                  </a:cubicBezTo>
                  <a:cubicBezTo>
                    <a:pt x="105" y="77"/>
                    <a:pt x="105" y="77"/>
                    <a:pt x="105" y="77"/>
                  </a:cubicBezTo>
                  <a:cubicBezTo>
                    <a:pt x="118" y="105"/>
                    <a:pt x="118" y="105"/>
                    <a:pt x="118" y="105"/>
                  </a:cubicBezTo>
                  <a:cubicBezTo>
                    <a:pt x="108" y="115"/>
                    <a:pt x="98" y="125"/>
                    <a:pt x="89" y="137"/>
                  </a:cubicBezTo>
                  <a:cubicBezTo>
                    <a:pt x="60" y="126"/>
                    <a:pt x="60" y="126"/>
                    <a:pt x="60" y="126"/>
                  </a:cubicBezTo>
                  <a:cubicBezTo>
                    <a:pt x="53" y="137"/>
                    <a:pt x="53" y="137"/>
                    <a:pt x="53" y="137"/>
                  </a:cubicBezTo>
                  <a:cubicBezTo>
                    <a:pt x="45" y="147"/>
                    <a:pt x="45" y="147"/>
                    <a:pt x="45" y="147"/>
                  </a:cubicBezTo>
                  <a:cubicBezTo>
                    <a:pt x="67" y="170"/>
                    <a:pt x="67" y="170"/>
                    <a:pt x="67" y="170"/>
                  </a:cubicBezTo>
                  <a:cubicBezTo>
                    <a:pt x="59" y="183"/>
                    <a:pt x="53" y="196"/>
                    <a:pt x="48" y="209"/>
                  </a:cubicBezTo>
                  <a:cubicBezTo>
                    <a:pt x="17" y="207"/>
                    <a:pt x="17" y="207"/>
                    <a:pt x="17" y="207"/>
                  </a:cubicBezTo>
                  <a:cubicBezTo>
                    <a:pt x="13" y="220"/>
                    <a:pt x="13" y="220"/>
                    <a:pt x="13" y="220"/>
                  </a:cubicBezTo>
                  <a:cubicBezTo>
                    <a:pt x="9" y="232"/>
                    <a:pt x="9" y="232"/>
                    <a:pt x="9" y="232"/>
                  </a:cubicBezTo>
                  <a:cubicBezTo>
                    <a:pt x="36" y="248"/>
                    <a:pt x="36" y="248"/>
                    <a:pt x="36" y="248"/>
                  </a:cubicBezTo>
                  <a:cubicBezTo>
                    <a:pt x="33" y="262"/>
                    <a:pt x="31" y="276"/>
                    <a:pt x="30" y="291"/>
                  </a:cubicBezTo>
                  <a:cubicBezTo>
                    <a:pt x="0" y="298"/>
                    <a:pt x="0" y="298"/>
                    <a:pt x="0" y="298"/>
                  </a:cubicBezTo>
                  <a:cubicBezTo>
                    <a:pt x="0" y="311"/>
                    <a:pt x="0" y="311"/>
                    <a:pt x="0" y="311"/>
                  </a:cubicBezTo>
                  <a:cubicBezTo>
                    <a:pt x="0" y="324"/>
                    <a:pt x="0" y="324"/>
                    <a:pt x="0" y="324"/>
                  </a:cubicBezTo>
                  <a:cubicBezTo>
                    <a:pt x="30" y="331"/>
                    <a:pt x="30" y="331"/>
                    <a:pt x="30" y="331"/>
                  </a:cubicBezTo>
                  <a:cubicBezTo>
                    <a:pt x="31" y="346"/>
                    <a:pt x="34" y="360"/>
                    <a:pt x="37" y="374"/>
                  </a:cubicBezTo>
                  <a:cubicBezTo>
                    <a:pt x="10" y="390"/>
                    <a:pt x="10" y="390"/>
                    <a:pt x="10" y="390"/>
                  </a:cubicBezTo>
                  <a:cubicBezTo>
                    <a:pt x="14" y="403"/>
                    <a:pt x="14" y="403"/>
                    <a:pt x="14" y="403"/>
                  </a:cubicBezTo>
                  <a:cubicBezTo>
                    <a:pt x="18" y="415"/>
                    <a:pt x="18" y="415"/>
                    <a:pt x="18" y="415"/>
                  </a:cubicBezTo>
                  <a:cubicBezTo>
                    <a:pt x="49" y="413"/>
                    <a:pt x="49" y="413"/>
                    <a:pt x="49" y="413"/>
                  </a:cubicBezTo>
                  <a:cubicBezTo>
                    <a:pt x="55" y="426"/>
                    <a:pt x="61" y="439"/>
                    <a:pt x="68" y="452"/>
                  </a:cubicBezTo>
                  <a:cubicBezTo>
                    <a:pt x="47" y="475"/>
                    <a:pt x="47" y="475"/>
                    <a:pt x="47" y="475"/>
                  </a:cubicBezTo>
                  <a:cubicBezTo>
                    <a:pt x="55" y="485"/>
                    <a:pt x="55" y="485"/>
                    <a:pt x="55" y="485"/>
                  </a:cubicBezTo>
                  <a:cubicBezTo>
                    <a:pt x="62" y="496"/>
                    <a:pt x="62" y="496"/>
                    <a:pt x="62" y="496"/>
                  </a:cubicBezTo>
                  <a:cubicBezTo>
                    <a:pt x="91" y="485"/>
                    <a:pt x="91" y="485"/>
                    <a:pt x="91" y="485"/>
                  </a:cubicBezTo>
                  <a:cubicBezTo>
                    <a:pt x="100" y="496"/>
                    <a:pt x="110" y="507"/>
                    <a:pt x="121" y="516"/>
                  </a:cubicBezTo>
                  <a:cubicBezTo>
                    <a:pt x="108" y="545"/>
                    <a:pt x="108" y="545"/>
                    <a:pt x="108" y="545"/>
                  </a:cubicBezTo>
                  <a:cubicBezTo>
                    <a:pt x="118" y="553"/>
                    <a:pt x="118" y="553"/>
                    <a:pt x="118" y="553"/>
                  </a:cubicBezTo>
                  <a:cubicBezTo>
                    <a:pt x="128" y="561"/>
                    <a:pt x="128" y="561"/>
                    <a:pt x="128" y="561"/>
                  </a:cubicBezTo>
                  <a:cubicBezTo>
                    <a:pt x="153" y="542"/>
                    <a:pt x="153" y="542"/>
                    <a:pt x="153" y="542"/>
                  </a:cubicBezTo>
                  <a:cubicBezTo>
                    <a:pt x="165" y="550"/>
                    <a:pt x="177" y="557"/>
                    <a:pt x="190" y="563"/>
                  </a:cubicBezTo>
                  <a:cubicBezTo>
                    <a:pt x="186" y="594"/>
                    <a:pt x="186" y="594"/>
                    <a:pt x="186" y="594"/>
                  </a:cubicBezTo>
                  <a:cubicBezTo>
                    <a:pt x="198" y="598"/>
                    <a:pt x="198" y="598"/>
                    <a:pt x="198" y="598"/>
                  </a:cubicBezTo>
                  <a:cubicBezTo>
                    <a:pt x="210" y="603"/>
                    <a:pt x="210" y="603"/>
                    <a:pt x="210" y="603"/>
                  </a:cubicBezTo>
                  <a:cubicBezTo>
                    <a:pt x="228" y="577"/>
                    <a:pt x="228" y="577"/>
                    <a:pt x="228" y="577"/>
                  </a:cubicBezTo>
                  <a:cubicBezTo>
                    <a:pt x="242" y="582"/>
                    <a:pt x="256" y="585"/>
                    <a:pt x="270" y="587"/>
                  </a:cubicBezTo>
                  <a:cubicBezTo>
                    <a:pt x="275" y="618"/>
                    <a:pt x="275" y="618"/>
                    <a:pt x="275" y="618"/>
                  </a:cubicBezTo>
                  <a:cubicBezTo>
                    <a:pt x="288" y="618"/>
                    <a:pt x="288" y="618"/>
                    <a:pt x="288" y="618"/>
                  </a:cubicBezTo>
                  <a:cubicBezTo>
                    <a:pt x="301" y="619"/>
                    <a:pt x="301" y="619"/>
                    <a:pt x="301" y="619"/>
                  </a:cubicBezTo>
                  <a:cubicBezTo>
                    <a:pt x="307" y="602"/>
                    <a:pt x="307" y="602"/>
                    <a:pt x="307" y="602"/>
                  </a:cubicBezTo>
                  <a:cubicBezTo>
                    <a:pt x="307" y="602"/>
                    <a:pt x="307" y="602"/>
                    <a:pt x="307" y="602"/>
                  </a:cubicBezTo>
                  <a:cubicBezTo>
                    <a:pt x="311" y="590"/>
                    <a:pt x="311" y="590"/>
                    <a:pt x="311" y="590"/>
                  </a:cubicBezTo>
                  <a:cubicBezTo>
                    <a:pt x="325" y="590"/>
                    <a:pt x="339" y="588"/>
                    <a:pt x="354" y="586"/>
                  </a:cubicBezTo>
                  <a:cubicBezTo>
                    <a:pt x="368" y="614"/>
                    <a:pt x="368" y="614"/>
                    <a:pt x="368" y="614"/>
                  </a:cubicBezTo>
                  <a:cubicBezTo>
                    <a:pt x="380" y="611"/>
                    <a:pt x="380" y="611"/>
                    <a:pt x="380" y="611"/>
                  </a:cubicBezTo>
                  <a:cubicBezTo>
                    <a:pt x="393" y="608"/>
                    <a:pt x="393" y="608"/>
                    <a:pt x="393" y="608"/>
                  </a:cubicBezTo>
                  <a:cubicBezTo>
                    <a:pt x="393" y="577"/>
                    <a:pt x="393" y="577"/>
                    <a:pt x="393" y="577"/>
                  </a:cubicBezTo>
                  <a:cubicBezTo>
                    <a:pt x="394" y="577"/>
                    <a:pt x="394" y="577"/>
                    <a:pt x="394" y="577"/>
                  </a:cubicBezTo>
                  <a:cubicBezTo>
                    <a:pt x="408" y="572"/>
                    <a:pt x="421" y="567"/>
                    <a:pt x="433" y="561"/>
                  </a:cubicBezTo>
                  <a:cubicBezTo>
                    <a:pt x="455" y="583"/>
                    <a:pt x="455" y="583"/>
                    <a:pt x="455" y="583"/>
                  </a:cubicBezTo>
                  <a:cubicBezTo>
                    <a:pt x="466" y="577"/>
                    <a:pt x="466" y="577"/>
                    <a:pt x="466" y="577"/>
                  </a:cubicBezTo>
                  <a:cubicBezTo>
                    <a:pt x="477" y="570"/>
                    <a:pt x="477" y="570"/>
                    <a:pt x="477" y="570"/>
                  </a:cubicBezTo>
                  <a:cubicBezTo>
                    <a:pt x="468" y="540"/>
                    <a:pt x="468" y="540"/>
                    <a:pt x="468" y="540"/>
                  </a:cubicBezTo>
                  <a:cubicBezTo>
                    <a:pt x="480" y="532"/>
                    <a:pt x="491" y="523"/>
                    <a:pt x="502" y="513"/>
                  </a:cubicBezTo>
                  <a:cubicBezTo>
                    <a:pt x="529" y="528"/>
                    <a:pt x="529" y="528"/>
                    <a:pt x="529" y="528"/>
                  </a:cubicBezTo>
                  <a:cubicBezTo>
                    <a:pt x="538" y="519"/>
                    <a:pt x="538" y="519"/>
                    <a:pt x="538" y="519"/>
                  </a:cubicBezTo>
                  <a:cubicBezTo>
                    <a:pt x="547" y="509"/>
                    <a:pt x="547" y="509"/>
                    <a:pt x="547" y="509"/>
                  </a:cubicBezTo>
                  <a:cubicBezTo>
                    <a:pt x="529" y="483"/>
                    <a:pt x="529" y="483"/>
                    <a:pt x="529" y="483"/>
                  </a:cubicBezTo>
                  <a:cubicBezTo>
                    <a:pt x="538" y="472"/>
                    <a:pt x="546" y="460"/>
                    <a:pt x="553" y="448"/>
                  </a:cubicBezTo>
                  <a:cubicBezTo>
                    <a:pt x="584" y="454"/>
                    <a:pt x="584" y="454"/>
                    <a:pt x="584" y="454"/>
                  </a:cubicBezTo>
                  <a:cubicBezTo>
                    <a:pt x="589" y="442"/>
                    <a:pt x="589" y="442"/>
                    <a:pt x="589" y="442"/>
                  </a:cubicBezTo>
                  <a:cubicBezTo>
                    <a:pt x="595" y="430"/>
                    <a:pt x="595" y="430"/>
                    <a:pt x="595" y="430"/>
                  </a:cubicBezTo>
                  <a:cubicBezTo>
                    <a:pt x="571" y="411"/>
                    <a:pt x="571" y="411"/>
                    <a:pt x="571" y="411"/>
                  </a:cubicBezTo>
                  <a:cubicBezTo>
                    <a:pt x="572" y="408"/>
                    <a:pt x="573" y="405"/>
                    <a:pt x="574" y="402"/>
                  </a:cubicBezTo>
                  <a:cubicBezTo>
                    <a:pt x="576" y="395"/>
                    <a:pt x="576" y="395"/>
                    <a:pt x="576" y="395"/>
                  </a:cubicBezTo>
                  <a:cubicBezTo>
                    <a:pt x="579" y="386"/>
                    <a:pt x="581" y="378"/>
                    <a:pt x="583" y="370"/>
                  </a:cubicBezTo>
                  <a:cubicBezTo>
                    <a:pt x="614" y="367"/>
                    <a:pt x="614" y="367"/>
                    <a:pt x="614" y="367"/>
                  </a:cubicBezTo>
                  <a:cubicBezTo>
                    <a:pt x="616" y="354"/>
                    <a:pt x="616" y="354"/>
                    <a:pt x="616" y="354"/>
                  </a:cubicBezTo>
                  <a:cubicBezTo>
                    <a:pt x="618" y="341"/>
                    <a:pt x="618" y="341"/>
                    <a:pt x="618" y="341"/>
                  </a:cubicBezTo>
                  <a:cubicBezTo>
                    <a:pt x="589" y="329"/>
                    <a:pt x="589" y="329"/>
                    <a:pt x="589" y="329"/>
                  </a:cubicBezTo>
                  <a:cubicBezTo>
                    <a:pt x="590" y="315"/>
                    <a:pt x="590" y="301"/>
                    <a:pt x="589" y="286"/>
                  </a:cubicBezTo>
                  <a:cubicBezTo>
                    <a:pt x="618" y="274"/>
                    <a:pt x="618" y="274"/>
                    <a:pt x="618" y="274"/>
                  </a:cubicBezTo>
                  <a:cubicBezTo>
                    <a:pt x="616" y="261"/>
                    <a:pt x="616" y="261"/>
                    <a:pt x="616" y="261"/>
                  </a:cubicBezTo>
                  <a:cubicBezTo>
                    <a:pt x="614" y="249"/>
                    <a:pt x="614" y="249"/>
                    <a:pt x="614" y="249"/>
                  </a:cubicBezTo>
                  <a:cubicBezTo>
                    <a:pt x="582" y="246"/>
                    <a:pt x="582" y="246"/>
                    <a:pt x="582" y="246"/>
                  </a:cubicBezTo>
                  <a:cubicBezTo>
                    <a:pt x="581" y="239"/>
                    <a:pt x="579" y="232"/>
                    <a:pt x="577" y="225"/>
                  </a:cubicBezTo>
                  <a:cubicBezTo>
                    <a:pt x="575" y="218"/>
                    <a:pt x="572" y="212"/>
                    <a:pt x="570" y="205"/>
                  </a:cubicBezTo>
                  <a:cubicBezTo>
                    <a:pt x="594" y="185"/>
                    <a:pt x="594" y="185"/>
                    <a:pt x="594" y="185"/>
                  </a:cubicBezTo>
                  <a:cubicBezTo>
                    <a:pt x="588" y="173"/>
                    <a:pt x="588" y="173"/>
                    <a:pt x="588" y="173"/>
                  </a:cubicBezTo>
                  <a:cubicBezTo>
                    <a:pt x="582" y="162"/>
                    <a:pt x="582" y="162"/>
                    <a:pt x="582" y="162"/>
                  </a:cubicBezTo>
                  <a:cubicBezTo>
                    <a:pt x="552" y="168"/>
                    <a:pt x="552" y="168"/>
                    <a:pt x="552" y="168"/>
                  </a:cubicBezTo>
                  <a:cubicBezTo>
                    <a:pt x="544" y="156"/>
                    <a:pt x="536" y="144"/>
                    <a:pt x="527" y="133"/>
                  </a:cubicBezTo>
                  <a:cubicBezTo>
                    <a:pt x="544" y="107"/>
                    <a:pt x="544" y="107"/>
                    <a:pt x="544" y="107"/>
                  </a:cubicBezTo>
                  <a:cubicBezTo>
                    <a:pt x="535" y="97"/>
                    <a:pt x="535" y="97"/>
                    <a:pt x="535" y="97"/>
                  </a:cubicBezTo>
                  <a:cubicBezTo>
                    <a:pt x="526" y="88"/>
                    <a:pt x="526" y="88"/>
                    <a:pt x="526" y="88"/>
                  </a:cubicBezTo>
                  <a:cubicBezTo>
                    <a:pt x="499" y="103"/>
                    <a:pt x="499" y="103"/>
                    <a:pt x="499" y="103"/>
                  </a:cubicBezTo>
                  <a:cubicBezTo>
                    <a:pt x="493" y="97"/>
                    <a:pt x="486" y="92"/>
                    <a:pt x="479" y="87"/>
                  </a:cubicBezTo>
                  <a:cubicBezTo>
                    <a:pt x="473" y="82"/>
                    <a:pt x="473" y="82"/>
                    <a:pt x="473" y="82"/>
                  </a:cubicBezTo>
                  <a:cubicBezTo>
                    <a:pt x="471" y="80"/>
                    <a:pt x="468" y="78"/>
                    <a:pt x="466" y="77"/>
                  </a:cubicBezTo>
                  <a:cubicBezTo>
                    <a:pt x="474" y="47"/>
                    <a:pt x="474" y="47"/>
                    <a:pt x="474" y="47"/>
                  </a:cubicBezTo>
                  <a:cubicBezTo>
                    <a:pt x="463" y="40"/>
                    <a:pt x="463" y="40"/>
                    <a:pt x="463" y="40"/>
                  </a:cubicBezTo>
                  <a:cubicBezTo>
                    <a:pt x="452" y="34"/>
                    <a:pt x="452" y="34"/>
                    <a:pt x="452" y="34"/>
                  </a:cubicBezTo>
                  <a:cubicBezTo>
                    <a:pt x="430" y="57"/>
                    <a:pt x="430" y="57"/>
                    <a:pt x="430" y="57"/>
                  </a:cubicBezTo>
                  <a:cubicBezTo>
                    <a:pt x="417" y="50"/>
                    <a:pt x="404" y="45"/>
                    <a:pt x="390" y="41"/>
                  </a:cubicBezTo>
                  <a:cubicBezTo>
                    <a:pt x="390" y="10"/>
                    <a:pt x="390" y="10"/>
                    <a:pt x="390" y="10"/>
                  </a:cubicBezTo>
                  <a:cubicBezTo>
                    <a:pt x="377" y="7"/>
                    <a:pt x="377" y="7"/>
                    <a:pt x="377" y="7"/>
                  </a:cubicBezTo>
                  <a:cubicBezTo>
                    <a:pt x="364" y="4"/>
                    <a:pt x="364" y="4"/>
                    <a:pt x="364" y="4"/>
                  </a:cubicBezTo>
                  <a:cubicBezTo>
                    <a:pt x="350" y="32"/>
                    <a:pt x="350" y="32"/>
                    <a:pt x="350" y="32"/>
                  </a:cubicBezTo>
                  <a:cubicBezTo>
                    <a:pt x="336" y="30"/>
                    <a:pt x="322" y="29"/>
                    <a:pt x="307" y="29"/>
                  </a:cubicBezTo>
                  <a:cubicBezTo>
                    <a:pt x="298" y="0"/>
                    <a:pt x="298" y="0"/>
                    <a:pt x="298" y="0"/>
                  </a:cubicBezTo>
                  <a:cubicBezTo>
                    <a:pt x="285" y="1"/>
                    <a:pt x="285" y="1"/>
                    <a:pt x="285" y="1"/>
                  </a:cubicBezTo>
                  <a:cubicBezTo>
                    <a:pt x="272" y="2"/>
                    <a:pt x="272" y="2"/>
                    <a:pt x="272" y="2"/>
                  </a:cubicBezTo>
                  <a:cubicBezTo>
                    <a:pt x="267" y="33"/>
                    <a:pt x="267" y="33"/>
                    <a:pt x="267" y="33"/>
                  </a:cubicBezTo>
                  <a:cubicBezTo>
                    <a:pt x="253" y="35"/>
                    <a:pt x="239" y="38"/>
                    <a:pt x="225" y="42"/>
                  </a:cubicBezTo>
                  <a:moveTo>
                    <a:pt x="156" y="121"/>
                  </a:moveTo>
                  <a:cubicBezTo>
                    <a:pt x="198" y="255"/>
                    <a:pt x="198" y="255"/>
                    <a:pt x="198" y="255"/>
                  </a:cubicBezTo>
                  <a:cubicBezTo>
                    <a:pt x="201" y="266"/>
                    <a:pt x="197" y="279"/>
                    <a:pt x="188" y="286"/>
                  </a:cubicBezTo>
                  <a:cubicBezTo>
                    <a:pt x="73" y="367"/>
                    <a:pt x="73" y="367"/>
                    <a:pt x="73" y="367"/>
                  </a:cubicBezTo>
                  <a:cubicBezTo>
                    <a:pt x="50" y="274"/>
                    <a:pt x="84" y="179"/>
                    <a:pt x="156" y="121"/>
                  </a:cubicBezTo>
                  <a:moveTo>
                    <a:pt x="228" y="335"/>
                  </a:moveTo>
                  <a:cubicBezTo>
                    <a:pt x="214" y="291"/>
                    <a:pt x="239" y="243"/>
                    <a:pt x="284" y="229"/>
                  </a:cubicBezTo>
                  <a:cubicBezTo>
                    <a:pt x="328" y="215"/>
                    <a:pt x="375" y="240"/>
                    <a:pt x="389" y="284"/>
                  </a:cubicBezTo>
                  <a:cubicBezTo>
                    <a:pt x="404" y="329"/>
                    <a:pt x="379" y="376"/>
                    <a:pt x="334" y="390"/>
                  </a:cubicBezTo>
                  <a:cubicBezTo>
                    <a:pt x="290" y="404"/>
                    <a:pt x="242" y="380"/>
                    <a:pt x="228" y="335"/>
                  </a:cubicBezTo>
                  <a:moveTo>
                    <a:pt x="82" y="398"/>
                  </a:moveTo>
                  <a:cubicBezTo>
                    <a:pt x="223" y="399"/>
                    <a:pt x="223" y="399"/>
                    <a:pt x="223" y="399"/>
                  </a:cubicBezTo>
                  <a:cubicBezTo>
                    <a:pt x="235" y="399"/>
                    <a:pt x="246" y="407"/>
                    <a:pt x="249" y="418"/>
                  </a:cubicBezTo>
                  <a:cubicBezTo>
                    <a:pt x="291" y="552"/>
                    <a:pt x="291" y="552"/>
                    <a:pt x="291" y="552"/>
                  </a:cubicBezTo>
                  <a:cubicBezTo>
                    <a:pt x="200" y="546"/>
                    <a:pt x="117" y="487"/>
                    <a:pt x="82" y="398"/>
                  </a:cubicBezTo>
                  <a:moveTo>
                    <a:pt x="534" y="402"/>
                  </a:moveTo>
                  <a:cubicBezTo>
                    <a:pt x="507" y="466"/>
                    <a:pt x="454" y="519"/>
                    <a:pt x="382" y="542"/>
                  </a:cubicBezTo>
                  <a:cubicBezTo>
                    <a:pt x="363" y="548"/>
                    <a:pt x="343" y="551"/>
                    <a:pt x="323" y="552"/>
                  </a:cubicBezTo>
                  <a:cubicBezTo>
                    <a:pt x="368" y="419"/>
                    <a:pt x="368" y="419"/>
                    <a:pt x="368" y="419"/>
                  </a:cubicBezTo>
                  <a:cubicBezTo>
                    <a:pt x="372" y="408"/>
                    <a:pt x="382" y="400"/>
                    <a:pt x="394" y="401"/>
                  </a:cubicBezTo>
                  <a:cubicBezTo>
                    <a:pt x="534" y="402"/>
                    <a:pt x="534" y="402"/>
                    <a:pt x="534" y="402"/>
                  </a:cubicBezTo>
                  <a:moveTo>
                    <a:pt x="541" y="237"/>
                  </a:moveTo>
                  <a:cubicBezTo>
                    <a:pt x="555" y="282"/>
                    <a:pt x="555" y="328"/>
                    <a:pt x="544" y="371"/>
                  </a:cubicBezTo>
                  <a:cubicBezTo>
                    <a:pt x="437" y="291"/>
                    <a:pt x="437" y="291"/>
                    <a:pt x="437" y="291"/>
                  </a:cubicBezTo>
                  <a:cubicBezTo>
                    <a:pt x="424" y="282"/>
                    <a:pt x="419" y="266"/>
                    <a:pt x="424" y="251"/>
                  </a:cubicBezTo>
                  <a:cubicBezTo>
                    <a:pt x="467" y="125"/>
                    <a:pt x="467" y="125"/>
                    <a:pt x="467" y="125"/>
                  </a:cubicBezTo>
                  <a:cubicBezTo>
                    <a:pt x="500" y="153"/>
                    <a:pt x="527" y="191"/>
                    <a:pt x="541" y="237"/>
                  </a:cubicBezTo>
                  <a:moveTo>
                    <a:pt x="441" y="105"/>
                  </a:moveTo>
                  <a:cubicBezTo>
                    <a:pt x="327" y="186"/>
                    <a:pt x="327" y="186"/>
                    <a:pt x="327" y="186"/>
                  </a:cubicBezTo>
                  <a:cubicBezTo>
                    <a:pt x="317" y="193"/>
                    <a:pt x="304" y="193"/>
                    <a:pt x="295" y="186"/>
                  </a:cubicBezTo>
                  <a:cubicBezTo>
                    <a:pt x="182" y="102"/>
                    <a:pt x="182" y="102"/>
                    <a:pt x="182" y="102"/>
                  </a:cubicBezTo>
                  <a:cubicBezTo>
                    <a:pt x="198" y="92"/>
                    <a:pt x="216" y="84"/>
                    <a:pt x="236" y="78"/>
                  </a:cubicBezTo>
                  <a:cubicBezTo>
                    <a:pt x="308" y="55"/>
                    <a:pt x="382" y="68"/>
                    <a:pt x="441" y="105"/>
                  </a:cubicBezTo>
                </a:path>
              </a:pathLst>
            </a:custGeom>
            <a:solidFill>
              <a:schemeClr val="accent2"/>
            </a:solidFill>
            <a:ln>
              <a:noFill/>
            </a:ln>
          </p:spPr>
          <p:txBody>
            <a:bodyPr vert="horz" wrap="square" lIns="51435" tIns="25718" rIns="51435" bIns="25718" numCol="1" anchor="t" anchorCtr="0" compatLnSpc="1"/>
            <a:lstStyle/>
            <a:p>
              <a:endParaRPr lang="en-GB" sz="760">
                <a:cs typeface="+mn-ea"/>
                <a:sym typeface="+mn-lt"/>
              </a:endParaRPr>
            </a:p>
          </p:txBody>
        </p:sp>
        <p:sp>
          <p:nvSpPr>
            <p:cNvPr id="36" name="Freeform 36"/>
            <p:cNvSpPr>
              <a:spLocks noEditPoints="1"/>
            </p:cNvSpPr>
            <p:nvPr/>
          </p:nvSpPr>
          <p:spPr bwMode="auto">
            <a:xfrm>
              <a:off x="5942847" y="4075863"/>
              <a:ext cx="597130" cy="597945"/>
            </a:xfrm>
            <a:custGeom>
              <a:avLst/>
              <a:gdLst>
                <a:gd name="T0" fmla="*/ 234 w 310"/>
                <a:gd name="T1" fmla="*/ 262 h 310"/>
                <a:gd name="T2" fmla="*/ 263 w 310"/>
                <a:gd name="T3" fmla="*/ 266 h 310"/>
                <a:gd name="T4" fmla="*/ 264 w 310"/>
                <a:gd name="T5" fmla="*/ 250 h 310"/>
                <a:gd name="T6" fmla="*/ 280 w 310"/>
                <a:gd name="T7" fmla="*/ 234 h 310"/>
                <a:gd name="T8" fmla="*/ 289 w 310"/>
                <a:gd name="T9" fmla="*/ 216 h 310"/>
                <a:gd name="T10" fmla="*/ 288 w 310"/>
                <a:gd name="T11" fmla="*/ 192 h 310"/>
                <a:gd name="T12" fmla="*/ 308 w 310"/>
                <a:gd name="T13" fmla="*/ 184 h 310"/>
                <a:gd name="T14" fmla="*/ 287 w 310"/>
                <a:gd name="T15" fmla="*/ 164 h 310"/>
                <a:gd name="T16" fmla="*/ 310 w 310"/>
                <a:gd name="T17" fmla="*/ 146 h 310"/>
                <a:gd name="T18" fmla="*/ 298 w 310"/>
                <a:gd name="T19" fmla="*/ 135 h 310"/>
                <a:gd name="T20" fmla="*/ 296 w 310"/>
                <a:gd name="T21" fmla="*/ 112 h 310"/>
                <a:gd name="T22" fmla="*/ 290 w 310"/>
                <a:gd name="T23" fmla="*/ 94 h 310"/>
                <a:gd name="T24" fmla="*/ 276 w 310"/>
                <a:gd name="T25" fmla="*/ 76 h 310"/>
                <a:gd name="T26" fmla="*/ 277 w 310"/>
                <a:gd name="T27" fmla="*/ 59 h 310"/>
                <a:gd name="T28" fmla="*/ 250 w 310"/>
                <a:gd name="T29" fmla="*/ 62 h 310"/>
                <a:gd name="T30" fmla="*/ 250 w 310"/>
                <a:gd name="T31" fmla="*/ 32 h 310"/>
                <a:gd name="T32" fmla="*/ 233 w 310"/>
                <a:gd name="T33" fmla="*/ 34 h 310"/>
                <a:gd name="T34" fmla="*/ 214 w 310"/>
                <a:gd name="T35" fmla="*/ 23 h 310"/>
                <a:gd name="T36" fmla="*/ 206 w 310"/>
                <a:gd name="T37" fmla="*/ 8 h 310"/>
                <a:gd name="T38" fmla="*/ 183 w 310"/>
                <a:gd name="T39" fmla="*/ 25 h 310"/>
                <a:gd name="T40" fmla="*/ 169 w 310"/>
                <a:gd name="T41" fmla="*/ 0 h 310"/>
                <a:gd name="T42" fmla="*/ 156 w 310"/>
                <a:gd name="T43" fmla="*/ 11 h 310"/>
                <a:gd name="T44" fmla="*/ 133 w 310"/>
                <a:gd name="T45" fmla="*/ 9 h 310"/>
                <a:gd name="T46" fmla="*/ 114 w 310"/>
                <a:gd name="T47" fmla="*/ 13 h 310"/>
                <a:gd name="T48" fmla="*/ 94 w 310"/>
                <a:gd name="T49" fmla="*/ 24 h 310"/>
                <a:gd name="T50" fmla="*/ 83 w 310"/>
                <a:gd name="T51" fmla="*/ 17 h 310"/>
                <a:gd name="T52" fmla="*/ 78 w 310"/>
                <a:gd name="T53" fmla="*/ 34 h 310"/>
                <a:gd name="T54" fmla="*/ 58 w 310"/>
                <a:gd name="T55" fmla="*/ 44 h 310"/>
                <a:gd name="T56" fmla="*/ 44 w 310"/>
                <a:gd name="T57" fmla="*/ 58 h 310"/>
                <a:gd name="T58" fmla="*/ 33 w 310"/>
                <a:gd name="T59" fmla="*/ 78 h 310"/>
                <a:gd name="T60" fmla="*/ 17 w 310"/>
                <a:gd name="T61" fmla="*/ 84 h 310"/>
                <a:gd name="T62" fmla="*/ 31 w 310"/>
                <a:gd name="T63" fmla="*/ 109 h 310"/>
                <a:gd name="T64" fmla="*/ 4 w 310"/>
                <a:gd name="T65" fmla="*/ 119 h 310"/>
                <a:gd name="T66" fmla="*/ 13 w 310"/>
                <a:gd name="T67" fmla="*/ 134 h 310"/>
                <a:gd name="T68" fmla="*/ 8 w 310"/>
                <a:gd name="T69" fmla="*/ 156 h 310"/>
                <a:gd name="T70" fmla="*/ 9 w 310"/>
                <a:gd name="T71" fmla="*/ 176 h 310"/>
                <a:gd name="T72" fmla="*/ 17 w 310"/>
                <a:gd name="T73" fmla="*/ 197 h 310"/>
                <a:gd name="T74" fmla="*/ 11 w 310"/>
                <a:gd name="T75" fmla="*/ 213 h 310"/>
                <a:gd name="T76" fmla="*/ 39 w 310"/>
                <a:gd name="T77" fmla="*/ 219 h 310"/>
                <a:gd name="T78" fmla="*/ 29 w 310"/>
                <a:gd name="T79" fmla="*/ 246 h 310"/>
                <a:gd name="T80" fmla="*/ 46 w 310"/>
                <a:gd name="T81" fmla="*/ 249 h 310"/>
                <a:gd name="T82" fmla="*/ 60 w 310"/>
                <a:gd name="T83" fmla="*/ 267 h 310"/>
                <a:gd name="T84" fmla="*/ 75 w 310"/>
                <a:gd name="T85" fmla="*/ 279 h 310"/>
                <a:gd name="T86" fmla="*/ 97 w 310"/>
                <a:gd name="T87" fmla="*/ 287 h 310"/>
                <a:gd name="T88" fmla="*/ 104 w 310"/>
                <a:gd name="T89" fmla="*/ 302 h 310"/>
                <a:gd name="T90" fmla="*/ 126 w 310"/>
                <a:gd name="T91" fmla="*/ 284 h 310"/>
                <a:gd name="T92" fmla="*/ 142 w 310"/>
                <a:gd name="T93" fmla="*/ 309 h 310"/>
                <a:gd name="T94" fmla="*/ 155 w 310"/>
                <a:gd name="T95" fmla="*/ 299 h 310"/>
                <a:gd name="T96" fmla="*/ 177 w 310"/>
                <a:gd name="T97" fmla="*/ 301 h 310"/>
                <a:gd name="T98" fmla="*/ 197 w 310"/>
                <a:gd name="T99" fmla="*/ 297 h 310"/>
                <a:gd name="T100" fmla="*/ 217 w 310"/>
                <a:gd name="T101" fmla="*/ 286 h 310"/>
                <a:gd name="T102" fmla="*/ 227 w 310"/>
                <a:gd name="T103" fmla="*/ 292 h 310"/>
                <a:gd name="T104" fmla="*/ 128 w 310"/>
                <a:gd name="T105" fmla="*/ 120 h 310"/>
                <a:gd name="T106" fmla="*/ 141 w 310"/>
                <a:gd name="T107" fmla="*/ 124 h 310"/>
                <a:gd name="T108" fmla="*/ 198 w 310"/>
                <a:gd name="T109" fmla="*/ 143 h 310"/>
                <a:gd name="T110" fmla="*/ 202 w 310"/>
                <a:gd name="T111" fmla="*/ 130 h 310"/>
                <a:gd name="T112" fmla="*/ 126 w 310"/>
                <a:gd name="T113" fmla="*/ 169 h 310"/>
                <a:gd name="T114" fmla="*/ 133 w 310"/>
                <a:gd name="T115" fmla="*/ 166 h 310"/>
                <a:gd name="T116" fmla="*/ 166 w 310"/>
                <a:gd name="T117" fmla="*/ 177 h 310"/>
                <a:gd name="T118" fmla="*/ 171 w 310"/>
                <a:gd name="T119" fmla="*/ 184 h 310"/>
                <a:gd name="T120" fmla="*/ 167 w 310"/>
                <a:gd name="T121" fmla="*/ 19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0" h="310">
                  <a:moveTo>
                    <a:pt x="235" y="279"/>
                  </a:moveTo>
                  <a:cubicBezTo>
                    <a:pt x="233" y="276"/>
                    <a:pt x="233" y="276"/>
                    <a:pt x="233" y="276"/>
                  </a:cubicBezTo>
                  <a:cubicBezTo>
                    <a:pt x="230" y="272"/>
                    <a:pt x="230" y="266"/>
                    <a:pt x="234" y="262"/>
                  </a:cubicBezTo>
                  <a:cubicBezTo>
                    <a:pt x="239" y="257"/>
                    <a:pt x="247" y="258"/>
                    <a:pt x="251" y="263"/>
                  </a:cubicBezTo>
                  <a:cubicBezTo>
                    <a:pt x="253" y="266"/>
                    <a:pt x="253" y="266"/>
                    <a:pt x="253" y="266"/>
                  </a:cubicBezTo>
                  <a:cubicBezTo>
                    <a:pt x="255" y="269"/>
                    <a:pt x="260" y="269"/>
                    <a:pt x="263" y="266"/>
                  </a:cubicBezTo>
                  <a:cubicBezTo>
                    <a:pt x="265" y="265"/>
                    <a:pt x="266" y="264"/>
                    <a:pt x="268" y="262"/>
                  </a:cubicBezTo>
                  <a:cubicBezTo>
                    <a:pt x="270" y="259"/>
                    <a:pt x="270" y="254"/>
                    <a:pt x="267" y="252"/>
                  </a:cubicBezTo>
                  <a:cubicBezTo>
                    <a:pt x="264" y="250"/>
                    <a:pt x="264" y="250"/>
                    <a:pt x="264" y="250"/>
                  </a:cubicBezTo>
                  <a:cubicBezTo>
                    <a:pt x="260" y="246"/>
                    <a:pt x="258" y="240"/>
                    <a:pt x="261" y="235"/>
                  </a:cubicBezTo>
                  <a:cubicBezTo>
                    <a:pt x="264" y="229"/>
                    <a:pt x="272" y="228"/>
                    <a:pt x="277" y="232"/>
                  </a:cubicBezTo>
                  <a:cubicBezTo>
                    <a:pt x="280" y="234"/>
                    <a:pt x="280" y="234"/>
                    <a:pt x="280" y="234"/>
                  </a:cubicBezTo>
                  <a:cubicBezTo>
                    <a:pt x="283" y="236"/>
                    <a:pt x="288" y="235"/>
                    <a:pt x="290" y="232"/>
                  </a:cubicBezTo>
                  <a:cubicBezTo>
                    <a:pt x="291" y="230"/>
                    <a:pt x="292" y="228"/>
                    <a:pt x="293" y="226"/>
                  </a:cubicBezTo>
                  <a:cubicBezTo>
                    <a:pt x="295" y="222"/>
                    <a:pt x="293" y="218"/>
                    <a:pt x="289" y="216"/>
                  </a:cubicBezTo>
                  <a:cubicBezTo>
                    <a:pt x="286" y="215"/>
                    <a:pt x="286" y="215"/>
                    <a:pt x="286" y="215"/>
                  </a:cubicBezTo>
                  <a:cubicBezTo>
                    <a:pt x="280" y="213"/>
                    <a:pt x="277" y="206"/>
                    <a:pt x="280" y="200"/>
                  </a:cubicBezTo>
                  <a:cubicBezTo>
                    <a:pt x="277" y="195"/>
                    <a:pt x="282" y="189"/>
                    <a:pt x="288" y="192"/>
                  </a:cubicBezTo>
                  <a:cubicBezTo>
                    <a:pt x="297" y="195"/>
                    <a:pt x="297" y="195"/>
                    <a:pt x="297" y="195"/>
                  </a:cubicBezTo>
                  <a:cubicBezTo>
                    <a:pt x="301" y="197"/>
                    <a:pt x="305" y="195"/>
                    <a:pt x="306" y="190"/>
                  </a:cubicBezTo>
                  <a:cubicBezTo>
                    <a:pt x="307" y="188"/>
                    <a:pt x="307" y="186"/>
                    <a:pt x="308" y="184"/>
                  </a:cubicBezTo>
                  <a:cubicBezTo>
                    <a:pt x="308" y="180"/>
                    <a:pt x="305" y="176"/>
                    <a:pt x="301" y="176"/>
                  </a:cubicBezTo>
                  <a:cubicBezTo>
                    <a:pt x="298" y="176"/>
                    <a:pt x="298" y="176"/>
                    <a:pt x="298" y="176"/>
                  </a:cubicBezTo>
                  <a:cubicBezTo>
                    <a:pt x="291" y="175"/>
                    <a:pt x="287" y="170"/>
                    <a:pt x="287" y="164"/>
                  </a:cubicBezTo>
                  <a:cubicBezTo>
                    <a:pt x="288" y="157"/>
                    <a:pt x="293" y="153"/>
                    <a:pt x="300" y="153"/>
                  </a:cubicBezTo>
                  <a:cubicBezTo>
                    <a:pt x="303" y="154"/>
                    <a:pt x="303" y="154"/>
                    <a:pt x="303" y="154"/>
                  </a:cubicBezTo>
                  <a:cubicBezTo>
                    <a:pt x="307" y="154"/>
                    <a:pt x="310" y="151"/>
                    <a:pt x="310" y="146"/>
                  </a:cubicBezTo>
                  <a:cubicBezTo>
                    <a:pt x="310" y="144"/>
                    <a:pt x="310" y="142"/>
                    <a:pt x="310" y="140"/>
                  </a:cubicBezTo>
                  <a:cubicBezTo>
                    <a:pt x="309" y="136"/>
                    <a:pt x="305" y="133"/>
                    <a:pt x="301" y="134"/>
                  </a:cubicBezTo>
                  <a:cubicBezTo>
                    <a:pt x="298" y="135"/>
                    <a:pt x="298" y="135"/>
                    <a:pt x="298" y="135"/>
                  </a:cubicBezTo>
                  <a:cubicBezTo>
                    <a:pt x="292" y="136"/>
                    <a:pt x="286" y="132"/>
                    <a:pt x="285" y="126"/>
                  </a:cubicBezTo>
                  <a:cubicBezTo>
                    <a:pt x="283" y="120"/>
                    <a:pt x="287" y="114"/>
                    <a:pt x="293" y="113"/>
                  </a:cubicBezTo>
                  <a:cubicBezTo>
                    <a:pt x="296" y="112"/>
                    <a:pt x="296" y="112"/>
                    <a:pt x="296" y="112"/>
                  </a:cubicBezTo>
                  <a:cubicBezTo>
                    <a:pt x="300" y="111"/>
                    <a:pt x="303" y="107"/>
                    <a:pt x="301" y="103"/>
                  </a:cubicBezTo>
                  <a:cubicBezTo>
                    <a:pt x="301" y="101"/>
                    <a:pt x="300" y="99"/>
                    <a:pt x="299" y="97"/>
                  </a:cubicBezTo>
                  <a:cubicBezTo>
                    <a:pt x="298" y="93"/>
                    <a:pt x="293" y="92"/>
                    <a:pt x="290" y="94"/>
                  </a:cubicBezTo>
                  <a:cubicBezTo>
                    <a:pt x="286" y="95"/>
                    <a:pt x="286" y="95"/>
                    <a:pt x="286" y="95"/>
                  </a:cubicBezTo>
                  <a:cubicBezTo>
                    <a:pt x="281" y="98"/>
                    <a:pt x="274" y="96"/>
                    <a:pt x="271" y="91"/>
                  </a:cubicBezTo>
                  <a:cubicBezTo>
                    <a:pt x="268" y="85"/>
                    <a:pt x="270" y="79"/>
                    <a:pt x="276" y="76"/>
                  </a:cubicBezTo>
                  <a:cubicBezTo>
                    <a:pt x="279" y="74"/>
                    <a:pt x="279" y="74"/>
                    <a:pt x="279" y="74"/>
                  </a:cubicBezTo>
                  <a:cubicBezTo>
                    <a:pt x="282" y="72"/>
                    <a:pt x="283" y="67"/>
                    <a:pt x="281" y="64"/>
                  </a:cubicBezTo>
                  <a:cubicBezTo>
                    <a:pt x="280" y="62"/>
                    <a:pt x="278" y="61"/>
                    <a:pt x="277" y="59"/>
                  </a:cubicBezTo>
                  <a:cubicBezTo>
                    <a:pt x="275" y="56"/>
                    <a:pt x="270" y="55"/>
                    <a:pt x="267" y="58"/>
                  </a:cubicBezTo>
                  <a:cubicBezTo>
                    <a:pt x="264" y="61"/>
                    <a:pt x="264" y="61"/>
                    <a:pt x="264" y="61"/>
                  </a:cubicBezTo>
                  <a:cubicBezTo>
                    <a:pt x="260" y="64"/>
                    <a:pt x="254" y="65"/>
                    <a:pt x="250" y="62"/>
                  </a:cubicBezTo>
                  <a:cubicBezTo>
                    <a:pt x="244" y="58"/>
                    <a:pt x="244" y="50"/>
                    <a:pt x="249" y="45"/>
                  </a:cubicBezTo>
                  <a:cubicBezTo>
                    <a:pt x="251" y="43"/>
                    <a:pt x="251" y="43"/>
                    <a:pt x="251" y="43"/>
                  </a:cubicBezTo>
                  <a:cubicBezTo>
                    <a:pt x="254" y="40"/>
                    <a:pt x="254" y="35"/>
                    <a:pt x="250" y="32"/>
                  </a:cubicBezTo>
                  <a:cubicBezTo>
                    <a:pt x="249" y="31"/>
                    <a:pt x="247" y="30"/>
                    <a:pt x="245" y="28"/>
                  </a:cubicBezTo>
                  <a:cubicBezTo>
                    <a:pt x="242" y="26"/>
                    <a:pt x="237" y="27"/>
                    <a:pt x="235" y="31"/>
                  </a:cubicBezTo>
                  <a:cubicBezTo>
                    <a:pt x="233" y="34"/>
                    <a:pt x="233" y="34"/>
                    <a:pt x="233" y="34"/>
                  </a:cubicBezTo>
                  <a:cubicBezTo>
                    <a:pt x="230" y="39"/>
                    <a:pt x="223" y="41"/>
                    <a:pt x="218" y="38"/>
                  </a:cubicBezTo>
                  <a:cubicBezTo>
                    <a:pt x="218" y="38"/>
                    <a:pt x="218" y="38"/>
                    <a:pt x="218" y="38"/>
                  </a:cubicBezTo>
                  <a:cubicBezTo>
                    <a:pt x="213" y="35"/>
                    <a:pt x="211" y="28"/>
                    <a:pt x="214" y="23"/>
                  </a:cubicBezTo>
                  <a:cubicBezTo>
                    <a:pt x="215" y="20"/>
                    <a:pt x="215" y="20"/>
                    <a:pt x="215" y="20"/>
                  </a:cubicBezTo>
                  <a:cubicBezTo>
                    <a:pt x="217" y="17"/>
                    <a:pt x="216" y="12"/>
                    <a:pt x="212" y="10"/>
                  </a:cubicBezTo>
                  <a:cubicBezTo>
                    <a:pt x="210" y="10"/>
                    <a:pt x="208" y="9"/>
                    <a:pt x="206" y="8"/>
                  </a:cubicBezTo>
                  <a:cubicBezTo>
                    <a:pt x="202" y="7"/>
                    <a:pt x="198" y="9"/>
                    <a:pt x="197" y="13"/>
                  </a:cubicBezTo>
                  <a:cubicBezTo>
                    <a:pt x="196" y="17"/>
                    <a:pt x="196" y="17"/>
                    <a:pt x="196" y="17"/>
                  </a:cubicBezTo>
                  <a:cubicBezTo>
                    <a:pt x="195" y="23"/>
                    <a:pt x="189" y="27"/>
                    <a:pt x="183" y="25"/>
                  </a:cubicBezTo>
                  <a:cubicBezTo>
                    <a:pt x="177" y="24"/>
                    <a:pt x="173" y="18"/>
                    <a:pt x="174" y="12"/>
                  </a:cubicBezTo>
                  <a:cubicBezTo>
                    <a:pt x="175" y="9"/>
                    <a:pt x="175" y="9"/>
                    <a:pt x="175" y="9"/>
                  </a:cubicBezTo>
                  <a:cubicBezTo>
                    <a:pt x="176" y="5"/>
                    <a:pt x="173" y="1"/>
                    <a:pt x="169" y="0"/>
                  </a:cubicBezTo>
                  <a:cubicBezTo>
                    <a:pt x="167" y="0"/>
                    <a:pt x="165" y="0"/>
                    <a:pt x="163" y="0"/>
                  </a:cubicBezTo>
                  <a:cubicBezTo>
                    <a:pt x="158" y="0"/>
                    <a:pt x="155" y="3"/>
                    <a:pt x="155" y="7"/>
                  </a:cubicBezTo>
                  <a:cubicBezTo>
                    <a:pt x="156" y="11"/>
                    <a:pt x="156" y="11"/>
                    <a:pt x="156" y="11"/>
                  </a:cubicBezTo>
                  <a:cubicBezTo>
                    <a:pt x="156" y="17"/>
                    <a:pt x="151" y="22"/>
                    <a:pt x="145" y="23"/>
                  </a:cubicBezTo>
                  <a:cubicBezTo>
                    <a:pt x="139" y="23"/>
                    <a:pt x="134" y="18"/>
                    <a:pt x="133" y="12"/>
                  </a:cubicBezTo>
                  <a:cubicBezTo>
                    <a:pt x="133" y="9"/>
                    <a:pt x="133" y="9"/>
                    <a:pt x="133" y="9"/>
                  </a:cubicBezTo>
                  <a:cubicBezTo>
                    <a:pt x="133" y="5"/>
                    <a:pt x="129" y="2"/>
                    <a:pt x="125" y="3"/>
                  </a:cubicBezTo>
                  <a:cubicBezTo>
                    <a:pt x="123" y="3"/>
                    <a:pt x="121" y="4"/>
                    <a:pt x="119" y="4"/>
                  </a:cubicBezTo>
                  <a:cubicBezTo>
                    <a:pt x="115" y="5"/>
                    <a:pt x="112" y="9"/>
                    <a:pt x="114" y="13"/>
                  </a:cubicBezTo>
                  <a:cubicBezTo>
                    <a:pt x="115" y="17"/>
                    <a:pt x="115" y="17"/>
                    <a:pt x="115" y="17"/>
                  </a:cubicBezTo>
                  <a:cubicBezTo>
                    <a:pt x="117" y="23"/>
                    <a:pt x="114" y="29"/>
                    <a:pt x="108" y="31"/>
                  </a:cubicBezTo>
                  <a:cubicBezTo>
                    <a:pt x="102" y="33"/>
                    <a:pt x="96" y="30"/>
                    <a:pt x="94" y="24"/>
                  </a:cubicBezTo>
                  <a:cubicBezTo>
                    <a:pt x="93" y="21"/>
                    <a:pt x="93" y="21"/>
                    <a:pt x="93" y="21"/>
                  </a:cubicBezTo>
                  <a:cubicBezTo>
                    <a:pt x="92" y="17"/>
                    <a:pt x="87" y="15"/>
                    <a:pt x="83" y="17"/>
                  </a:cubicBezTo>
                  <a:cubicBezTo>
                    <a:pt x="83" y="17"/>
                    <a:pt x="83" y="17"/>
                    <a:pt x="83" y="17"/>
                  </a:cubicBezTo>
                  <a:cubicBezTo>
                    <a:pt x="81" y="18"/>
                    <a:pt x="79" y="19"/>
                    <a:pt x="78" y="21"/>
                  </a:cubicBezTo>
                  <a:cubicBezTo>
                    <a:pt x="74" y="23"/>
                    <a:pt x="73" y="27"/>
                    <a:pt x="75" y="31"/>
                  </a:cubicBezTo>
                  <a:cubicBezTo>
                    <a:pt x="78" y="34"/>
                    <a:pt x="78" y="34"/>
                    <a:pt x="78" y="34"/>
                  </a:cubicBezTo>
                  <a:cubicBezTo>
                    <a:pt x="81" y="39"/>
                    <a:pt x="80" y="46"/>
                    <a:pt x="75" y="49"/>
                  </a:cubicBezTo>
                  <a:cubicBezTo>
                    <a:pt x="70" y="53"/>
                    <a:pt x="63" y="52"/>
                    <a:pt x="60" y="47"/>
                  </a:cubicBezTo>
                  <a:cubicBezTo>
                    <a:pt x="58" y="44"/>
                    <a:pt x="58" y="44"/>
                    <a:pt x="58" y="44"/>
                  </a:cubicBezTo>
                  <a:cubicBezTo>
                    <a:pt x="55" y="41"/>
                    <a:pt x="50" y="40"/>
                    <a:pt x="47" y="43"/>
                  </a:cubicBezTo>
                  <a:cubicBezTo>
                    <a:pt x="46" y="45"/>
                    <a:pt x="44" y="46"/>
                    <a:pt x="43" y="48"/>
                  </a:cubicBezTo>
                  <a:cubicBezTo>
                    <a:pt x="40" y="51"/>
                    <a:pt x="40" y="56"/>
                    <a:pt x="44" y="58"/>
                  </a:cubicBezTo>
                  <a:cubicBezTo>
                    <a:pt x="47" y="60"/>
                    <a:pt x="47" y="60"/>
                    <a:pt x="47" y="60"/>
                  </a:cubicBezTo>
                  <a:cubicBezTo>
                    <a:pt x="52" y="64"/>
                    <a:pt x="52" y="71"/>
                    <a:pt x="49" y="76"/>
                  </a:cubicBezTo>
                  <a:cubicBezTo>
                    <a:pt x="45" y="81"/>
                    <a:pt x="38" y="82"/>
                    <a:pt x="33" y="78"/>
                  </a:cubicBezTo>
                  <a:cubicBezTo>
                    <a:pt x="31" y="76"/>
                    <a:pt x="31" y="76"/>
                    <a:pt x="31" y="76"/>
                  </a:cubicBezTo>
                  <a:cubicBezTo>
                    <a:pt x="27" y="74"/>
                    <a:pt x="22" y="75"/>
                    <a:pt x="20" y="78"/>
                  </a:cubicBezTo>
                  <a:cubicBezTo>
                    <a:pt x="19" y="80"/>
                    <a:pt x="18" y="82"/>
                    <a:pt x="17" y="84"/>
                  </a:cubicBezTo>
                  <a:cubicBezTo>
                    <a:pt x="15" y="87"/>
                    <a:pt x="17" y="92"/>
                    <a:pt x="21" y="93"/>
                  </a:cubicBezTo>
                  <a:cubicBezTo>
                    <a:pt x="24" y="95"/>
                    <a:pt x="24" y="95"/>
                    <a:pt x="24" y="95"/>
                  </a:cubicBezTo>
                  <a:cubicBezTo>
                    <a:pt x="30" y="97"/>
                    <a:pt x="33" y="104"/>
                    <a:pt x="31" y="109"/>
                  </a:cubicBezTo>
                  <a:cubicBezTo>
                    <a:pt x="34" y="114"/>
                    <a:pt x="28" y="120"/>
                    <a:pt x="23" y="118"/>
                  </a:cubicBezTo>
                  <a:cubicBezTo>
                    <a:pt x="14" y="114"/>
                    <a:pt x="14" y="114"/>
                    <a:pt x="14" y="114"/>
                  </a:cubicBezTo>
                  <a:cubicBezTo>
                    <a:pt x="10" y="113"/>
                    <a:pt x="5" y="115"/>
                    <a:pt x="4" y="119"/>
                  </a:cubicBezTo>
                  <a:cubicBezTo>
                    <a:pt x="4" y="121"/>
                    <a:pt x="3" y="123"/>
                    <a:pt x="3" y="125"/>
                  </a:cubicBezTo>
                  <a:cubicBezTo>
                    <a:pt x="2" y="130"/>
                    <a:pt x="5" y="133"/>
                    <a:pt x="9" y="134"/>
                  </a:cubicBezTo>
                  <a:cubicBezTo>
                    <a:pt x="13" y="134"/>
                    <a:pt x="13" y="134"/>
                    <a:pt x="13" y="134"/>
                  </a:cubicBezTo>
                  <a:cubicBezTo>
                    <a:pt x="18" y="135"/>
                    <a:pt x="23" y="139"/>
                    <a:pt x="23" y="144"/>
                  </a:cubicBezTo>
                  <a:cubicBezTo>
                    <a:pt x="24" y="151"/>
                    <a:pt x="18" y="157"/>
                    <a:pt x="11" y="156"/>
                  </a:cubicBezTo>
                  <a:cubicBezTo>
                    <a:pt x="8" y="156"/>
                    <a:pt x="8" y="156"/>
                    <a:pt x="8" y="156"/>
                  </a:cubicBezTo>
                  <a:cubicBezTo>
                    <a:pt x="4" y="156"/>
                    <a:pt x="0" y="159"/>
                    <a:pt x="0" y="163"/>
                  </a:cubicBezTo>
                  <a:cubicBezTo>
                    <a:pt x="0" y="165"/>
                    <a:pt x="1" y="168"/>
                    <a:pt x="1" y="170"/>
                  </a:cubicBezTo>
                  <a:cubicBezTo>
                    <a:pt x="1" y="174"/>
                    <a:pt x="5" y="177"/>
                    <a:pt x="9" y="176"/>
                  </a:cubicBezTo>
                  <a:cubicBezTo>
                    <a:pt x="13" y="175"/>
                    <a:pt x="13" y="175"/>
                    <a:pt x="13" y="175"/>
                  </a:cubicBezTo>
                  <a:cubicBezTo>
                    <a:pt x="18" y="174"/>
                    <a:pt x="23" y="177"/>
                    <a:pt x="25" y="182"/>
                  </a:cubicBezTo>
                  <a:cubicBezTo>
                    <a:pt x="28" y="188"/>
                    <a:pt x="24" y="196"/>
                    <a:pt x="17" y="197"/>
                  </a:cubicBezTo>
                  <a:cubicBezTo>
                    <a:pt x="14" y="198"/>
                    <a:pt x="14" y="198"/>
                    <a:pt x="14" y="198"/>
                  </a:cubicBezTo>
                  <a:cubicBezTo>
                    <a:pt x="10" y="198"/>
                    <a:pt x="8" y="203"/>
                    <a:pt x="9" y="207"/>
                  </a:cubicBezTo>
                  <a:cubicBezTo>
                    <a:pt x="10" y="209"/>
                    <a:pt x="10" y="211"/>
                    <a:pt x="11" y="213"/>
                  </a:cubicBezTo>
                  <a:cubicBezTo>
                    <a:pt x="13" y="216"/>
                    <a:pt x="17" y="218"/>
                    <a:pt x="21" y="216"/>
                  </a:cubicBezTo>
                  <a:cubicBezTo>
                    <a:pt x="24" y="214"/>
                    <a:pt x="24" y="214"/>
                    <a:pt x="24" y="214"/>
                  </a:cubicBezTo>
                  <a:cubicBezTo>
                    <a:pt x="30" y="212"/>
                    <a:pt x="36" y="214"/>
                    <a:pt x="39" y="219"/>
                  </a:cubicBezTo>
                  <a:cubicBezTo>
                    <a:pt x="42" y="224"/>
                    <a:pt x="40" y="231"/>
                    <a:pt x="35" y="234"/>
                  </a:cubicBezTo>
                  <a:cubicBezTo>
                    <a:pt x="32" y="236"/>
                    <a:pt x="32" y="236"/>
                    <a:pt x="32" y="236"/>
                  </a:cubicBezTo>
                  <a:cubicBezTo>
                    <a:pt x="28" y="238"/>
                    <a:pt x="27" y="242"/>
                    <a:pt x="29" y="246"/>
                  </a:cubicBezTo>
                  <a:cubicBezTo>
                    <a:pt x="31" y="248"/>
                    <a:pt x="32" y="249"/>
                    <a:pt x="33" y="251"/>
                  </a:cubicBezTo>
                  <a:cubicBezTo>
                    <a:pt x="36" y="254"/>
                    <a:pt x="41" y="254"/>
                    <a:pt x="44" y="252"/>
                  </a:cubicBezTo>
                  <a:cubicBezTo>
                    <a:pt x="46" y="249"/>
                    <a:pt x="46" y="249"/>
                    <a:pt x="46" y="249"/>
                  </a:cubicBezTo>
                  <a:cubicBezTo>
                    <a:pt x="50" y="245"/>
                    <a:pt x="56" y="245"/>
                    <a:pt x="61" y="248"/>
                  </a:cubicBezTo>
                  <a:cubicBezTo>
                    <a:pt x="66" y="252"/>
                    <a:pt x="67" y="260"/>
                    <a:pt x="62" y="265"/>
                  </a:cubicBezTo>
                  <a:cubicBezTo>
                    <a:pt x="60" y="267"/>
                    <a:pt x="60" y="267"/>
                    <a:pt x="60" y="267"/>
                  </a:cubicBezTo>
                  <a:cubicBezTo>
                    <a:pt x="57" y="270"/>
                    <a:pt x="57" y="275"/>
                    <a:pt x="60" y="278"/>
                  </a:cubicBezTo>
                  <a:cubicBezTo>
                    <a:pt x="62" y="279"/>
                    <a:pt x="63" y="280"/>
                    <a:pt x="65" y="281"/>
                  </a:cubicBezTo>
                  <a:cubicBezTo>
                    <a:pt x="69" y="284"/>
                    <a:pt x="73" y="283"/>
                    <a:pt x="75" y="279"/>
                  </a:cubicBezTo>
                  <a:cubicBezTo>
                    <a:pt x="77" y="276"/>
                    <a:pt x="77" y="276"/>
                    <a:pt x="77" y="276"/>
                  </a:cubicBezTo>
                  <a:cubicBezTo>
                    <a:pt x="80" y="271"/>
                    <a:pt x="85" y="269"/>
                    <a:pt x="91" y="271"/>
                  </a:cubicBezTo>
                  <a:cubicBezTo>
                    <a:pt x="97" y="273"/>
                    <a:pt x="100" y="281"/>
                    <a:pt x="97" y="287"/>
                  </a:cubicBezTo>
                  <a:cubicBezTo>
                    <a:pt x="95" y="289"/>
                    <a:pt x="95" y="289"/>
                    <a:pt x="95" y="289"/>
                  </a:cubicBezTo>
                  <a:cubicBezTo>
                    <a:pt x="93" y="293"/>
                    <a:pt x="95" y="298"/>
                    <a:pt x="99" y="299"/>
                  </a:cubicBezTo>
                  <a:cubicBezTo>
                    <a:pt x="101" y="300"/>
                    <a:pt x="102" y="301"/>
                    <a:pt x="104" y="302"/>
                  </a:cubicBezTo>
                  <a:cubicBezTo>
                    <a:pt x="108" y="303"/>
                    <a:pt x="113" y="301"/>
                    <a:pt x="114" y="297"/>
                  </a:cubicBezTo>
                  <a:cubicBezTo>
                    <a:pt x="114" y="293"/>
                    <a:pt x="114" y="293"/>
                    <a:pt x="114" y="293"/>
                  </a:cubicBezTo>
                  <a:cubicBezTo>
                    <a:pt x="116" y="288"/>
                    <a:pt x="120" y="284"/>
                    <a:pt x="126" y="284"/>
                  </a:cubicBezTo>
                  <a:cubicBezTo>
                    <a:pt x="133" y="285"/>
                    <a:pt x="138" y="291"/>
                    <a:pt x="136" y="298"/>
                  </a:cubicBezTo>
                  <a:cubicBezTo>
                    <a:pt x="135" y="301"/>
                    <a:pt x="135" y="301"/>
                    <a:pt x="135" y="301"/>
                  </a:cubicBezTo>
                  <a:cubicBezTo>
                    <a:pt x="134" y="305"/>
                    <a:pt x="137" y="309"/>
                    <a:pt x="142" y="309"/>
                  </a:cubicBezTo>
                  <a:cubicBezTo>
                    <a:pt x="144" y="310"/>
                    <a:pt x="146" y="310"/>
                    <a:pt x="148" y="310"/>
                  </a:cubicBezTo>
                  <a:cubicBezTo>
                    <a:pt x="152" y="310"/>
                    <a:pt x="155" y="307"/>
                    <a:pt x="155" y="303"/>
                  </a:cubicBezTo>
                  <a:cubicBezTo>
                    <a:pt x="155" y="299"/>
                    <a:pt x="155" y="299"/>
                    <a:pt x="155" y="299"/>
                  </a:cubicBezTo>
                  <a:cubicBezTo>
                    <a:pt x="155" y="293"/>
                    <a:pt x="159" y="287"/>
                    <a:pt x="165" y="287"/>
                  </a:cubicBezTo>
                  <a:cubicBezTo>
                    <a:pt x="171" y="284"/>
                    <a:pt x="177" y="288"/>
                    <a:pt x="177" y="294"/>
                  </a:cubicBezTo>
                  <a:cubicBezTo>
                    <a:pt x="177" y="301"/>
                    <a:pt x="177" y="301"/>
                    <a:pt x="177" y="301"/>
                  </a:cubicBezTo>
                  <a:cubicBezTo>
                    <a:pt x="178" y="305"/>
                    <a:pt x="182" y="308"/>
                    <a:pt x="186" y="307"/>
                  </a:cubicBezTo>
                  <a:cubicBezTo>
                    <a:pt x="188" y="307"/>
                    <a:pt x="190" y="306"/>
                    <a:pt x="192" y="306"/>
                  </a:cubicBezTo>
                  <a:cubicBezTo>
                    <a:pt x="196" y="305"/>
                    <a:pt x="198" y="300"/>
                    <a:pt x="197" y="297"/>
                  </a:cubicBezTo>
                  <a:cubicBezTo>
                    <a:pt x="195" y="293"/>
                    <a:pt x="195" y="293"/>
                    <a:pt x="195" y="293"/>
                  </a:cubicBezTo>
                  <a:cubicBezTo>
                    <a:pt x="193" y="287"/>
                    <a:pt x="197" y="279"/>
                    <a:pt x="204" y="278"/>
                  </a:cubicBezTo>
                  <a:cubicBezTo>
                    <a:pt x="210" y="277"/>
                    <a:pt x="215" y="281"/>
                    <a:pt x="217" y="286"/>
                  </a:cubicBezTo>
                  <a:cubicBezTo>
                    <a:pt x="217" y="288"/>
                    <a:pt x="217" y="288"/>
                    <a:pt x="217" y="288"/>
                  </a:cubicBezTo>
                  <a:cubicBezTo>
                    <a:pt x="219" y="292"/>
                    <a:pt x="224" y="294"/>
                    <a:pt x="227" y="292"/>
                  </a:cubicBezTo>
                  <a:cubicBezTo>
                    <a:pt x="227" y="292"/>
                    <a:pt x="227" y="292"/>
                    <a:pt x="227" y="292"/>
                  </a:cubicBezTo>
                  <a:cubicBezTo>
                    <a:pt x="229" y="291"/>
                    <a:pt x="231" y="290"/>
                    <a:pt x="233" y="289"/>
                  </a:cubicBezTo>
                  <a:cubicBezTo>
                    <a:pt x="236" y="287"/>
                    <a:pt x="237" y="282"/>
                    <a:pt x="235" y="279"/>
                  </a:cubicBezTo>
                  <a:moveTo>
                    <a:pt x="128" y="120"/>
                  </a:moveTo>
                  <a:cubicBezTo>
                    <a:pt x="125" y="116"/>
                    <a:pt x="127" y="110"/>
                    <a:pt x="132" y="108"/>
                  </a:cubicBezTo>
                  <a:cubicBezTo>
                    <a:pt x="136" y="105"/>
                    <a:pt x="142" y="107"/>
                    <a:pt x="145" y="111"/>
                  </a:cubicBezTo>
                  <a:cubicBezTo>
                    <a:pt x="147" y="116"/>
                    <a:pt x="145" y="122"/>
                    <a:pt x="141" y="124"/>
                  </a:cubicBezTo>
                  <a:cubicBezTo>
                    <a:pt x="136" y="127"/>
                    <a:pt x="130" y="125"/>
                    <a:pt x="128" y="120"/>
                  </a:cubicBezTo>
                  <a:moveTo>
                    <a:pt x="202" y="130"/>
                  </a:moveTo>
                  <a:cubicBezTo>
                    <a:pt x="205" y="135"/>
                    <a:pt x="203" y="140"/>
                    <a:pt x="198" y="143"/>
                  </a:cubicBezTo>
                  <a:cubicBezTo>
                    <a:pt x="194" y="145"/>
                    <a:pt x="188" y="144"/>
                    <a:pt x="186" y="139"/>
                  </a:cubicBezTo>
                  <a:cubicBezTo>
                    <a:pt x="183" y="134"/>
                    <a:pt x="185" y="129"/>
                    <a:pt x="190" y="126"/>
                  </a:cubicBezTo>
                  <a:cubicBezTo>
                    <a:pt x="194" y="124"/>
                    <a:pt x="200" y="126"/>
                    <a:pt x="202" y="130"/>
                  </a:cubicBezTo>
                  <a:moveTo>
                    <a:pt x="109" y="178"/>
                  </a:moveTo>
                  <a:cubicBezTo>
                    <a:pt x="107" y="174"/>
                    <a:pt x="108" y="168"/>
                    <a:pt x="113" y="165"/>
                  </a:cubicBezTo>
                  <a:cubicBezTo>
                    <a:pt x="118" y="163"/>
                    <a:pt x="123" y="165"/>
                    <a:pt x="126" y="169"/>
                  </a:cubicBezTo>
                  <a:cubicBezTo>
                    <a:pt x="128" y="174"/>
                    <a:pt x="126" y="180"/>
                    <a:pt x="122" y="182"/>
                  </a:cubicBezTo>
                  <a:cubicBezTo>
                    <a:pt x="117" y="185"/>
                    <a:pt x="112" y="183"/>
                    <a:pt x="109" y="178"/>
                  </a:cubicBezTo>
                  <a:moveTo>
                    <a:pt x="133" y="166"/>
                  </a:moveTo>
                  <a:cubicBezTo>
                    <a:pt x="127" y="154"/>
                    <a:pt x="132" y="140"/>
                    <a:pt x="144" y="133"/>
                  </a:cubicBezTo>
                  <a:cubicBezTo>
                    <a:pt x="156" y="127"/>
                    <a:pt x="170" y="132"/>
                    <a:pt x="177" y="144"/>
                  </a:cubicBezTo>
                  <a:cubicBezTo>
                    <a:pt x="183" y="156"/>
                    <a:pt x="178" y="170"/>
                    <a:pt x="166" y="177"/>
                  </a:cubicBezTo>
                  <a:cubicBezTo>
                    <a:pt x="155" y="183"/>
                    <a:pt x="140" y="178"/>
                    <a:pt x="133" y="166"/>
                  </a:cubicBezTo>
                  <a:moveTo>
                    <a:pt x="167" y="197"/>
                  </a:moveTo>
                  <a:cubicBezTo>
                    <a:pt x="165" y="192"/>
                    <a:pt x="166" y="187"/>
                    <a:pt x="171" y="184"/>
                  </a:cubicBezTo>
                  <a:cubicBezTo>
                    <a:pt x="176" y="182"/>
                    <a:pt x="181" y="183"/>
                    <a:pt x="184" y="188"/>
                  </a:cubicBezTo>
                  <a:cubicBezTo>
                    <a:pt x="186" y="193"/>
                    <a:pt x="184" y="198"/>
                    <a:pt x="180" y="201"/>
                  </a:cubicBezTo>
                  <a:cubicBezTo>
                    <a:pt x="175" y="203"/>
                    <a:pt x="169" y="202"/>
                    <a:pt x="167" y="197"/>
                  </a:cubicBezTo>
                </a:path>
              </a:pathLst>
            </a:custGeom>
            <a:solidFill>
              <a:schemeClr val="accent2"/>
            </a:solidFill>
            <a:ln>
              <a:noFill/>
            </a:ln>
          </p:spPr>
          <p:txBody>
            <a:bodyPr vert="horz" wrap="square" lIns="51435" tIns="25718" rIns="51435" bIns="25718" numCol="1" anchor="t" anchorCtr="0" compatLnSpc="1"/>
            <a:lstStyle/>
            <a:p>
              <a:endParaRPr lang="en-GB" sz="760">
                <a:cs typeface="+mn-ea"/>
                <a:sym typeface="+mn-lt"/>
              </a:endParaRPr>
            </a:p>
          </p:txBody>
        </p:sp>
        <p:pic>
          <p:nvPicPr>
            <p:cNvPr id="37" name="Picture 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9514" y="2500352"/>
              <a:ext cx="84722" cy="22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2862866"/>
              <a:ext cx="53766" cy="7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Freeform 40"/>
            <p:cNvSpPr>
              <a:spLocks noEditPoints="1"/>
            </p:cNvSpPr>
            <p:nvPr/>
          </p:nvSpPr>
          <p:spPr bwMode="auto">
            <a:xfrm>
              <a:off x="8130965" y="2556562"/>
              <a:ext cx="366587" cy="365773"/>
            </a:xfrm>
            <a:custGeom>
              <a:avLst/>
              <a:gdLst>
                <a:gd name="T0" fmla="*/ 143 w 190"/>
                <a:gd name="T1" fmla="*/ 160 h 190"/>
                <a:gd name="T2" fmla="*/ 161 w 190"/>
                <a:gd name="T3" fmla="*/ 163 h 190"/>
                <a:gd name="T4" fmla="*/ 161 w 190"/>
                <a:gd name="T5" fmla="*/ 153 h 190"/>
                <a:gd name="T6" fmla="*/ 171 w 190"/>
                <a:gd name="T7" fmla="*/ 143 h 190"/>
                <a:gd name="T8" fmla="*/ 177 w 190"/>
                <a:gd name="T9" fmla="*/ 133 h 190"/>
                <a:gd name="T10" fmla="*/ 176 w 190"/>
                <a:gd name="T11" fmla="*/ 118 h 190"/>
                <a:gd name="T12" fmla="*/ 188 w 190"/>
                <a:gd name="T13" fmla="*/ 113 h 190"/>
                <a:gd name="T14" fmla="*/ 175 w 190"/>
                <a:gd name="T15" fmla="*/ 100 h 190"/>
                <a:gd name="T16" fmla="*/ 189 w 190"/>
                <a:gd name="T17" fmla="*/ 90 h 190"/>
                <a:gd name="T18" fmla="*/ 182 w 190"/>
                <a:gd name="T19" fmla="*/ 83 h 190"/>
                <a:gd name="T20" fmla="*/ 181 w 190"/>
                <a:gd name="T21" fmla="*/ 69 h 190"/>
                <a:gd name="T22" fmla="*/ 177 w 190"/>
                <a:gd name="T23" fmla="*/ 58 h 190"/>
                <a:gd name="T24" fmla="*/ 168 w 190"/>
                <a:gd name="T25" fmla="*/ 47 h 190"/>
                <a:gd name="T26" fmla="*/ 169 w 190"/>
                <a:gd name="T27" fmla="*/ 37 h 190"/>
                <a:gd name="T28" fmla="*/ 153 w 190"/>
                <a:gd name="T29" fmla="*/ 38 h 190"/>
                <a:gd name="T30" fmla="*/ 153 w 190"/>
                <a:gd name="T31" fmla="*/ 20 h 190"/>
                <a:gd name="T32" fmla="*/ 142 w 190"/>
                <a:gd name="T33" fmla="*/ 21 h 190"/>
                <a:gd name="T34" fmla="*/ 131 w 190"/>
                <a:gd name="T35" fmla="*/ 13 h 190"/>
                <a:gd name="T36" fmla="*/ 120 w 190"/>
                <a:gd name="T37" fmla="*/ 9 h 190"/>
                <a:gd name="T38" fmla="*/ 106 w 190"/>
                <a:gd name="T39" fmla="*/ 8 h 190"/>
                <a:gd name="T40" fmla="*/ 99 w 190"/>
                <a:gd name="T41" fmla="*/ 0 h 190"/>
                <a:gd name="T42" fmla="*/ 89 w 190"/>
                <a:gd name="T43" fmla="*/ 14 h 190"/>
                <a:gd name="T44" fmla="*/ 81 w 190"/>
                <a:gd name="T45" fmla="*/ 6 h 190"/>
                <a:gd name="T46" fmla="*/ 69 w 190"/>
                <a:gd name="T47" fmla="*/ 9 h 190"/>
                <a:gd name="T48" fmla="*/ 57 w 190"/>
                <a:gd name="T49" fmla="*/ 15 h 190"/>
                <a:gd name="T50" fmla="*/ 51 w 190"/>
                <a:gd name="T51" fmla="*/ 11 h 190"/>
                <a:gd name="T52" fmla="*/ 47 w 190"/>
                <a:gd name="T53" fmla="*/ 21 h 190"/>
                <a:gd name="T54" fmla="*/ 35 w 190"/>
                <a:gd name="T55" fmla="*/ 28 h 190"/>
                <a:gd name="T56" fmla="*/ 27 w 190"/>
                <a:gd name="T57" fmla="*/ 36 h 190"/>
                <a:gd name="T58" fmla="*/ 20 w 190"/>
                <a:gd name="T59" fmla="*/ 48 h 190"/>
                <a:gd name="T60" fmla="*/ 11 w 190"/>
                <a:gd name="T61" fmla="*/ 52 h 190"/>
                <a:gd name="T62" fmla="*/ 19 w 190"/>
                <a:gd name="T63" fmla="*/ 67 h 190"/>
                <a:gd name="T64" fmla="*/ 3 w 190"/>
                <a:gd name="T65" fmla="*/ 73 h 190"/>
                <a:gd name="T66" fmla="*/ 8 w 190"/>
                <a:gd name="T67" fmla="*/ 82 h 190"/>
                <a:gd name="T68" fmla="*/ 5 w 190"/>
                <a:gd name="T69" fmla="*/ 96 h 190"/>
                <a:gd name="T70" fmla="*/ 6 w 190"/>
                <a:gd name="T71" fmla="*/ 108 h 190"/>
                <a:gd name="T72" fmla="*/ 10 w 190"/>
                <a:gd name="T73" fmla="*/ 121 h 190"/>
                <a:gd name="T74" fmla="*/ 7 w 190"/>
                <a:gd name="T75" fmla="*/ 130 h 190"/>
                <a:gd name="T76" fmla="*/ 24 w 190"/>
                <a:gd name="T77" fmla="*/ 134 h 190"/>
                <a:gd name="T78" fmla="*/ 18 w 190"/>
                <a:gd name="T79" fmla="*/ 151 h 190"/>
                <a:gd name="T80" fmla="*/ 28 w 190"/>
                <a:gd name="T81" fmla="*/ 153 h 190"/>
                <a:gd name="T82" fmla="*/ 36 w 190"/>
                <a:gd name="T83" fmla="*/ 164 h 190"/>
                <a:gd name="T84" fmla="*/ 46 w 190"/>
                <a:gd name="T85" fmla="*/ 171 h 190"/>
                <a:gd name="T86" fmla="*/ 59 w 190"/>
                <a:gd name="T87" fmla="*/ 176 h 190"/>
                <a:gd name="T88" fmla="*/ 64 w 190"/>
                <a:gd name="T89" fmla="*/ 185 h 190"/>
                <a:gd name="T90" fmla="*/ 77 w 190"/>
                <a:gd name="T91" fmla="*/ 174 h 190"/>
                <a:gd name="T92" fmla="*/ 86 w 190"/>
                <a:gd name="T93" fmla="*/ 189 h 190"/>
                <a:gd name="T94" fmla="*/ 95 w 190"/>
                <a:gd name="T95" fmla="*/ 183 h 190"/>
                <a:gd name="T96" fmla="*/ 108 w 190"/>
                <a:gd name="T97" fmla="*/ 184 h 190"/>
                <a:gd name="T98" fmla="*/ 120 w 190"/>
                <a:gd name="T99" fmla="*/ 182 h 190"/>
                <a:gd name="T100" fmla="*/ 132 w 190"/>
                <a:gd name="T101" fmla="*/ 175 h 190"/>
                <a:gd name="T102" fmla="*/ 139 w 190"/>
                <a:gd name="T103" fmla="*/ 179 h 190"/>
                <a:gd name="T104" fmla="*/ 78 w 190"/>
                <a:gd name="T105" fmla="*/ 74 h 190"/>
                <a:gd name="T106" fmla="*/ 86 w 190"/>
                <a:gd name="T107" fmla="*/ 76 h 190"/>
                <a:gd name="T108" fmla="*/ 121 w 190"/>
                <a:gd name="T109" fmla="*/ 88 h 190"/>
                <a:gd name="T110" fmla="*/ 124 w 190"/>
                <a:gd name="T111" fmla="*/ 80 h 190"/>
                <a:gd name="T112" fmla="*/ 77 w 190"/>
                <a:gd name="T113" fmla="*/ 104 h 190"/>
                <a:gd name="T114" fmla="*/ 81 w 190"/>
                <a:gd name="T115" fmla="*/ 102 h 190"/>
                <a:gd name="T116" fmla="*/ 102 w 190"/>
                <a:gd name="T117" fmla="*/ 108 h 190"/>
                <a:gd name="T118" fmla="*/ 104 w 190"/>
                <a:gd name="T119" fmla="*/ 113 h 190"/>
                <a:gd name="T120" fmla="*/ 102 w 190"/>
                <a:gd name="T121" fmla="*/ 12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90">
                  <a:moveTo>
                    <a:pt x="143" y="171"/>
                  </a:moveTo>
                  <a:cubicBezTo>
                    <a:pt x="142" y="169"/>
                    <a:pt x="142" y="169"/>
                    <a:pt x="142" y="169"/>
                  </a:cubicBezTo>
                  <a:cubicBezTo>
                    <a:pt x="140" y="167"/>
                    <a:pt x="140" y="163"/>
                    <a:pt x="143" y="160"/>
                  </a:cubicBezTo>
                  <a:cubicBezTo>
                    <a:pt x="146" y="157"/>
                    <a:pt x="151" y="158"/>
                    <a:pt x="153" y="161"/>
                  </a:cubicBezTo>
                  <a:cubicBezTo>
                    <a:pt x="154" y="163"/>
                    <a:pt x="154" y="163"/>
                    <a:pt x="154" y="163"/>
                  </a:cubicBezTo>
                  <a:cubicBezTo>
                    <a:pt x="156" y="165"/>
                    <a:pt x="159" y="165"/>
                    <a:pt x="161" y="163"/>
                  </a:cubicBezTo>
                  <a:cubicBezTo>
                    <a:pt x="162" y="162"/>
                    <a:pt x="162" y="161"/>
                    <a:pt x="163" y="160"/>
                  </a:cubicBezTo>
                  <a:cubicBezTo>
                    <a:pt x="165" y="159"/>
                    <a:pt x="165" y="156"/>
                    <a:pt x="163" y="154"/>
                  </a:cubicBezTo>
                  <a:cubicBezTo>
                    <a:pt x="161" y="153"/>
                    <a:pt x="161" y="153"/>
                    <a:pt x="161" y="153"/>
                  </a:cubicBezTo>
                  <a:cubicBezTo>
                    <a:pt x="159" y="151"/>
                    <a:pt x="158" y="147"/>
                    <a:pt x="159" y="144"/>
                  </a:cubicBezTo>
                  <a:cubicBezTo>
                    <a:pt x="161" y="140"/>
                    <a:pt x="166" y="139"/>
                    <a:pt x="169" y="142"/>
                  </a:cubicBezTo>
                  <a:cubicBezTo>
                    <a:pt x="171" y="143"/>
                    <a:pt x="171" y="143"/>
                    <a:pt x="171" y="143"/>
                  </a:cubicBezTo>
                  <a:cubicBezTo>
                    <a:pt x="173" y="145"/>
                    <a:pt x="176" y="144"/>
                    <a:pt x="177" y="142"/>
                  </a:cubicBezTo>
                  <a:cubicBezTo>
                    <a:pt x="178" y="141"/>
                    <a:pt x="178" y="140"/>
                    <a:pt x="179" y="139"/>
                  </a:cubicBezTo>
                  <a:cubicBezTo>
                    <a:pt x="180" y="136"/>
                    <a:pt x="179" y="134"/>
                    <a:pt x="177" y="133"/>
                  </a:cubicBezTo>
                  <a:cubicBezTo>
                    <a:pt x="175" y="132"/>
                    <a:pt x="175" y="132"/>
                    <a:pt x="175" y="132"/>
                  </a:cubicBezTo>
                  <a:cubicBezTo>
                    <a:pt x="171" y="130"/>
                    <a:pt x="169" y="126"/>
                    <a:pt x="171" y="123"/>
                  </a:cubicBezTo>
                  <a:cubicBezTo>
                    <a:pt x="169" y="120"/>
                    <a:pt x="172" y="116"/>
                    <a:pt x="176" y="118"/>
                  </a:cubicBezTo>
                  <a:cubicBezTo>
                    <a:pt x="181" y="120"/>
                    <a:pt x="181" y="120"/>
                    <a:pt x="181" y="120"/>
                  </a:cubicBezTo>
                  <a:cubicBezTo>
                    <a:pt x="184" y="121"/>
                    <a:pt x="186" y="119"/>
                    <a:pt x="187" y="117"/>
                  </a:cubicBezTo>
                  <a:cubicBezTo>
                    <a:pt x="187" y="116"/>
                    <a:pt x="188" y="114"/>
                    <a:pt x="188" y="113"/>
                  </a:cubicBezTo>
                  <a:cubicBezTo>
                    <a:pt x="188" y="111"/>
                    <a:pt x="186" y="108"/>
                    <a:pt x="184" y="108"/>
                  </a:cubicBezTo>
                  <a:cubicBezTo>
                    <a:pt x="182" y="108"/>
                    <a:pt x="182" y="108"/>
                    <a:pt x="182" y="108"/>
                  </a:cubicBezTo>
                  <a:cubicBezTo>
                    <a:pt x="178" y="107"/>
                    <a:pt x="175" y="104"/>
                    <a:pt x="175" y="100"/>
                  </a:cubicBezTo>
                  <a:cubicBezTo>
                    <a:pt x="176" y="97"/>
                    <a:pt x="179" y="94"/>
                    <a:pt x="183" y="94"/>
                  </a:cubicBezTo>
                  <a:cubicBezTo>
                    <a:pt x="185" y="94"/>
                    <a:pt x="185" y="94"/>
                    <a:pt x="185" y="94"/>
                  </a:cubicBezTo>
                  <a:cubicBezTo>
                    <a:pt x="187" y="95"/>
                    <a:pt x="190" y="93"/>
                    <a:pt x="189" y="90"/>
                  </a:cubicBezTo>
                  <a:cubicBezTo>
                    <a:pt x="189" y="89"/>
                    <a:pt x="189" y="87"/>
                    <a:pt x="189" y="86"/>
                  </a:cubicBezTo>
                  <a:cubicBezTo>
                    <a:pt x="189" y="84"/>
                    <a:pt x="186" y="82"/>
                    <a:pt x="184" y="82"/>
                  </a:cubicBezTo>
                  <a:cubicBezTo>
                    <a:pt x="182" y="83"/>
                    <a:pt x="182" y="83"/>
                    <a:pt x="182" y="83"/>
                  </a:cubicBezTo>
                  <a:cubicBezTo>
                    <a:pt x="178" y="84"/>
                    <a:pt x="174" y="81"/>
                    <a:pt x="174" y="77"/>
                  </a:cubicBezTo>
                  <a:cubicBezTo>
                    <a:pt x="173" y="74"/>
                    <a:pt x="175" y="70"/>
                    <a:pt x="179" y="69"/>
                  </a:cubicBezTo>
                  <a:cubicBezTo>
                    <a:pt x="181" y="69"/>
                    <a:pt x="181" y="69"/>
                    <a:pt x="181" y="69"/>
                  </a:cubicBezTo>
                  <a:cubicBezTo>
                    <a:pt x="183" y="69"/>
                    <a:pt x="185" y="66"/>
                    <a:pt x="184" y="63"/>
                  </a:cubicBezTo>
                  <a:cubicBezTo>
                    <a:pt x="184" y="62"/>
                    <a:pt x="183" y="61"/>
                    <a:pt x="183" y="60"/>
                  </a:cubicBezTo>
                  <a:cubicBezTo>
                    <a:pt x="182" y="58"/>
                    <a:pt x="179" y="57"/>
                    <a:pt x="177" y="58"/>
                  </a:cubicBezTo>
                  <a:cubicBezTo>
                    <a:pt x="175" y="59"/>
                    <a:pt x="175" y="59"/>
                    <a:pt x="175" y="59"/>
                  </a:cubicBezTo>
                  <a:cubicBezTo>
                    <a:pt x="171" y="61"/>
                    <a:pt x="167" y="59"/>
                    <a:pt x="166" y="56"/>
                  </a:cubicBezTo>
                  <a:cubicBezTo>
                    <a:pt x="164" y="53"/>
                    <a:pt x="165" y="48"/>
                    <a:pt x="168" y="47"/>
                  </a:cubicBezTo>
                  <a:cubicBezTo>
                    <a:pt x="170" y="46"/>
                    <a:pt x="170" y="46"/>
                    <a:pt x="170" y="46"/>
                  </a:cubicBezTo>
                  <a:cubicBezTo>
                    <a:pt x="172" y="45"/>
                    <a:pt x="173" y="42"/>
                    <a:pt x="172" y="40"/>
                  </a:cubicBezTo>
                  <a:cubicBezTo>
                    <a:pt x="171" y="39"/>
                    <a:pt x="170" y="38"/>
                    <a:pt x="169" y="37"/>
                  </a:cubicBezTo>
                  <a:cubicBezTo>
                    <a:pt x="168" y="35"/>
                    <a:pt x="165" y="34"/>
                    <a:pt x="163" y="36"/>
                  </a:cubicBezTo>
                  <a:cubicBezTo>
                    <a:pt x="161" y="38"/>
                    <a:pt x="161" y="38"/>
                    <a:pt x="161" y="38"/>
                  </a:cubicBezTo>
                  <a:cubicBezTo>
                    <a:pt x="159" y="40"/>
                    <a:pt x="155" y="40"/>
                    <a:pt x="153" y="38"/>
                  </a:cubicBezTo>
                  <a:cubicBezTo>
                    <a:pt x="149" y="36"/>
                    <a:pt x="149" y="31"/>
                    <a:pt x="152" y="28"/>
                  </a:cubicBezTo>
                  <a:cubicBezTo>
                    <a:pt x="153" y="27"/>
                    <a:pt x="153" y="27"/>
                    <a:pt x="153" y="27"/>
                  </a:cubicBezTo>
                  <a:cubicBezTo>
                    <a:pt x="155" y="25"/>
                    <a:pt x="155" y="22"/>
                    <a:pt x="153" y="20"/>
                  </a:cubicBezTo>
                  <a:cubicBezTo>
                    <a:pt x="152" y="19"/>
                    <a:pt x="151" y="19"/>
                    <a:pt x="150" y="18"/>
                  </a:cubicBezTo>
                  <a:cubicBezTo>
                    <a:pt x="148" y="16"/>
                    <a:pt x="145" y="17"/>
                    <a:pt x="144" y="19"/>
                  </a:cubicBezTo>
                  <a:cubicBezTo>
                    <a:pt x="142" y="21"/>
                    <a:pt x="142" y="21"/>
                    <a:pt x="142" y="21"/>
                  </a:cubicBezTo>
                  <a:cubicBezTo>
                    <a:pt x="141" y="25"/>
                    <a:pt x="136" y="26"/>
                    <a:pt x="133" y="24"/>
                  </a:cubicBezTo>
                  <a:cubicBezTo>
                    <a:pt x="130" y="22"/>
                    <a:pt x="129" y="18"/>
                    <a:pt x="131" y="15"/>
                  </a:cubicBezTo>
                  <a:cubicBezTo>
                    <a:pt x="131" y="13"/>
                    <a:pt x="131" y="13"/>
                    <a:pt x="131" y="13"/>
                  </a:cubicBezTo>
                  <a:cubicBezTo>
                    <a:pt x="133" y="11"/>
                    <a:pt x="132" y="8"/>
                    <a:pt x="129" y="7"/>
                  </a:cubicBezTo>
                  <a:cubicBezTo>
                    <a:pt x="128" y="6"/>
                    <a:pt x="127" y="6"/>
                    <a:pt x="126" y="6"/>
                  </a:cubicBezTo>
                  <a:cubicBezTo>
                    <a:pt x="123" y="5"/>
                    <a:pt x="121" y="6"/>
                    <a:pt x="120" y="9"/>
                  </a:cubicBezTo>
                  <a:cubicBezTo>
                    <a:pt x="120" y="11"/>
                    <a:pt x="120" y="11"/>
                    <a:pt x="120" y="11"/>
                  </a:cubicBezTo>
                  <a:cubicBezTo>
                    <a:pt x="119" y="15"/>
                    <a:pt x="115" y="17"/>
                    <a:pt x="111" y="16"/>
                  </a:cubicBezTo>
                  <a:cubicBezTo>
                    <a:pt x="108" y="15"/>
                    <a:pt x="106" y="11"/>
                    <a:pt x="106" y="8"/>
                  </a:cubicBezTo>
                  <a:cubicBezTo>
                    <a:pt x="107" y="6"/>
                    <a:pt x="107" y="6"/>
                    <a:pt x="107" y="6"/>
                  </a:cubicBezTo>
                  <a:cubicBezTo>
                    <a:pt x="107" y="3"/>
                    <a:pt x="106" y="1"/>
                    <a:pt x="103" y="1"/>
                  </a:cubicBezTo>
                  <a:cubicBezTo>
                    <a:pt x="102" y="1"/>
                    <a:pt x="101" y="1"/>
                    <a:pt x="99" y="0"/>
                  </a:cubicBezTo>
                  <a:cubicBezTo>
                    <a:pt x="97" y="0"/>
                    <a:pt x="95" y="2"/>
                    <a:pt x="95" y="5"/>
                  </a:cubicBezTo>
                  <a:cubicBezTo>
                    <a:pt x="95" y="7"/>
                    <a:pt x="95" y="7"/>
                    <a:pt x="95" y="7"/>
                  </a:cubicBezTo>
                  <a:cubicBezTo>
                    <a:pt x="95" y="11"/>
                    <a:pt x="92" y="14"/>
                    <a:pt x="89" y="14"/>
                  </a:cubicBezTo>
                  <a:cubicBezTo>
                    <a:pt x="89" y="14"/>
                    <a:pt x="89" y="14"/>
                    <a:pt x="89" y="14"/>
                  </a:cubicBezTo>
                  <a:cubicBezTo>
                    <a:pt x="85" y="15"/>
                    <a:pt x="82" y="12"/>
                    <a:pt x="81" y="8"/>
                  </a:cubicBezTo>
                  <a:cubicBezTo>
                    <a:pt x="81" y="6"/>
                    <a:pt x="81" y="6"/>
                    <a:pt x="81" y="6"/>
                  </a:cubicBezTo>
                  <a:cubicBezTo>
                    <a:pt x="81" y="4"/>
                    <a:pt x="79" y="2"/>
                    <a:pt x="76" y="2"/>
                  </a:cubicBezTo>
                  <a:cubicBezTo>
                    <a:pt x="75" y="2"/>
                    <a:pt x="74" y="3"/>
                    <a:pt x="72" y="3"/>
                  </a:cubicBezTo>
                  <a:cubicBezTo>
                    <a:pt x="70" y="4"/>
                    <a:pt x="69" y="6"/>
                    <a:pt x="69" y="9"/>
                  </a:cubicBezTo>
                  <a:cubicBezTo>
                    <a:pt x="70" y="11"/>
                    <a:pt x="70" y="11"/>
                    <a:pt x="70" y="11"/>
                  </a:cubicBezTo>
                  <a:cubicBezTo>
                    <a:pt x="71" y="14"/>
                    <a:pt x="70" y="18"/>
                    <a:pt x="66" y="19"/>
                  </a:cubicBezTo>
                  <a:cubicBezTo>
                    <a:pt x="63" y="21"/>
                    <a:pt x="59" y="19"/>
                    <a:pt x="57" y="15"/>
                  </a:cubicBezTo>
                  <a:cubicBezTo>
                    <a:pt x="57" y="14"/>
                    <a:pt x="57" y="14"/>
                    <a:pt x="57" y="14"/>
                  </a:cubicBezTo>
                  <a:cubicBezTo>
                    <a:pt x="56" y="11"/>
                    <a:pt x="53" y="10"/>
                    <a:pt x="51" y="11"/>
                  </a:cubicBezTo>
                  <a:cubicBezTo>
                    <a:pt x="51" y="11"/>
                    <a:pt x="51" y="11"/>
                    <a:pt x="51" y="11"/>
                  </a:cubicBezTo>
                  <a:cubicBezTo>
                    <a:pt x="50" y="12"/>
                    <a:pt x="48" y="12"/>
                    <a:pt x="47" y="13"/>
                  </a:cubicBezTo>
                  <a:cubicBezTo>
                    <a:pt x="45" y="14"/>
                    <a:pt x="45" y="17"/>
                    <a:pt x="46" y="19"/>
                  </a:cubicBezTo>
                  <a:cubicBezTo>
                    <a:pt x="47" y="21"/>
                    <a:pt x="47" y="21"/>
                    <a:pt x="47" y="21"/>
                  </a:cubicBezTo>
                  <a:cubicBezTo>
                    <a:pt x="50" y="24"/>
                    <a:pt x="49" y="28"/>
                    <a:pt x="46" y="31"/>
                  </a:cubicBezTo>
                  <a:cubicBezTo>
                    <a:pt x="43" y="33"/>
                    <a:pt x="39" y="32"/>
                    <a:pt x="36" y="29"/>
                  </a:cubicBezTo>
                  <a:cubicBezTo>
                    <a:pt x="35" y="28"/>
                    <a:pt x="35" y="28"/>
                    <a:pt x="35" y="28"/>
                  </a:cubicBezTo>
                  <a:cubicBezTo>
                    <a:pt x="34" y="25"/>
                    <a:pt x="31" y="25"/>
                    <a:pt x="29" y="27"/>
                  </a:cubicBezTo>
                  <a:cubicBezTo>
                    <a:pt x="28" y="28"/>
                    <a:pt x="27" y="29"/>
                    <a:pt x="26" y="30"/>
                  </a:cubicBezTo>
                  <a:cubicBezTo>
                    <a:pt x="24" y="32"/>
                    <a:pt x="25" y="34"/>
                    <a:pt x="27" y="36"/>
                  </a:cubicBezTo>
                  <a:cubicBezTo>
                    <a:pt x="28" y="37"/>
                    <a:pt x="28" y="37"/>
                    <a:pt x="28" y="37"/>
                  </a:cubicBezTo>
                  <a:cubicBezTo>
                    <a:pt x="31" y="40"/>
                    <a:pt x="32" y="44"/>
                    <a:pt x="30" y="47"/>
                  </a:cubicBezTo>
                  <a:cubicBezTo>
                    <a:pt x="27" y="50"/>
                    <a:pt x="23" y="50"/>
                    <a:pt x="20" y="48"/>
                  </a:cubicBezTo>
                  <a:cubicBezTo>
                    <a:pt x="19" y="47"/>
                    <a:pt x="19" y="47"/>
                    <a:pt x="19" y="47"/>
                  </a:cubicBezTo>
                  <a:cubicBezTo>
                    <a:pt x="17" y="45"/>
                    <a:pt x="14" y="46"/>
                    <a:pt x="12" y="48"/>
                  </a:cubicBezTo>
                  <a:cubicBezTo>
                    <a:pt x="12" y="49"/>
                    <a:pt x="11" y="51"/>
                    <a:pt x="11" y="52"/>
                  </a:cubicBezTo>
                  <a:cubicBezTo>
                    <a:pt x="9" y="54"/>
                    <a:pt x="10" y="57"/>
                    <a:pt x="13" y="58"/>
                  </a:cubicBezTo>
                  <a:cubicBezTo>
                    <a:pt x="15" y="58"/>
                    <a:pt x="15" y="58"/>
                    <a:pt x="15" y="58"/>
                  </a:cubicBezTo>
                  <a:cubicBezTo>
                    <a:pt x="18" y="60"/>
                    <a:pt x="20" y="64"/>
                    <a:pt x="19" y="67"/>
                  </a:cubicBezTo>
                  <a:cubicBezTo>
                    <a:pt x="20" y="70"/>
                    <a:pt x="17" y="74"/>
                    <a:pt x="14" y="73"/>
                  </a:cubicBezTo>
                  <a:cubicBezTo>
                    <a:pt x="8" y="70"/>
                    <a:pt x="8" y="70"/>
                    <a:pt x="8" y="70"/>
                  </a:cubicBezTo>
                  <a:cubicBezTo>
                    <a:pt x="6" y="69"/>
                    <a:pt x="3" y="71"/>
                    <a:pt x="3" y="73"/>
                  </a:cubicBezTo>
                  <a:cubicBezTo>
                    <a:pt x="2" y="75"/>
                    <a:pt x="2" y="76"/>
                    <a:pt x="2" y="77"/>
                  </a:cubicBezTo>
                  <a:cubicBezTo>
                    <a:pt x="1" y="80"/>
                    <a:pt x="3" y="82"/>
                    <a:pt x="6" y="82"/>
                  </a:cubicBezTo>
                  <a:cubicBezTo>
                    <a:pt x="8" y="82"/>
                    <a:pt x="8" y="82"/>
                    <a:pt x="8" y="82"/>
                  </a:cubicBezTo>
                  <a:cubicBezTo>
                    <a:pt x="11" y="83"/>
                    <a:pt x="14" y="85"/>
                    <a:pt x="14" y="89"/>
                  </a:cubicBezTo>
                  <a:cubicBezTo>
                    <a:pt x="14" y="93"/>
                    <a:pt x="11" y="96"/>
                    <a:pt x="7" y="96"/>
                  </a:cubicBezTo>
                  <a:cubicBezTo>
                    <a:pt x="5" y="96"/>
                    <a:pt x="5" y="96"/>
                    <a:pt x="5" y="96"/>
                  </a:cubicBezTo>
                  <a:cubicBezTo>
                    <a:pt x="2" y="96"/>
                    <a:pt x="0" y="98"/>
                    <a:pt x="0" y="100"/>
                  </a:cubicBezTo>
                  <a:cubicBezTo>
                    <a:pt x="0" y="102"/>
                    <a:pt x="0" y="103"/>
                    <a:pt x="0" y="104"/>
                  </a:cubicBezTo>
                  <a:cubicBezTo>
                    <a:pt x="1" y="107"/>
                    <a:pt x="3" y="108"/>
                    <a:pt x="6" y="108"/>
                  </a:cubicBezTo>
                  <a:cubicBezTo>
                    <a:pt x="8" y="107"/>
                    <a:pt x="8" y="107"/>
                    <a:pt x="8" y="107"/>
                  </a:cubicBezTo>
                  <a:cubicBezTo>
                    <a:pt x="11" y="107"/>
                    <a:pt x="14" y="108"/>
                    <a:pt x="15" y="112"/>
                  </a:cubicBezTo>
                  <a:cubicBezTo>
                    <a:pt x="17" y="116"/>
                    <a:pt x="15" y="120"/>
                    <a:pt x="10" y="121"/>
                  </a:cubicBezTo>
                  <a:cubicBezTo>
                    <a:pt x="9" y="121"/>
                    <a:pt x="9" y="121"/>
                    <a:pt x="9" y="121"/>
                  </a:cubicBezTo>
                  <a:cubicBezTo>
                    <a:pt x="6" y="122"/>
                    <a:pt x="5" y="124"/>
                    <a:pt x="5" y="127"/>
                  </a:cubicBezTo>
                  <a:cubicBezTo>
                    <a:pt x="6" y="128"/>
                    <a:pt x="6" y="129"/>
                    <a:pt x="7" y="130"/>
                  </a:cubicBezTo>
                  <a:cubicBezTo>
                    <a:pt x="8" y="133"/>
                    <a:pt x="11" y="134"/>
                    <a:pt x="13" y="132"/>
                  </a:cubicBezTo>
                  <a:cubicBezTo>
                    <a:pt x="15" y="131"/>
                    <a:pt x="15" y="131"/>
                    <a:pt x="15" y="131"/>
                  </a:cubicBezTo>
                  <a:cubicBezTo>
                    <a:pt x="18" y="130"/>
                    <a:pt x="22" y="131"/>
                    <a:pt x="24" y="134"/>
                  </a:cubicBezTo>
                  <a:cubicBezTo>
                    <a:pt x="26" y="138"/>
                    <a:pt x="24" y="142"/>
                    <a:pt x="21" y="143"/>
                  </a:cubicBezTo>
                  <a:cubicBezTo>
                    <a:pt x="19" y="144"/>
                    <a:pt x="19" y="144"/>
                    <a:pt x="19" y="144"/>
                  </a:cubicBezTo>
                  <a:cubicBezTo>
                    <a:pt x="17" y="146"/>
                    <a:pt x="16" y="149"/>
                    <a:pt x="18" y="151"/>
                  </a:cubicBezTo>
                  <a:cubicBezTo>
                    <a:pt x="19" y="152"/>
                    <a:pt x="19" y="153"/>
                    <a:pt x="20" y="154"/>
                  </a:cubicBezTo>
                  <a:cubicBezTo>
                    <a:pt x="22" y="156"/>
                    <a:pt x="25" y="156"/>
                    <a:pt x="27" y="154"/>
                  </a:cubicBezTo>
                  <a:cubicBezTo>
                    <a:pt x="28" y="153"/>
                    <a:pt x="28" y="153"/>
                    <a:pt x="28" y="153"/>
                  </a:cubicBezTo>
                  <a:cubicBezTo>
                    <a:pt x="31" y="150"/>
                    <a:pt x="34" y="150"/>
                    <a:pt x="37" y="152"/>
                  </a:cubicBezTo>
                  <a:cubicBezTo>
                    <a:pt x="40" y="154"/>
                    <a:pt x="41" y="159"/>
                    <a:pt x="38" y="162"/>
                  </a:cubicBezTo>
                  <a:cubicBezTo>
                    <a:pt x="36" y="164"/>
                    <a:pt x="36" y="164"/>
                    <a:pt x="36" y="164"/>
                  </a:cubicBezTo>
                  <a:cubicBezTo>
                    <a:pt x="35" y="165"/>
                    <a:pt x="35" y="168"/>
                    <a:pt x="37" y="170"/>
                  </a:cubicBezTo>
                  <a:cubicBezTo>
                    <a:pt x="38" y="171"/>
                    <a:pt x="39" y="172"/>
                    <a:pt x="40" y="172"/>
                  </a:cubicBezTo>
                  <a:cubicBezTo>
                    <a:pt x="42" y="174"/>
                    <a:pt x="45" y="173"/>
                    <a:pt x="46" y="171"/>
                  </a:cubicBezTo>
                  <a:cubicBezTo>
                    <a:pt x="47" y="169"/>
                    <a:pt x="47" y="169"/>
                    <a:pt x="47" y="169"/>
                  </a:cubicBezTo>
                  <a:cubicBezTo>
                    <a:pt x="49" y="166"/>
                    <a:pt x="52" y="165"/>
                    <a:pt x="55" y="166"/>
                  </a:cubicBezTo>
                  <a:cubicBezTo>
                    <a:pt x="59" y="167"/>
                    <a:pt x="61" y="172"/>
                    <a:pt x="59" y="176"/>
                  </a:cubicBezTo>
                  <a:cubicBezTo>
                    <a:pt x="58" y="177"/>
                    <a:pt x="58" y="177"/>
                    <a:pt x="58" y="177"/>
                  </a:cubicBezTo>
                  <a:cubicBezTo>
                    <a:pt x="57" y="179"/>
                    <a:pt x="58" y="182"/>
                    <a:pt x="60" y="183"/>
                  </a:cubicBezTo>
                  <a:cubicBezTo>
                    <a:pt x="61" y="184"/>
                    <a:pt x="63" y="184"/>
                    <a:pt x="64" y="185"/>
                  </a:cubicBezTo>
                  <a:cubicBezTo>
                    <a:pt x="66" y="185"/>
                    <a:pt x="69" y="184"/>
                    <a:pt x="69" y="182"/>
                  </a:cubicBezTo>
                  <a:cubicBezTo>
                    <a:pt x="70" y="180"/>
                    <a:pt x="70" y="180"/>
                    <a:pt x="70" y="180"/>
                  </a:cubicBezTo>
                  <a:cubicBezTo>
                    <a:pt x="71" y="176"/>
                    <a:pt x="74" y="174"/>
                    <a:pt x="77" y="174"/>
                  </a:cubicBezTo>
                  <a:cubicBezTo>
                    <a:pt x="81" y="174"/>
                    <a:pt x="84" y="178"/>
                    <a:pt x="83" y="182"/>
                  </a:cubicBezTo>
                  <a:cubicBezTo>
                    <a:pt x="83" y="184"/>
                    <a:pt x="83" y="184"/>
                    <a:pt x="83" y="184"/>
                  </a:cubicBezTo>
                  <a:cubicBezTo>
                    <a:pt x="82" y="187"/>
                    <a:pt x="84" y="189"/>
                    <a:pt x="86" y="189"/>
                  </a:cubicBezTo>
                  <a:cubicBezTo>
                    <a:pt x="88" y="190"/>
                    <a:pt x="89" y="190"/>
                    <a:pt x="90" y="190"/>
                  </a:cubicBezTo>
                  <a:cubicBezTo>
                    <a:pt x="93" y="190"/>
                    <a:pt x="95" y="188"/>
                    <a:pt x="95" y="185"/>
                  </a:cubicBezTo>
                  <a:cubicBezTo>
                    <a:pt x="95" y="183"/>
                    <a:pt x="95" y="183"/>
                    <a:pt x="95" y="183"/>
                  </a:cubicBezTo>
                  <a:cubicBezTo>
                    <a:pt x="94" y="179"/>
                    <a:pt x="97" y="176"/>
                    <a:pt x="101" y="176"/>
                  </a:cubicBezTo>
                  <a:cubicBezTo>
                    <a:pt x="104" y="174"/>
                    <a:pt x="108" y="176"/>
                    <a:pt x="108" y="180"/>
                  </a:cubicBezTo>
                  <a:cubicBezTo>
                    <a:pt x="108" y="184"/>
                    <a:pt x="108" y="184"/>
                    <a:pt x="108" y="184"/>
                  </a:cubicBezTo>
                  <a:cubicBezTo>
                    <a:pt x="108" y="187"/>
                    <a:pt x="111" y="189"/>
                    <a:pt x="113" y="188"/>
                  </a:cubicBezTo>
                  <a:cubicBezTo>
                    <a:pt x="115" y="188"/>
                    <a:pt x="116" y="187"/>
                    <a:pt x="117" y="187"/>
                  </a:cubicBezTo>
                  <a:cubicBezTo>
                    <a:pt x="120" y="187"/>
                    <a:pt x="121" y="184"/>
                    <a:pt x="120" y="182"/>
                  </a:cubicBezTo>
                  <a:cubicBezTo>
                    <a:pt x="119" y="179"/>
                    <a:pt x="119" y="179"/>
                    <a:pt x="119" y="179"/>
                  </a:cubicBezTo>
                  <a:cubicBezTo>
                    <a:pt x="118" y="176"/>
                    <a:pt x="120" y="171"/>
                    <a:pt x="125" y="170"/>
                  </a:cubicBezTo>
                  <a:cubicBezTo>
                    <a:pt x="128" y="170"/>
                    <a:pt x="131" y="172"/>
                    <a:pt x="132" y="175"/>
                  </a:cubicBezTo>
                  <a:cubicBezTo>
                    <a:pt x="133" y="177"/>
                    <a:pt x="133" y="177"/>
                    <a:pt x="133" y="177"/>
                  </a:cubicBezTo>
                  <a:cubicBezTo>
                    <a:pt x="134" y="179"/>
                    <a:pt x="136" y="180"/>
                    <a:pt x="139" y="179"/>
                  </a:cubicBezTo>
                  <a:cubicBezTo>
                    <a:pt x="139" y="179"/>
                    <a:pt x="139" y="179"/>
                    <a:pt x="139" y="179"/>
                  </a:cubicBezTo>
                  <a:cubicBezTo>
                    <a:pt x="140" y="178"/>
                    <a:pt x="141" y="178"/>
                    <a:pt x="142" y="177"/>
                  </a:cubicBezTo>
                  <a:cubicBezTo>
                    <a:pt x="144" y="176"/>
                    <a:pt x="145" y="173"/>
                    <a:pt x="143" y="171"/>
                  </a:cubicBezTo>
                  <a:close/>
                  <a:moveTo>
                    <a:pt x="78" y="74"/>
                  </a:moveTo>
                  <a:cubicBezTo>
                    <a:pt x="77" y="71"/>
                    <a:pt x="78" y="68"/>
                    <a:pt x="80" y="66"/>
                  </a:cubicBezTo>
                  <a:cubicBezTo>
                    <a:pt x="83" y="65"/>
                    <a:pt x="87" y="66"/>
                    <a:pt x="88" y="69"/>
                  </a:cubicBezTo>
                  <a:cubicBezTo>
                    <a:pt x="90" y="71"/>
                    <a:pt x="89" y="75"/>
                    <a:pt x="86" y="76"/>
                  </a:cubicBezTo>
                  <a:cubicBezTo>
                    <a:pt x="83" y="78"/>
                    <a:pt x="79" y="77"/>
                    <a:pt x="78" y="74"/>
                  </a:cubicBezTo>
                  <a:close/>
                  <a:moveTo>
                    <a:pt x="124" y="80"/>
                  </a:moveTo>
                  <a:cubicBezTo>
                    <a:pt x="125" y="83"/>
                    <a:pt x="124" y="86"/>
                    <a:pt x="121" y="88"/>
                  </a:cubicBezTo>
                  <a:cubicBezTo>
                    <a:pt x="118" y="89"/>
                    <a:pt x="115" y="88"/>
                    <a:pt x="113" y="85"/>
                  </a:cubicBezTo>
                  <a:cubicBezTo>
                    <a:pt x="112" y="83"/>
                    <a:pt x="113" y="79"/>
                    <a:pt x="116" y="78"/>
                  </a:cubicBezTo>
                  <a:cubicBezTo>
                    <a:pt x="119" y="76"/>
                    <a:pt x="122" y="77"/>
                    <a:pt x="124" y="80"/>
                  </a:cubicBezTo>
                  <a:close/>
                  <a:moveTo>
                    <a:pt x="67" y="109"/>
                  </a:moveTo>
                  <a:cubicBezTo>
                    <a:pt x="65" y="107"/>
                    <a:pt x="66" y="103"/>
                    <a:pt x="69" y="102"/>
                  </a:cubicBezTo>
                  <a:cubicBezTo>
                    <a:pt x="72" y="100"/>
                    <a:pt x="75" y="101"/>
                    <a:pt x="77" y="104"/>
                  </a:cubicBezTo>
                  <a:cubicBezTo>
                    <a:pt x="78" y="107"/>
                    <a:pt x="77" y="110"/>
                    <a:pt x="74" y="112"/>
                  </a:cubicBezTo>
                  <a:cubicBezTo>
                    <a:pt x="72" y="113"/>
                    <a:pt x="68" y="112"/>
                    <a:pt x="67" y="109"/>
                  </a:cubicBezTo>
                  <a:close/>
                  <a:moveTo>
                    <a:pt x="81" y="102"/>
                  </a:moveTo>
                  <a:cubicBezTo>
                    <a:pt x="78" y="95"/>
                    <a:pt x="80" y="86"/>
                    <a:pt x="88" y="82"/>
                  </a:cubicBezTo>
                  <a:cubicBezTo>
                    <a:pt x="95" y="78"/>
                    <a:pt x="104" y="81"/>
                    <a:pt x="108" y="88"/>
                  </a:cubicBezTo>
                  <a:cubicBezTo>
                    <a:pt x="112" y="96"/>
                    <a:pt x="109" y="105"/>
                    <a:pt x="102" y="108"/>
                  </a:cubicBezTo>
                  <a:cubicBezTo>
                    <a:pt x="94" y="112"/>
                    <a:pt x="85" y="109"/>
                    <a:pt x="81" y="102"/>
                  </a:cubicBezTo>
                  <a:close/>
                  <a:moveTo>
                    <a:pt x="102" y="121"/>
                  </a:moveTo>
                  <a:cubicBezTo>
                    <a:pt x="100" y="118"/>
                    <a:pt x="102" y="114"/>
                    <a:pt x="104" y="113"/>
                  </a:cubicBezTo>
                  <a:cubicBezTo>
                    <a:pt x="107" y="111"/>
                    <a:pt x="111" y="113"/>
                    <a:pt x="112" y="115"/>
                  </a:cubicBezTo>
                  <a:cubicBezTo>
                    <a:pt x="114" y="118"/>
                    <a:pt x="113" y="122"/>
                    <a:pt x="110" y="123"/>
                  </a:cubicBezTo>
                  <a:cubicBezTo>
                    <a:pt x="107" y="125"/>
                    <a:pt x="103" y="124"/>
                    <a:pt x="102" y="121"/>
                  </a:cubicBezTo>
                  <a:close/>
                </a:path>
              </a:pathLst>
            </a:custGeom>
            <a:solidFill>
              <a:schemeClr val="accent4"/>
            </a:solidFill>
            <a:ln>
              <a:noFill/>
            </a:ln>
          </p:spPr>
          <p:txBody>
            <a:bodyPr vert="horz" wrap="square" lIns="51435" tIns="25718" rIns="51435" bIns="25718" numCol="1" anchor="t" anchorCtr="0" compatLnSpc="1"/>
            <a:lstStyle/>
            <a:p>
              <a:endParaRPr lang="en-GB" sz="760">
                <a:cs typeface="+mn-ea"/>
                <a:sym typeface="+mn-lt"/>
              </a:endParaRPr>
            </a:p>
          </p:txBody>
        </p:sp>
        <p:sp>
          <p:nvSpPr>
            <p:cNvPr id="40" name="Freeform 41"/>
            <p:cNvSpPr>
              <a:spLocks noEditPoints="1"/>
            </p:cNvSpPr>
            <p:nvPr/>
          </p:nvSpPr>
          <p:spPr bwMode="auto">
            <a:xfrm>
              <a:off x="6607592" y="3575676"/>
              <a:ext cx="1232549" cy="1236621"/>
            </a:xfrm>
            <a:custGeom>
              <a:avLst/>
              <a:gdLst>
                <a:gd name="T0" fmla="*/ 619 w 640"/>
                <a:gd name="T1" fmla="*/ 436 h 642"/>
                <a:gd name="T2" fmla="*/ 614 w 640"/>
                <a:gd name="T3" fmla="*/ 371 h 642"/>
                <a:gd name="T4" fmla="*/ 625 w 640"/>
                <a:gd name="T5" fmla="*/ 332 h 642"/>
                <a:gd name="T6" fmla="*/ 623 w 640"/>
                <a:gd name="T7" fmla="*/ 286 h 642"/>
                <a:gd name="T8" fmla="*/ 608 w 640"/>
                <a:gd name="T9" fmla="*/ 248 h 642"/>
                <a:gd name="T10" fmla="*/ 609 w 640"/>
                <a:gd name="T11" fmla="*/ 182 h 642"/>
                <a:gd name="T12" fmla="*/ 547 w 640"/>
                <a:gd name="T13" fmla="*/ 167 h 642"/>
                <a:gd name="T14" fmla="*/ 550 w 640"/>
                <a:gd name="T15" fmla="*/ 97 h 642"/>
                <a:gd name="T16" fmla="*/ 488 w 640"/>
                <a:gd name="T17" fmla="*/ 74 h 642"/>
                <a:gd name="T18" fmla="*/ 457 w 640"/>
                <a:gd name="T19" fmla="*/ 48 h 642"/>
                <a:gd name="T20" fmla="*/ 414 w 640"/>
                <a:gd name="T21" fmla="*/ 31 h 642"/>
                <a:gd name="T22" fmla="*/ 374 w 640"/>
                <a:gd name="T23" fmla="*/ 29 h 642"/>
                <a:gd name="T24" fmla="*/ 314 w 640"/>
                <a:gd name="T25" fmla="*/ 0 h 642"/>
                <a:gd name="T26" fmla="*/ 266 w 640"/>
                <a:gd name="T27" fmla="*/ 52 h 642"/>
                <a:gd name="T28" fmla="*/ 224 w 640"/>
                <a:gd name="T29" fmla="*/ 15 h 642"/>
                <a:gd name="T30" fmla="*/ 200 w 640"/>
                <a:gd name="T31" fmla="*/ 75 h 642"/>
                <a:gd name="T32" fmla="*/ 131 w 640"/>
                <a:gd name="T33" fmla="*/ 62 h 642"/>
                <a:gd name="T34" fmla="*/ 100 w 640"/>
                <a:gd name="T35" fmla="*/ 120 h 642"/>
                <a:gd name="T36" fmla="*/ 70 w 640"/>
                <a:gd name="T37" fmla="*/ 147 h 642"/>
                <a:gd name="T38" fmla="*/ 47 w 640"/>
                <a:gd name="T39" fmla="*/ 187 h 642"/>
                <a:gd name="T40" fmla="*/ 39 w 640"/>
                <a:gd name="T41" fmla="*/ 227 h 642"/>
                <a:gd name="T42" fmla="*/ 2 w 640"/>
                <a:gd name="T43" fmla="*/ 281 h 642"/>
                <a:gd name="T44" fmla="*/ 47 w 640"/>
                <a:gd name="T45" fmla="*/ 332 h 642"/>
                <a:gd name="T46" fmla="*/ 6 w 640"/>
                <a:gd name="T47" fmla="*/ 385 h 642"/>
                <a:gd name="T48" fmla="*/ 46 w 640"/>
                <a:gd name="T49" fmla="*/ 438 h 642"/>
                <a:gd name="T50" fmla="*/ 58 w 640"/>
                <a:gd name="T51" fmla="*/ 476 h 642"/>
                <a:gd name="T52" fmla="*/ 85 w 640"/>
                <a:gd name="T53" fmla="*/ 514 h 642"/>
                <a:gd name="T54" fmla="*/ 117 w 640"/>
                <a:gd name="T55" fmla="*/ 538 h 642"/>
                <a:gd name="T56" fmla="*/ 152 w 640"/>
                <a:gd name="T57" fmla="*/ 594 h 642"/>
                <a:gd name="T58" fmla="*/ 217 w 640"/>
                <a:gd name="T59" fmla="*/ 574 h 642"/>
                <a:gd name="T60" fmla="*/ 248 w 640"/>
                <a:gd name="T61" fmla="*/ 633 h 642"/>
                <a:gd name="T62" fmla="*/ 313 w 640"/>
                <a:gd name="T63" fmla="*/ 619 h 642"/>
                <a:gd name="T64" fmla="*/ 353 w 640"/>
                <a:gd name="T65" fmla="*/ 624 h 642"/>
                <a:gd name="T66" fmla="*/ 398 w 640"/>
                <a:gd name="T67" fmla="*/ 615 h 642"/>
                <a:gd name="T68" fmla="*/ 437 w 640"/>
                <a:gd name="T69" fmla="*/ 603 h 642"/>
                <a:gd name="T70" fmla="*/ 478 w 640"/>
                <a:gd name="T71" fmla="*/ 581 h 642"/>
                <a:gd name="T72" fmla="*/ 506 w 640"/>
                <a:gd name="T73" fmla="*/ 553 h 642"/>
                <a:gd name="T74" fmla="*/ 567 w 640"/>
                <a:gd name="T75" fmla="*/ 526 h 642"/>
                <a:gd name="T76" fmla="*/ 557 w 640"/>
                <a:gd name="T77" fmla="*/ 459 h 642"/>
                <a:gd name="T78" fmla="*/ 540 w 640"/>
                <a:gd name="T79" fmla="*/ 327 h 642"/>
                <a:gd name="T80" fmla="*/ 480 w 640"/>
                <a:gd name="T81" fmla="*/ 170 h 642"/>
                <a:gd name="T82" fmla="*/ 346 w 640"/>
                <a:gd name="T83" fmla="*/ 103 h 642"/>
                <a:gd name="T84" fmla="*/ 326 w 640"/>
                <a:gd name="T85" fmla="*/ 111 h 642"/>
                <a:gd name="T86" fmla="*/ 169 w 640"/>
                <a:gd name="T87" fmla="*/ 161 h 642"/>
                <a:gd name="T88" fmla="*/ 102 w 640"/>
                <a:gd name="T89" fmla="*/ 295 h 642"/>
                <a:gd name="T90" fmla="*/ 101 w 640"/>
                <a:gd name="T91" fmla="*/ 315 h 642"/>
                <a:gd name="T92" fmla="*/ 161 w 640"/>
                <a:gd name="T93" fmla="*/ 472 h 642"/>
                <a:gd name="T94" fmla="*/ 295 w 640"/>
                <a:gd name="T95" fmla="*/ 539 h 642"/>
                <a:gd name="T96" fmla="*/ 393 w 640"/>
                <a:gd name="T97" fmla="*/ 164 h 642"/>
                <a:gd name="T98" fmla="*/ 314 w 640"/>
                <a:gd name="T99" fmla="*/ 540 h 642"/>
                <a:gd name="T100" fmla="*/ 386 w 640"/>
                <a:gd name="T101" fmla="*/ 530 h 642"/>
                <a:gd name="T102" fmla="*/ 528 w 640"/>
                <a:gd name="T103" fmla="*/ 346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0" h="642">
                  <a:moveTo>
                    <a:pt x="576" y="444"/>
                  </a:moveTo>
                  <a:cubicBezTo>
                    <a:pt x="594" y="455"/>
                    <a:pt x="594" y="455"/>
                    <a:pt x="594" y="455"/>
                  </a:cubicBezTo>
                  <a:cubicBezTo>
                    <a:pt x="601" y="459"/>
                    <a:pt x="611" y="456"/>
                    <a:pt x="614" y="448"/>
                  </a:cubicBezTo>
                  <a:cubicBezTo>
                    <a:pt x="616" y="444"/>
                    <a:pt x="618" y="440"/>
                    <a:pt x="619" y="436"/>
                  </a:cubicBezTo>
                  <a:cubicBezTo>
                    <a:pt x="622" y="428"/>
                    <a:pt x="618" y="420"/>
                    <a:pt x="610" y="417"/>
                  </a:cubicBezTo>
                  <a:cubicBezTo>
                    <a:pt x="603" y="415"/>
                    <a:pt x="603" y="415"/>
                    <a:pt x="603" y="415"/>
                  </a:cubicBezTo>
                  <a:cubicBezTo>
                    <a:pt x="592" y="412"/>
                    <a:pt x="584" y="402"/>
                    <a:pt x="585" y="391"/>
                  </a:cubicBezTo>
                  <a:cubicBezTo>
                    <a:pt x="587" y="376"/>
                    <a:pt x="601" y="367"/>
                    <a:pt x="614" y="371"/>
                  </a:cubicBezTo>
                  <a:cubicBezTo>
                    <a:pt x="620" y="372"/>
                    <a:pt x="620" y="372"/>
                    <a:pt x="620" y="372"/>
                  </a:cubicBezTo>
                  <a:cubicBezTo>
                    <a:pt x="629" y="375"/>
                    <a:pt x="637" y="369"/>
                    <a:pt x="638" y="360"/>
                  </a:cubicBezTo>
                  <a:cubicBezTo>
                    <a:pt x="639" y="356"/>
                    <a:pt x="639" y="352"/>
                    <a:pt x="640" y="348"/>
                  </a:cubicBezTo>
                  <a:cubicBezTo>
                    <a:pt x="640" y="339"/>
                    <a:pt x="634" y="332"/>
                    <a:pt x="625" y="332"/>
                  </a:cubicBezTo>
                  <a:cubicBezTo>
                    <a:pt x="618" y="332"/>
                    <a:pt x="618" y="332"/>
                    <a:pt x="618" y="332"/>
                  </a:cubicBezTo>
                  <a:cubicBezTo>
                    <a:pt x="607" y="332"/>
                    <a:pt x="596" y="325"/>
                    <a:pt x="594" y="314"/>
                  </a:cubicBezTo>
                  <a:cubicBezTo>
                    <a:pt x="591" y="299"/>
                    <a:pt x="602" y="286"/>
                    <a:pt x="616" y="286"/>
                  </a:cubicBezTo>
                  <a:cubicBezTo>
                    <a:pt x="623" y="286"/>
                    <a:pt x="623" y="286"/>
                    <a:pt x="623" y="286"/>
                  </a:cubicBezTo>
                  <a:cubicBezTo>
                    <a:pt x="631" y="286"/>
                    <a:pt x="638" y="278"/>
                    <a:pt x="637" y="269"/>
                  </a:cubicBezTo>
                  <a:cubicBezTo>
                    <a:pt x="636" y="265"/>
                    <a:pt x="635" y="261"/>
                    <a:pt x="634" y="256"/>
                  </a:cubicBezTo>
                  <a:cubicBezTo>
                    <a:pt x="633" y="248"/>
                    <a:pt x="624" y="243"/>
                    <a:pt x="616" y="246"/>
                  </a:cubicBezTo>
                  <a:cubicBezTo>
                    <a:pt x="608" y="248"/>
                    <a:pt x="608" y="248"/>
                    <a:pt x="608" y="248"/>
                  </a:cubicBezTo>
                  <a:cubicBezTo>
                    <a:pt x="596" y="252"/>
                    <a:pt x="583" y="245"/>
                    <a:pt x="579" y="233"/>
                  </a:cubicBezTo>
                  <a:cubicBezTo>
                    <a:pt x="576" y="221"/>
                    <a:pt x="582" y="208"/>
                    <a:pt x="595" y="204"/>
                  </a:cubicBezTo>
                  <a:cubicBezTo>
                    <a:pt x="601" y="202"/>
                    <a:pt x="601" y="202"/>
                    <a:pt x="601" y="202"/>
                  </a:cubicBezTo>
                  <a:cubicBezTo>
                    <a:pt x="609" y="199"/>
                    <a:pt x="613" y="190"/>
                    <a:pt x="609" y="182"/>
                  </a:cubicBezTo>
                  <a:cubicBezTo>
                    <a:pt x="607" y="178"/>
                    <a:pt x="605" y="174"/>
                    <a:pt x="603" y="171"/>
                  </a:cubicBezTo>
                  <a:cubicBezTo>
                    <a:pt x="599" y="163"/>
                    <a:pt x="590" y="161"/>
                    <a:pt x="583" y="165"/>
                  </a:cubicBezTo>
                  <a:cubicBezTo>
                    <a:pt x="577" y="169"/>
                    <a:pt x="577" y="169"/>
                    <a:pt x="577" y="169"/>
                  </a:cubicBezTo>
                  <a:cubicBezTo>
                    <a:pt x="567" y="176"/>
                    <a:pt x="554" y="175"/>
                    <a:pt x="547" y="167"/>
                  </a:cubicBezTo>
                  <a:cubicBezTo>
                    <a:pt x="537" y="156"/>
                    <a:pt x="539" y="139"/>
                    <a:pt x="550" y="132"/>
                  </a:cubicBezTo>
                  <a:cubicBezTo>
                    <a:pt x="556" y="128"/>
                    <a:pt x="556" y="128"/>
                    <a:pt x="556" y="128"/>
                  </a:cubicBezTo>
                  <a:cubicBezTo>
                    <a:pt x="563" y="123"/>
                    <a:pt x="564" y="113"/>
                    <a:pt x="558" y="106"/>
                  </a:cubicBezTo>
                  <a:cubicBezTo>
                    <a:pt x="556" y="103"/>
                    <a:pt x="553" y="100"/>
                    <a:pt x="550" y="97"/>
                  </a:cubicBezTo>
                  <a:cubicBezTo>
                    <a:pt x="544" y="91"/>
                    <a:pt x="534" y="91"/>
                    <a:pt x="528" y="98"/>
                  </a:cubicBezTo>
                  <a:cubicBezTo>
                    <a:pt x="524" y="103"/>
                    <a:pt x="524" y="103"/>
                    <a:pt x="524" y="103"/>
                  </a:cubicBezTo>
                  <a:cubicBezTo>
                    <a:pt x="516" y="112"/>
                    <a:pt x="504" y="115"/>
                    <a:pt x="494" y="109"/>
                  </a:cubicBezTo>
                  <a:cubicBezTo>
                    <a:pt x="481" y="102"/>
                    <a:pt x="479" y="85"/>
                    <a:pt x="488" y="74"/>
                  </a:cubicBezTo>
                  <a:cubicBezTo>
                    <a:pt x="492" y="70"/>
                    <a:pt x="492" y="70"/>
                    <a:pt x="492" y="70"/>
                  </a:cubicBezTo>
                  <a:cubicBezTo>
                    <a:pt x="497" y="63"/>
                    <a:pt x="496" y="53"/>
                    <a:pt x="488" y="48"/>
                  </a:cubicBezTo>
                  <a:cubicBezTo>
                    <a:pt x="485" y="46"/>
                    <a:pt x="481" y="44"/>
                    <a:pt x="477" y="41"/>
                  </a:cubicBezTo>
                  <a:cubicBezTo>
                    <a:pt x="470" y="37"/>
                    <a:pt x="460" y="40"/>
                    <a:pt x="457" y="48"/>
                  </a:cubicBezTo>
                  <a:cubicBezTo>
                    <a:pt x="454" y="55"/>
                    <a:pt x="454" y="55"/>
                    <a:pt x="454" y="55"/>
                  </a:cubicBezTo>
                  <a:cubicBezTo>
                    <a:pt x="450" y="65"/>
                    <a:pt x="438" y="71"/>
                    <a:pt x="427" y="69"/>
                  </a:cubicBezTo>
                  <a:cubicBezTo>
                    <a:pt x="413" y="65"/>
                    <a:pt x="406" y="50"/>
                    <a:pt x="412" y="37"/>
                  </a:cubicBezTo>
                  <a:cubicBezTo>
                    <a:pt x="414" y="31"/>
                    <a:pt x="414" y="31"/>
                    <a:pt x="414" y="31"/>
                  </a:cubicBezTo>
                  <a:cubicBezTo>
                    <a:pt x="418" y="23"/>
                    <a:pt x="413" y="14"/>
                    <a:pt x="405" y="12"/>
                  </a:cubicBezTo>
                  <a:cubicBezTo>
                    <a:pt x="401" y="11"/>
                    <a:pt x="396" y="9"/>
                    <a:pt x="392" y="9"/>
                  </a:cubicBezTo>
                  <a:cubicBezTo>
                    <a:pt x="384" y="7"/>
                    <a:pt x="376" y="12"/>
                    <a:pt x="375" y="21"/>
                  </a:cubicBezTo>
                  <a:cubicBezTo>
                    <a:pt x="374" y="29"/>
                    <a:pt x="374" y="29"/>
                    <a:pt x="374" y="29"/>
                  </a:cubicBezTo>
                  <a:cubicBezTo>
                    <a:pt x="372" y="41"/>
                    <a:pt x="360" y="50"/>
                    <a:pt x="348" y="49"/>
                  </a:cubicBezTo>
                  <a:cubicBezTo>
                    <a:pt x="337" y="52"/>
                    <a:pt x="325" y="43"/>
                    <a:pt x="327" y="31"/>
                  </a:cubicBezTo>
                  <a:cubicBezTo>
                    <a:pt x="329" y="17"/>
                    <a:pt x="329" y="17"/>
                    <a:pt x="329" y="17"/>
                  </a:cubicBezTo>
                  <a:cubicBezTo>
                    <a:pt x="330" y="8"/>
                    <a:pt x="323" y="0"/>
                    <a:pt x="314" y="0"/>
                  </a:cubicBezTo>
                  <a:cubicBezTo>
                    <a:pt x="310" y="0"/>
                    <a:pt x="306" y="1"/>
                    <a:pt x="301" y="1"/>
                  </a:cubicBezTo>
                  <a:cubicBezTo>
                    <a:pt x="293" y="1"/>
                    <a:pt x="286" y="9"/>
                    <a:pt x="288" y="18"/>
                  </a:cubicBezTo>
                  <a:cubicBezTo>
                    <a:pt x="289" y="25"/>
                    <a:pt x="289" y="25"/>
                    <a:pt x="289" y="25"/>
                  </a:cubicBezTo>
                  <a:cubicBezTo>
                    <a:pt x="291" y="39"/>
                    <a:pt x="281" y="52"/>
                    <a:pt x="266" y="52"/>
                  </a:cubicBezTo>
                  <a:cubicBezTo>
                    <a:pt x="255" y="52"/>
                    <a:pt x="245" y="43"/>
                    <a:pt x="244" y="32"/>
                  </a:cubicBezTo>
                  <a:cubicBezTo>
                    <a:pt x="243" y="27"/>
                    <a:pt x="243" y="27"/>
                    <a:pt x="243" y="27"/>
                  </a:cubicBezTo>
                  <a:cubicBezTo>
                    <a:pt x="241" y="18"/>
                    <a:pt x="233" y="13"/>
                    <a:pt x="224" y="15"/>
                  </a:cubicBezTo>
                  <a:cubicBezTo>
                    <a:pt x="224" y="15"/>
                    <a:pt x="224" y="15"/>
                    <a:pt x="224" y="15"/>
                  </a:cubicBezTo>
                  <a:cubicBezTo>
                    <a:pt x="220" y="17"/>
                    <a:pt x="216" y="18"/>
                    <a:pt x="212" y="19"/>
                  </a:cubicBezTo>
                  <a:cubicBezTo>
                    <a:pt x="204" y="22"/>
                    <a:pt x="200" y="31"/>
                    <a:pt x="204" y="39"/>
                  </a:cubicBezTo>
                  <a:cubicBezTo>
                    <a:pt x="207" y="46"/>
                    <a:pt x="207" y="46"/>
                    <a:pt x="207" y="46"/>
                  </a:cubicBezTo>
                  <a:cubicBezTo>
                    <a:pt x="212" y="56"/>
                    <a:pt x="209" y="68"/>
                    <a:pt x="200" y="75"/>
                  </a:cubicBezTo>
                  <a:cubicBezTo>
                    <a:pt x="188" y="83"/>
                    <a:pt x="172" y="79"/>
                    <a:pt x="166" y="66"/>
                  </a:cubicBezTo>
                  <a:cubicBezTo>
                    <a:pt x="163" y="60"/>
                    <a:pt x="163" y="60"/>
                    <a:pt x="163" y="60"/>
                  </a:cubicBezTo>
                  <a:cubicBezTo>
                    <a:pt x="159" y="52"/>
                    <a:pt x="149" y="50"/>
                    <a:pt x="142" y="55"/>
                  </a:cubicBezTo>
                  <a:cubicBezTo>
                    <a:pt x="138" y="57"/>
                    <a:pt x="135" y="59"/>
                    <a:pt x="131" y="62"/>
                  </a:cubicBezTo>
                  <a:cubicBezTo>
                    <a:pt x="124" y="67"/>
                    <a:pt x="123" y="77"/>
                    <a:pt x="129" y="83"/>
                  </a:cubicBezTo>
                  <a:cubicBezTo>
                    <a:pt x="134" y="89"/>
                    <a:pt x="134" y="89"/>
                    <a:pt x="134" y="89"/>
                  </a:cubicBezTo>
                  <a:cubicBezTo>
                    <a:pt x="141" y="97"/>
                    <a:pt x="142" y="110"/>
                    <a:pt x="135" y="119"/>
                  </a:cubicBezTo>
                  <a:cubicBezTo>
                    <a:pt x="126" y="130"/>
                    <a:pt x="109" y="130"/>
                    <a:pt x="100" y="120"/>
                  </a:cubicBezTo>
                  <a:cubicBezTo>
                    <a:pt x="96" y="115"/>
                    <a:pt x="96" y="115"/>
                    <a:pt x="96" y="115"/>
                  </a:cubicBezTo>
                  <a:cubicBezTo>
                    <a:pt x="90" y="109"/>
                    <a:pt x="80" y="109"/>
                    <a:pt x="74" y="116"/>
                  </a:cubicBezTo>
                  <a:cubicBezTo>
                    <a:pt x="71" y="119"/>
                    <a:pt x="69" y="122"/>
                    <a:pt x="66" y="126"/>
                  </a:cubicBezTo>
                  <a:cubicBezTo>
                    <a:pt x="61" y="133"/>
                    <a:pt x="63" y="142"/>
                    <a:pt x="70" y="147"/>
                  </a:cubicBezTo>
                  <a:cubicBezTo>
                    <a:pt x="77" y="151"/>
                    <a:pt x="77" y="151"/>
                    <a:pt x="77" y="151"/>
                  </a:cubicBezTo>
                  <a:cubicBezTo>
                    <a:pt x="87" y="158"/>
                    <a:pt x="91" y="172"/>
                    <a:pt x="84" y="183"/>
                  </a:cubicBezTo>
                  <a:cubicBezTo>
                    <a:pt x="88" y="194"/>
                    <a:pt x="75" y="204"/>
                    <a:pt x="65" y="198"/>
                  </a:cubicBezTo>
                  <a:cubicBezTo>
                    <a:pt x="47" y="187"/>
                    <a:pt x="47" y="187"/>
                    <a:pt x="47" y="187"/>
                  </a:cubicBezTo>
                  <a:cubicBezTo>
                    <a:pt x="40" y="182"/>
                    <a:pt x="30" y="185"/>
                    <a:pt x="26" y="193"/>
                  </a:cubicBezTo>
                  <a:cubicBezTo>
                    <a:pt x="25" y="197"/>
                    <a:pt x="23" y="201"/>
                    <a:pt x="21" y="205"/>
                  </a:cubicBezTo>
                  <a:cubicBezTo>
                    <a:pt x="18" y="213"/>
                    <a:pt x="23" y="222"/>
                    <a:pt x="31" y="225"/>
                  </a:cubicBezTo>
                  <a:cubicBezTo>
                    <a:pt x="39" y="227"/>
                    <a:pt x="39" y="227"/>
                    <a:pt x="39" y="227"/>
                  </a:cubicBezTo>
                  <a:cubicBezTo>
                    <a:pt x="51" y="230"/>
                    <a:pt x="58" y="243"/>
                    <a:pt x="55" y="255"/>
                  </a:cubicBezTo>
                  <a:cubicBezTo>
                    <a:pt x="51" y="267"/>
                    <a:pt x="39" y="274"/>
                    <a:pt x="26" y="271"/>
                  </a:cubicBezTo>
                  <a:cubicBezTo>
                    <a:pt x="20" y="269"/>
                    <a:pt x="20" y="269"/>
                    <a:pt x="20" y="269"/>
                  </a:cubicBezTo>
                  <a:cubicBezTo>
                    <a:pt x="12" y="267"/>
                    <a:pt x="3" y="273"/>
                    <a:pt x="2" y="281"/>
                  </a:cubicBezTo>
                  <a:cubicBezTo>
                    <a:pt x="2" y="286"/>
                    <a:pt x="1" y="290"/>
                    <a:pt x="1" y="294"/>
                  </a:cubicBezTo>
                  <a:cubicBezTo>
                    <a:pt x="0" y="303"/>
                    <a:pt x="7" y="310"/>
                    <a:pt x="16" y="310"/>
                  </a:cubicBezTo>
                  <a:cubicBezTo>
                    <a:pt x="23" y="310"/>
                    <a:pt x="23" y="310"/>
                    <a:pt x="23" y="310"/>
                  </a:cubicBezTo>
                  <a:cubicBezTo>
                    <a:pt x="36" y="310"/>
                    <a:pt x="47" y="320"/>
                    <a:pt x="47" y="332"/>
                  </a:cubicBezTo>
                  <a:cubicBezTo>
                    <a:pt x="47" y="345"/>
                    <a:pt x="37" y="356"/>
                    <a:pt x="24" y="356"/>
                  </a:cubicBezTo>
                  <a:cubicBezTo>
                    <a:pt x="18" y="356"/>
                    <a:pt x="18" y="356"/>
                    <a:pt x="18" y="356"/>
                  </a:cubicBezTo>
                  <a:cubicBezTo>
                    <a:pt x="9" y="356"/>
                    <a:pt x="3" y="364"/>
                    <a:pt x="4" y="373"/>
                  </a:cubicBezTo>
                  <a:cubicBezTo>
                    <a:pt x="5" y="377"/>
                    <a:pt x="5" y="381"/>
                    <a:pt x="6" y="385"/>
                  </a:cubicBezTo>
                  <a:cubicBezTo>
                    <a:pt x="8" y="394"/>
                    <a:pt x="17" y="399"/>
                    <a:pt x="25" y="396"/>
                  </a:cubicBezTo>
                  <a:cubicBezTo>
                    <a:pt x="32" y="394"/>
                    <a:pt x="32" y="394"/>
                    <a:pt x="32" y="394"/>
                  </a:cubicBezTo>
                  <a:cubicBezTo>
                    <a:pt x="44" y="390"/>
                    <a:pt x="57" y="397"/>
                    <a:pt x="61" y="409"/>
                  </a:cubicBezTo>
                  <a:cubicBezTo>
                    <a:pt x="65" y="421"/>
                    <a:pt x="58" y="434"/>
                    <a:pt x="46" y="438"/>
                  </a:cubicBezTo>
                  <a:cubicBezTo>
                    <a:pt x="40" y="440"/>
                    <a:pt x="40" y="440"/>
                    <a:pt x="40" y="440"/>
                  </a:cubicBezTo>
                  <a:cubicBezTo>
                    <a:pt x="32" y="442"/>
                    <a:pt x="28" y="452"/>
                    <a:pt x="31" y="460"/>
                  </a:cubicBezTo>
                  <a:cubicBezTo>
                    <a:pt x="33" y="464"/>
                    <a:pt x="35" y="467"/>
                    <a:pt x="37" y="471"/>
                  </a:cubicBezTo>
                  <a:cubicBezTo>
                    <a:pt x="41" y="479"/>
                    <a:pt x="51" y="481"/>
                    <a:pt x="58" y="476"/>
                  </a:cubicBezTo>
                  <a:cubicBezTo>
                    <a:pt x="64" y="472"/>
                    <a:pt x="64" y="472"/>
                    <a:pt x="64" y="472"/>
                  </a:cubicBezTo>
                  <a:cubicBezTo>
                    <a:pt x="73" y="466"/>
                    <a:pt x="86" y="467"/>
                    <a:pt x="94" y="475"/>
                  </a:cubicBezTo>
                  <a:cubicBezTo>
                    <a:pt x="104" y="486"/>
                    <a:pt x="102" y="503"/>
                    <a:pt x="90" y="510"/>
                  </a:cubicBezTo>
                  <a:cubicBezTo>
                    <a:pt x="85" y="514"/>
                    <a:pt x="85" y="514"/>
                    <a:pt x="85" y="514"/>
                  </a:cubicBezTo>
                  <a:cubicBezTo>
                    <a:pt x="78" y="519"/>
                    <a:pt x="76" y="529"/>
                    <a:pt x="82" y="535"/>
                  </a:cubicBezTo>
                  <a:cubicBezTo>
                    <a:pt x="85" y="539"/>
                    <a:pt x="88" y="542"/>
                    <a:pt x="91" y="545"/>
                  </a:cubicBezTo>
                  <a:cubicBezTo>
                    <a:pt x="97" y="551"/>
                    <a:pt x="107" y="551"/>
                    <a:pt x="112" y="544"/>
                  </a:cubicBezTo>
                  <a:cubicBezTo>
                    <a:pt x="117" y="538"/>
                    <a:pt x="117" y="538"/>
                    <a:pt x="117" y="538"/>
                  </a:cubicBezTo>
                  <a:cubicBezTo>
                    <a:pt x="126" y="528"/>
                    <a:pt x="140" y="527"/>
                    <a:pt x="150" y="535"/>
                  </a:cubicBezTo>
                  <a:cubicBezTo>
                    <a:pt x="160" y="543"/>
                    <a:pt x="161" y="558"/>
                    <a:pt x="153" y="567"/>
                  </a:cubicBezTo>
                  <a:cubicBezTo>
                    <a:pt x="149" y="572"/>
                    <a:pt x="149" y="572"/>
                    <a:pt x="149" y="572"/>
                  </a:cubicBezTo>
                  <a:cubicBezTo>
                    <a:pt x="143" y="579"/>
                    <a:pt x="145" y="589"/>
                    <a:pt x="152" y="594"/>
                  </a:cubicBezTo>
                  <a:cubicBezTo>
                    <a:pt x="156" y="596"/>
                    <a:pt x="160" y="598"/>
                    <a:pt x="163" y="600"/>
                  </a:cubicBezTo>
                  <a:cubicBezTo>
                    <a:pt x="171" y="605"/>
                    <a:pt x="180" y="601"/>
                    <a:pt x="184" y="594"/>
                  </a:cubicBezTo>
                  <a:cubicBezTo>
                    <a:pt x="187" y="586"/>
                    <a:pt x="187" y="586"/>
                    <a:pt x="187" y="586"/>
                  </a:cubicBezTo>
                  <a:cubicBezTo>
                    <a:pt x="192" y="575"/>
                    <a:pt x="205" y="569"/>
                    <a:pt x="217" y="574"/>
                  </a:cubicBezTo>
                  <a:cubicBezTo>
                    <a:pt x="229" y="579"/>
                    <a:pt x="234" y="593"/>
                    <a:pt x="229" y="605"/>
                  </a:cubicBezTo>
                  <a:cubicBezTo>
                    <a:pt x="227" y="610"/>
                    <a:pt x="227" y="610"/>
                    <a:pt x="227" y="610"/>
                  </a:cubicBezTo>
                  <a:cubicBezTo>
                    <a:pt x="223" y="619"/>
                    <a:pt x="228" y="628"/>
                    <a:pt x="236" y="630"/>
                  </a:cubicBezTo>
                  <a:cubicBezTo>
                    <a:pt x="240" y="631"/>
                    <a:pt x="244" y="632"/>
                    <a:pt x="248" y="633"/>
                  </a:cubicBezTo>
                  <a:cubicBezTo>
                    <a:pt x="257" y="635"/>
                    <a:pt x="265" y="629"/>
                    <a:pt x="266" y="621"/>
                  </a:cubicBezTo>
                  <a:cubicBezTo>
                    <a:pt x="267" y="613"/>
                    <a:pt x="267" y="613"/>
                    <a:pt x="267" y="613"/>
                  </a:cubicBezTo>
                  <a:cubicBezTo>
                    <a:pt x="269" y="601"/>
                    <a:pt x="280" y="592"/>
                    <a:pt x="293" y="593"/>
                  </a:cubicBezTo>
                  <a:cubicBezTo>
                    <a:pt x="305" y="595"/>
                    <a:pt x="314" y="606"/>
                    <a:pt x="313" y="619"/>
                  </a:cubicBezTo>
                  <a:cubicBezTo>
                    <a:pt x="312" y="625"/>
                    <a:pt x="312" y="625"/>
                    <a:pt x="312" y="625"/>
                  </a:cubicBezTo>
                  <a:cubicBezTo>
                    <a:pt x="311" y="634"/>
                    <a:pt x="318" y="642"/>
                    <a:pt x="327" y="641"/>
                  </a:cubicBezTo>
                  <a:cubicBezTo>
                    <a:pt x="331" y="641"/>
                    <a:pt x="335" y="641"/>
                    <a:pt x="339" y="641"/>
                  </a:cubicBezTo>
                  <a:cubicBezTo>
                    <a:pt x="348" y="640"/>
                    <a:pt x="354" y="633"/>
                    <a:pt x="353" y="624"/>
                  </a:cubicBezTo>
                  <a:cubicBezTo>
                    <a:pt x="352" y="616"/>
                    <a:pt x="352" y="616"/>
                    <a:pt x="352" y="616"/>
                  </a:cubicBezTo>
                  <a:cubicBezTo>
                    <a:pt x="349" y="604"/>
                    <a:pt x="358" y="592"/>
                    <a:pt x="371" y="590"/>
                  </a:cubicBezTo>
                  <a:cubicBezTo>
                    <a:pt x="383" y="588"/>
                    <a:pt x="395" y="596"/>
                    <a:pt x="397" y="609"/>
                  </a:cubicBezTo>
                  <a:cubicBezTo>
                    <a:pt x="398" y="615"/>
                    <a:pt x="398" y="615"/>
                    <a:pt x="398" y="615"/>
                  </a:cubicBezTo>
                  <a:cubicBezTo>
                    <a:pt x="399" y="624"/>
                    <a:pt x="408" y="629"/>
                    <a:pt x="416" y="627"/>
                  </a:cubicBezTo>
                  <a:cubicBezTo>
                    <a:pt x="417" y="627"/>
                    <a:pt x="417" y="627"/>
                    <a:pt x="417" y="627"/>
                  </a:cubicBezTo>
                  <a:cubicBezTo>
                    <a:pt x="421" y="625"/>
                    <a:pt x="425" y="624"/>
                    <a:pt x="429" y="622"/>
                  </a:cubicBezTo>
                  <a:cubicBezTo>
                    <a:pt x="437" y="620"/>
                    <a:pt x="441" y="610"/>
                    <a:pt x="437" y="603"/>
                  </a:cubicBezTo>
                  <a:cubicBezTo>
                    <a:pt x="434" y="596"/>
                    <a:pt x="434" y="596"/>
                    <a:pt x="434" y="596"/>
                  </a:cubicBezTo>
                  <a:cubicBezTo>
                    <a:pt x="428" y="584"/>
                    <a:pt x="433" y="570"/>
                    <a:pt x="444" y="565"/>
                  </a:cubicBezTo>
                  <a:cubicBezTo>
                    <a:pt x="456" y="559"/>
                    <a:pt x="470" y="564"/>
                    <a:pt x="475" y="576"/>
                  </a:cubicBezTo>
                  <a:cubicBezTo>
                    <a:pt x="478" y="581"/>
                    <a:pt x="478" y="581"/>
                    <a:pt x="478" y="581"/>
                  </a:cubicBezTo>
                  <a:cubicBezTo>
                    <a:pt x="482" y="589"/>
                    <a:pt x="492" y="592"/>
                    <a:pt x="499" y="587"/>
                  </a:cubicBezTo>
                  <a:cubicBezTo>
                    <a:pt x="502" y="585"/>
                    <a:pt x="506" y="582"/>
                    <a:pt x="509" y="580"/>
                  </a:cubicBezTo>
                  <a:cubicBezTo>
                    <a:pt x="516" y="575"/>
                    <a:pt x="517" y="565"/>
                    <a:pt x="512" y="558"/>
                  </a:cubicBezTo>
                  <a:cubicBezTo>
                    <a:pt x="506" y="553"/>
                    <a:pt x="506" y="553"/>
                    <a:pt x="506" y="553"/>
                  </a:cubicBezTo>
                  <a:cubicBezTo>
                    <a:pt x="498" y="543"/>
                    <a:pt x="499" y="529"/>
                    <a:pt x="508" y="520"/>
                  </a:cubicBezTo>
                  <a:cubicBezTo>
                    <a:pt x="517" y="512"/>
                    <a:pt x="532" y="512"/>
                    <a:pt x="541" y="522"/>
                  </a:cubicBezTo>
                  <a:cubicBezTo>
                    <a:pt x="545" y="526"/>
                    <a:pt x="545" y="526"/>
                    <a:pt x="545" y="526"/>
                  </a:cubicBezTo>
                  <a:cubicBezTo>
                    <a:pt x="551" y="533"/>
                    <a:pt x="561" y="533"/>
                    <a:pt x="567" y="526"/>
                  </a:cubicBezTo>
                  <a:cubicBezTo>
                    <a:pt x="569" y="523"/>
                    <a:pt x="572" y="519"/>
                    <a:pt x="575" y="516"/>
                  </a:cubicBezTo>
                  <a:cubicBezTo>
                    <a:pt x="580" y="509"/>
                    <a:pt x="578" y="499"/>
                    <a:pt x="571" y="495"/>
                  </a:cubicBezTo>
                  <a:cubicBezTo>
                    <a:pt x="564" y="491"/>
                    <a:pt x="564" y="491"/>
                    <a:pt x="564" y="491"/>
                  </a:cubicBezTo>
                  <a:cubicBezTo>
                    <a:pt x="553" y="484"/>
                    <a:pt x="550" y="470"/>
                    <a:pt x="557" y="459"/>
                  </a:cubicBezTo>
                  <a:cubicBezTo>
                    <a:pt x="553" y="448"/>
                    <a:pt x="566" y="438"/>
                    <a:pt x="576" y="444"/>
                  </a:cubicBezTo>
                  <a:moveTo>
                    <a:pt x="493" y="185"/>
                  </a:moveTo>
                  <a:cubicBezTo>
                    <a:pt x="509" y="205"/>
                    <a:pt x="521" y="229"/>
                    <a:pt x="530" y="255"/>
                  </a:cubicBezTo>
                  <a:cubicBezTo>
                    <a:pt x="537" y="279"/>
                    <a:pt x="540" y="303"/>
                    <a:pt x="540" y="327"/>
                  </a:cubicBezTo>
                  <a:cubicBezTo>
                    <a:pt x="530" y="326"/>
                    <a:pt x="530" y="326"/>
                    <a:pt x="530" y="326"/>
                  </a:cubicBezTo>
                  <a:cubicBezTo>
                    <a:pt x="531" y="278"/>
                    <a:pt x="515" y="230"/>
                    <a:pt x="485" y="191"/>
                  </a:cubicBezTo>
                  <a:cubicBezTo>
                    <a:pt x="493" y="185"/>
                    <a:pt x="493" y="185"/>
                    <a:pt x="493" y="185"/>
                  </a:cubicBezTo>
                  <a:moveTo>
                    <a:pt x="480" y="170"/>
                  </a:moveTo>
                  <a:cubicBezTo>
                    <a:pt x="472" y="177"/>
                    <a:pt x="472" y="177"/>
                    <a:pt x="472" y="177"/>
                  </a:cubicBezTo>
                  <a:cubicBezTo>
                    <a:pt x="455" y="158"/>
                    <a:pt x="433" y="142"/>
                    <a:pt x="409" y="131"/>
                  </a:cubicBezTo>
                  <a:cubicBezTo>
                    <a:pt x="388" y="121"/>
                    <a:pt x="367" y="115"/>
                    <a:pt x="345" y="113"/>
                  </a:cubicBezTo>
                  <a:cubicBezTo>
                    <a:pt x="346" y="103"/>
                    <a:pt x="346" y="103"/>
                    <a:pt x="346" y="103"/>
                  </a:cubicBezTo>
                  <a:cubicBezTo>
                    <a:pt x="397" y="109"/>
                    <a:pt x="445" y="133"/>
                    <a:pt x="480" y="170"/>
                  </a:cubicBezTo>
                  <a:moveTo>
                    <a:pt x="254" y="112"/>
                  </a:moveTo>
                  <a:cubicBezTo>
                    <a:pt x="278" y="104"/>
                    <a:pt x="303" y="101"/>
                    <a:pt x="326" y="101"/>
                  </a:cubicBezTo>
                  <a:cubicBezTo>
                    <a:pt x="326" y="111"/>
                    <a:pt x="326" y="111"/>
                    <a:pt x="326" y="111"/>
                  </a:cubicBezTo>
                  <a:cubicBezTo>
                    <a:pt x="277" y="110"/>
                    <a:pt x="229" y="126"/>
                    <a:pt x="191" y="156"/>
                  </a:cubicBezTo>
                  <a:cubicBezTo>
                    <a:pt x="184" y="149"/>
                    <a:pt x="184" y="149"/>
                    <a:pt x="184" y="149"/>
                  </a:cubicBezTo>
                  <a:cubicBezTo>
                    <a:pt x="205" y="133"/>
                    <a:pt x="228" y="120"/>
                    <a:pt x="254" y="112"/>
                  </a:cubicBezTo>
                  <a:moveTo>
                    <a:pt x="169" y="161"/>
                  </a:moveTo>
                  <a:cubicBezTo>
                    <a:pt x="176" y="169"/>
                    <a:pt x="176" y="169"/>
                    <a:pt x="176" y="169"/>
                  </a:cubicBezTo>
                  <a:cubicBezTo>
                    <a:pt x="157" y="187"/>
                    <a:pt x="142" y="208"/>
                    <a:pt x="130" y="233"/>
                  </a:cubicBezTo>
                  <a:cubicBezTo>
                    <a:pt x="121" y="253"/>
                    <a:pt x="115" y="275"/>
                    <a:pt x="112" y="296"/>
                  </a:cubicBezTo>
                  <a:cubicBezTo>
                    <a:pt x="102" y="295"/>
                    <a:pt x="102" y="295"/>
                    <a:pt x="102" y="295"/>
                  </a:cubicBezTo>
                  <a:cubicBezTo>
                    <a:pt x="108" y="244"/>
                    <a:pt x="132" y="197"/>
                    <a:pt x="169" y="161"/>
                  </a:cubicBezTo>
                  <a:moveTo>
                    <a:pt x="148" y="457"/>
                  </a:moveTo>
                  <a:cubicBezTo>
                    <a:pt x="132" y="437"/>
                    <a:pt x="119" y="413"/>
                    <a:pt x="111" y="387"/>
                  </a:cubicBezTo>
                  <a:cubicBezTo>
                    <a:pt x="103" y="363"/>
                    <a:pt x="100" y="339"/>
                    <a:pt x="101" y="315"/>
                  </a:cubicBezTo>
                  <a:cubicBezTo>
                    <a:pt x="111" y="315"/>
                    <a:pt x="111" y="315"/>
                    <a:pt x="111" y="315"/>
                  </a:cubicBezTo>
                  <a:cubicBezTo>
                    <a:pt x="110" y="364"/>
                    <a:pt x="126" y="412"/>
                    <a:pt x="156" y="450"/>
                  </a:cubicBezTo>
                  <a:cubicBezTo>
                    <a:pt x="148" y="457"/>
                    <a:pt x="148" y="457"/>
                    <a:pt x="148" y="457"/>
                  </a:cubicBezTo>
                  <a:moveTo>
                    <a:pt x="161" y="472"/>
                  </a:moveTo>
                  <a:cubicBezTo>
                    <a:pt x="168" y="465"/>
                    <a:pt x="168" y="465"/>
                    <a:pt x="168" y="465"/>
                  </a:cubicBezTo>
                  <a:cubicBezTo>
                    <a:pt x="186" y="484"/>
                    <a:pt x="207" y="499"/>
                    <a:pt x="232" y="511"/>
                  </a:cubicBezTo>
                  <a:cubicBezTo>
                    <a:pt x="253" y="521"/>
                    <a:pt x="274" y="526"/>
                    <a:pt x="295" y="529"/>
                  </a:cubicBezTo>
                  <a:cubicBezTo>
                    <a:pt x="295" y="539"/>
                    <a:pt x="295" y="539"/>
                    <a:pt x="295" y="539"/>
                  </a:cubicBezTo>
                  <a:cubicBezTo>
                    <a:pt x="244" y="533"/>
                    <a:pt x="196" y="509"/>
                    <a:pt x="161" y="472"/>
                  </a:cubicBezTo>
                  <a:moveTo>
                    <a:pt x="247" y="478"/>
                  </a:moveTo>
                  <a:cubicBezTo>
                    <a:pt x="161" y="438"/>
                    <a:pt x="123" y="335"/>
                    <a:pt x="163" y="248"/>
                  </a:cubicBezTo>
                  <a:cubicBezTo>
                    <a:pt x="204" y="161"/>
                    <a:pt x="307" y="124"/>
                    <a:pt x="393" y="164"/>
                  </a:cubicBezTo>
                  <a:cubicBezTo>
                    <a:pt x="480" y="204"/>
                    <a:pt x="517" y="307"/>
                    <a:pt x="477" y="394"/>
                  </a:cubicBezTo>
                  <a:cubicBezTo>
                    <a:pt x="437" y="480"/>
                    <a:pt x="334" y="518"/>
                    <a:pt x="247" y="478"/>
                  </a:cubicBezTo>
                  <a:moveTo>
                    <a:pt x="386" y="530"/>
                  </a:moveTo>
                  <a:cubicBezTo>
                    <a:pt x="362" y="538"/>
                    <a:pt x="338" y="541"/>
                    <a:pt x="314" y="540"/>
                  </a:cubicBezTo>
                  <a:cubicBezTo>
                    <a:pt x="315" y="530"/>
                    <a:pt x="315" y="530"/>
                    <a:pt x="315" y="530"/>
                  </a:cubicBezTo>
                  <a:cubicBezTo>
                    <a:pt x="364" y="532"/>
                    <a:pt x="411" y="516"/>
                    <a:pt x="450" y="486"/>
                  </a:cubicBezTo>
                  <a:cubicBezTo>
                    <a:pt x="456" y="493"/>
                    <a:pt x="456" y="493"/>
                    <a:pt x="456" y="493"/>
                  </a:cubicBezTo>
                  <a:cubicBezTo>
                    <a:pt x="436" y="509"/>
                    <a:pt x="412" y="522"/>
                    <a:pt x="386" y="530"/>
                  </a:cubicBezTo>
                  <a:moveTo>
                    <a:pt x="471" y="480"/>
                  </a:moveTo>
                  <a:cubicBezTo>
                    <a:pt x="465" y="473"/>
                    <a:pt x="465" y="473"/>
                    <a:pt x="465" y="473"/>
                  </a:cubicBezTo>
                  <a:cubicBezTo>
                    <a:pt x="483" y="455"/>
                    <a:pt x="499" y="434"/>
                    <a:pt x="510" y="409"/>
                  </a:cubicBezTo>
                  <a:cubicBezTo>
                    <a:pt x="520" y="389"/>
                    <a:pt x="526" y="367"/>
                    <a:pt x="528" y="346"/>
                  </a:cubicBezTo>
                  <a:cubicBezTo>
                    <a:pt x="538" y="347"/>
                    <a:pt x="538" y="347"/>
                    <a:pt x="538" y="347"/>
                  </a:cubicBezTo>
                  <a:cubicBezTo>
                    <a:pt x="532" y="398"/>
                    <a:pt x="508" y="445"/>
                    <a:pt x="471" y="480"/>
                  </a:cubicBezTo>
                </a:path>
              </a:pathLst>
            </a:custGeom>
            <a:solidFill>
              <a:schemeClr val="accent3"/>
            </a:solidFill>
            <a:ln>
              <a:noFill/>
            </a:ln>
          </p:spPr>
          <p:txBody>
            <a:bodyPr vert="horz" wrap="square" lIns="51435" tIns="25718" rIns="51435" bIns="25718" numCol="1" anchor="t" anchorCtr="0" compatLnSpc="1"/>
            <a:lstStyle/>
            <a:p>
              <a:endParaRPr lang="en-GB" sz="760">
                <a:cs typeface="+mn-ea"/>
                <a:sym typeface="+mn-lt"/>
              </a:endParaRPr>
            </a:p>
          </p:txBody>
        </p:sp>
        <p:sp>
          <p:nvSpPr>
            <p:cNvPr id="41" name="Freeform 42"/>
            <p:cNvSpPr>
              <a:spLocks noEditPoints="1"/>
            </p:cNvSpPr>
            <p:nvPr/>
          </p:nvSpPr>
          <p:spPr bwMode="auto">
            <a:xfrm>
              <a:off x="4624762" y="3802960"/>
              <a:ext cx="1292831" cy="1294460"/>
            </a:xfrm>
            <a:custGeom>
              <a:avLst/>
              <a:gdLst>
                <a:gd name="T0" fmla="*/ 640 w 671"/>
                <a:gd name="T1" fmla="*/ 357 h 672"/>
                <a:gd name="T2" fmla="*/ 626 w 671"/>
                <a:gd name="T3" fmla="*/ 244 h 672"/>
                <a:gd name="T4" fmla="*/ 573 w 671"/>
                <a:gd name="T5" fmla="*/ 144 h 672"/>
                <a:gd name="T6" fmla="*/ 515 w 671"/>
                <a:gd name="T7" fmla="*/ 51 h 672"/>
                <a:gd name="T8" fmla="*/ 409 w 671"/>
                <a:gd name="T9" fmla="*/ 8 h 672"/>
                <a:gd name="T10" fmla="*/ 295 w 671"/>
                <a:gd name="T11" fmla="*/ 2 h 672"/>
                <a:gd name="T12" fmla="*/ 198 w 671"/>
                <a:gd name="T13" fmla="*/ 29 h 672"/>
                <a:gd name="T14" fmla="*/ 129 w 671"/>
                <a:gd name="T15" fmla="*/ 114 h 672"/>
                <a:gd name="T16" fmla="*/ 52 w 671"/>
                <a:gd name="T17" fmla="*/ 227 h 672"/>
                <a:gd name="T18" fmla="*/ 0 w 671"/>
                <a:gd name="T19" fmla="*/ 324 h 672"/>
                <a:gd name="T20" fmla="*/ 16 w 671"/>
                <a:gd name="T21" fmla="*/ 437 h 672"/>
                <a:gd name="T22" fmla="*/ 68 w 671"/>
                <a:gd name="T23" fmla="*/ 539 h 672"/>
                <a:gd name="T24" fmla="*/ 166 w 671"/>
                <a:gd name="T25" fmla="*/ 588 h 672"/>
                <a:gd name="T26" fmla="*/ 293 w 671"/>
                <a:gd name="T27" fmla="*/ 637 h 672"/>
                <a:gd name="T28" fmla="*/ 399 w 671"/>
                <a:gd name="T29" fmla="*/ 666 h 672"/>
                <a:gd name="T30" fmla="*/ 494 w 671"/>
                <a:gd name="T31" fmla="*/ 633 h 672"/>
                <a:gd name="T32" fmla="*/ 584 w 671"/>
                <a:gd name="T33" fmla="*/ 563 h 672"/>
                <a:gd name="T34" fmla="*/ 646 w 671"/>
                <a:gd name="T35" fmla="*/ 467 h 672"/>
                <a:gd name="T36" fmla="*/ 579 w 671"/>
                <a:gd name="T37" fmla="*/ 437 h 672"/>
                <a:gd name="T38" fmla="*/ 598 w 671"/>
                <a:gd name="T39" fmla="*/ 364 h 672"/>
                <a:gd name="T40" fmla="*/ 599 w 671"/>
                <a:gd name="T41" fmla="*/ 327 h 672"/>
                <a:gd name="T42" fmla="*/ 548 w 671"/>
                <a:gd name="T43" fmla="*/ 273 h 672"/>
                <a:gd name="T44" fmla="*/ 575 w 671"/>
                <a:gd name="T45" fmla="*/ 225 h 672"/>
                <a:gd name="T46" fmla="*/ 557 w 671"/>
                <a:gd name="T47" fmla="*/ 192 h 672"/>
                <a:gd name="T48" fmla="*/ 530 w 671"/>
                <a:gd name="T49" fmla="*/ 157 h 672"/>
                <a:gd name="T50" fmla="*/ 502 w 671"/>
                <a:gd name="T51" fmla="*/ 131 h 672"/>
                <a:gd name="T52" fmla="*/ 429 w 671"/>
                <a:gd name="T53" fmla="*/ 136 h 672"/>
                <a:gd name="T54" fmla="*/ 398 w 671"/>
                <a:gd name="T55" fmla="*/ 124 h 672"/>
                <a:gd name="T56" fmla="*/ 373 w 671"/>
                <a:gd name="T57" fmla="*/ 75 h 672"/>
                <a:gd name="T58" fmla="*/ 365 w 671"/>
                <a:gd name="T59" fmla="*/ 74 h 672"/>
                <a:gd name="T60" fmla="*/ 290 w 671"/>
                <a:gd name="T61" fmla="*/ 76 h 672"/>
                <a:gd name="T62" fmla="*/ 267 w 671"/>
                <a:gd name="T63" fmla="*/ 127 h 672"/>
                <a:gd name="T64" fmla="*/ 217 w 671"/>
                <a:gd name="T65" fmla="*/ 151 h 672"/>
                <a:gd name="T66" fmla="*/ 162 w 671"/>
                <a:gd name="T67" fmla="*/ 137 h 672"/>
                <a:gd name="T68" fmla="*/ 157 w 671"/>
                <a:gd name="T69" fmla="*/ 142 h 672"/>
                <a:gd name="T70" fmla="*/ 109 w 671"/>
                <a:gd name="T71" fmla="*/ 200 h 672"/>
                <a:gd name="T72" fmla="*/ 92 w 671"/>
                <a:gd name="T73" fmla="*/ 234 h 672"/>
                <a:gd name="T74" fmla="*/ 123 w 671"/>
                <a:gd name="T75" fmla="*/ 281 h 672"/>
                <a:gd name="T76" fmla="*/ 117 w 671"/>
                <a:gd name="T77" fmla="*/ 312 h 672"/>
                <a:gd name="T78" fmla="*/ 74 w 671"/>
                <a:gd name="T79" fmla="*/ 375 h 672"/>
                <a:gd name="T80" fmla="*/ 76 w 671"/>
                <a:gd name="T81" fmla="*/ 382 h 672"/>
                <a:gd name="T82" fmla="*/ 114 w 671"/>
                <a:gd name="T83" fmla="*/ 480 h 672"/>
                <a:gd name="T84" fmla="*/ 155 w 671"/>
                <a:gd name="T85" fmla="*/ 462 h 672"/>
                <a:gd name="T86" fmla="*/ 193 w 671"/>
                <a:gd name="T87" fmla="*/ 503 h 672"/>
                <a:gd name="T88" fmla="*/ 218 w 671"/>
                <a:gd name="T89" fmla="*/ 522 h 672"/>
                <a:gd name="T90" fmla="*/ 228 w 671"/>
                <a:gd name="T91" fmla="*/ 577 h 672"/>
                <a:gd name="T92" fmla="*/ 251 w 671"/>
                <a:gd name="T93" fmla="*/ 521 h 672"/>
                <a:gd name="T94" fmla="*/ 271 w 671"/>
                <a:gd name="T95" fmla="*/ 592 h 672"/>
                <a:gd name="T96" fmla="*/ 313 w 671"/>
                <a:gd name="T97" fmla="*/ 555 h 672"/>
                <a:gd name="T98" fmla="*/ 369 w 671"/>
                <a:gd name="T99" fmla="*/ 554 h 672"/>
                <a:gd name="T100" fmla="*/ 412 w 671"/>
                <a:gd name="T101" fmla="*/ 589 h 672"/>
                <a:gd name="T102" fmla="*/ 419 w 671"/>
                <a:gd name="T103" fmla="*/ 586 h 672"/>
                <a:gd name="T104" fmla="*/ 487 w 671"/>
                <a:gd name="T105" fmla="*/ 553 h 672"/>
                <a:gd name="T106" fmla="*/ 487 w 671"/>
                <a:gd name="T107" fmla="*/ 497 h 672"/>
                <a:gd name="T108" fmla="*/ 522 w 671"/>
                <a:gd name="T109" fmla="*/ 454 h 672"/>
                <a:gd name="T110" fmla="*/ 537 w 671"/>
                <a:gd name="T111" fmla="*/ 427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71" h="672">
                  <a:moveTo>
                    <a:pt x="620" y="446"/>
                  </a:moveTo>
                  <a:cubicBezTo>
                    <a:pt x="626" y="431"/>
                    <a:pt x="630" y="416"/>
                    <a:pt x="633" y="401"/>
                  </a:cubicBezTo>
                  <a:cubicBezTo>
                    <a:pt x="667" y="398"/>
                    <a:pt x="667" y="398"/>
                    <a:pt x="667" y="398"/>
                  </a:cubicBezTo>
                  <a:cubicBezTo>
                    <a:pt x="669" y="384"/>
                    <a:pt x="669" y="384"/>
                    <a:pt x="669" y="384"/>
                  </a:cubicBezTo>
                  <a:cubicBezTo>
                    <a:pt x="671" y="370"/>
                    <a:pt x="671" y="370"/>
                    <a:pt x="671" y="370"/>
                  </a:cubicBezTo>
                  <a:cubicBezTo>
                    <a:pt x="640" y="357"/>
                    <a:pt x="640" y="357"/>
                    <a:pt x="640" y="357"/>
                  </a:cubicBezTo>
                  <a:cubicBezTo>
                    <a:pt x="641" y="342"/>
                    <a:pt x="641" y="326"/>
                    <a:pt x="639" y="311"/>
                  </a:cubicBezTo>
                  <a:cubicBezTo>
                    <a:pt x="671" y="298"/>
                    <a:pt x="671" y="298"/>
                    <a:pt x="671" y="298"/>
                  </a:cubicBezTo>
                  <a:cubicBezTo>
                    <a:pt x="669" y="284"/>
                    <a:pt x="669" y="284"/>
                    <a:pt x="669" y="284"/>
                  </a:cubicBezTo>
                  <a:cubicBezTo>
                    <a:pt x="666" y="270"/>
                    <a:pt x="666" y="270"/>
                    <a:pt x="666" y="270"/>
                  </a:cubicBezTo>
                  <a:cubicBezTo>
                    <a:pt x="633" y="267"/>
                    <a:pt x="633" y="267"/>
                    <a:pt x="633" y="267"/>
                  </a:cubicBezTo>
                  <a:cubicBezTo>
                    <a:pt x="631" y="259"/>
                    <a:pt x="629" y="252"/>
                    <a:pt x="626" y="244"/>
                  </a:cubicBezTo>
                  <a:cubicBezTo>
                    <a:pt x="624" y="237"/>
                    <a:pt x="621" y="230"/>
                    <a:pt x="619" y="222"/>
                  </a:cubicBezTo>
                  <a:cubicBezTo>
                    <a:pt x="645" y="201"/>
                    <a:pt x="645" y="201"/>
                    <a:pt x="645" y="201"/>
                  </a:cubicBezTo>
                  <a:cubicBezTo>
                    <a:pt x="638" y="188"/>
                    <a:pt x="638" y="188"/>
                    <a:pt x="638" y="188"/>
                  </a:cubicBezTo>
                  <a:cubicBezTo>
                    <a:pt x="632" y="175"/>
                    <a:pt x="632" y="175"/>
                    <a:pt x="632" y="175"/>
                  </a:cubicBezTo>
                  <a:cubicBezTo>
                    <a:pt x="599" y="183"/>
                    <a:pt x="599" y="183"/>
                    <a:pt x="599" y="183"/>
                  </a:cubicBezTo>
                  <a:cubicBezTo>
                    <a:pt x="591" y="169"/>
                    <a:pt x="582" y="156"/>
                    <a:pt x="573" y="144"/>
                  </a:cubicBezTo>
                  <a:cubicBezTo>
                    <a:pt x="591" y="116"/>
                    <a:pt x="591" y="116"/>
                    <a:pt x="591" y="116"/>
                  </a:cubicBezTo>
                  <a:cubicBezTo>
                    <a:pt x="581" y="106"/>
                    <a:pt x="581" y="106"/>
                    <a:pt x="581" y="106"/>
                  </a:cubicBezTo>
                  <a:cubicBezTo>
                    <a:pt x="572" y="95"/>
                    <a:pt x="572" y="95"/>
                    <a:pt x="572" y="95"/>
                  </a:cubicBezTo>
                  <a:cubicBezTo>
                    <a:pt x="542" y="112"/>
                    <a:pt x="542" y="112"/>
                    <a:pt x="542" y="112"/>
                  </a:cubicBezTo>
                  <a:cubicBezTo>
                    <a:pt x="531" y="101"/>
                    <a:pt x="519" y="92"/>
                    <a:pt x="506" y="83"/>
                  </a:cubicBezTo>
                  <a:cubicBezTo>
                    <a:pt x="515" y="51"/>
                    <a:pt x="515" y="51"/>
                    <a:pt x="515" y="51"/>
                  </a:cubicBezTo>
                  <a:cubicBezTo>
                    <a:pt x="503" y="44"/>
                    <a:pt x="503" y="44"/>
                    <a:pt x="503" y="44"/>
                  </a:cubicBezTo>
                  <a:cubicBezTo>
                    <a:pt x="490" y="37"/>
                    <a:pt x="490" y="37"/>
                    <a:pt x="490" y="37"/>
                  </a:cubicBezTo>
                  <a:cubicBezTo>
                    <a:pt x="467" y="61"/>
                    <a:pt x="467" y="61"/>
                    <a:pt x="467" y="61"/>
                  </a:cubicBezTo>
                  <a:cubicBezTo>
                    <a:pt x="453" y="55"/>
                    <a:pt x="439" y="49"/>
                    <a:pt x="424" y="44"/>
                  </a:cubicBezTo>
                  <a:cubicBezTo>
                    <a:pt x="423" y="11"/>
                    <a:pt x="423" y="11"/>
                    <a:pt x="423" y="11"/>
                  </a:cubicBezTo>
                  <a:cubicBezTo>
                    <a:pt x="409" y="8"/>
                    <a:pt x="409" y="8"/>
                    <a:pt x="409" y="8"/>
                  </a:cubicBezTo>
                  <a:cubicBezTo>
                    <a:pt x="395" y="4"/>
                    <a:pt x="395" y="4"/>
                    <a:pt x="395" y="4"/>
                  </a:cubicBezTo>
                  <a:cubicBezTo>
                    <a:pt x="381" y="35"/>
                    <a:pt x="381" y="35"/>
                    <a:pt x="381" y="35"/>
                  </a:cubicBezTo>
                  <a:cubicBezTo>
                    <a:pt x="365" y="33"/>
                    <a:pt x="350" y="32"/>
                    <a:pt x="334" y="32"/>
                  </a:cubicBezTo>
                  <a:cubicBezTo>
                    <a:pt x="323" y="0"/>
                    <a:pt x="323" y="0"/>
                    <a:pt x="323" y="0"/>
                  </a:cubicBezTo>
                  <a:cubicBezTo>
                    <a:pt x="309" y="1"/>
                    <a:pt x="309" y="1"/>
                    <a:pt x="309" y="1"/>
                  </a:cubicBezTo>
                  <a:cubicBezTo>
                    <a:pt x="295" y="2"/>
                    <a:pt x="295" y="2"/>
                    <a:pt x="295" y="2"/>
                  </a:cubicBezTo>
                  <a:cubicBezTo>
                    <a:pt x="290" y="35"/>
                    <a:pt x="290" y="35"/>
                    <a:pt x="290" y="35"/>
                  </a:cubicBezTo>
                  <a:cubicBezTo>
                    <a:pt x="275" y="38"/>
                    <a:pt x="260" y="41"/>
                    <a:pt x="245" y="46"/>
                  </a:cubicBezTo>
                  <a:cubicBezTo>
                    <a:pt x="244" y="46"/>
                    <a:pt x="244" y="46"/>
                    <a:pt x="244" y="46"/>
                  </a:cubicBezTo>
                  <a:cubicBezTo>
                    <a:pt x="225" y="18"/>
                    <a:pt x="225" y="18"/>
                    <a:pt x="225" y="18"/>
                  </a:cubicBezTo>
                  <a:cubicBezTo>
                    <a:pt x="212" y="24"/>
                    <a:pt x="212" y="24"/>
                    <a:pt x="212" y="24"/>
                  </a:cubicBezTo>
                  <a:cubicBezTo>
                    <a:pt x="198" y="29"/>
                    <a:pt x="198" y="29"/>
                    <a:pt x="198" y="29"/>
                  </a:cubicBezTo>
                  <a:cubicBezTo>
                    <a:pt x="203" y="62"/>
                    <a:pt x="203" y="62"/>
                    <a:pt x="203" y="62"/>
                  </a:cubicBezTo>
                  <a:cubicBezTo>
                    <a:pt x="189" y="69"/>
                    <a:pt x="176" y="77"/>
                    <a:pt x="163" y="86"/>
                  </a:cubicBezTo>
                  <a:cubicBezTo>
                    <a:pt x="136" y="65"/>
                    <a:pt x="136" y="65"/>
                    <a:pt x="136" y="65"/>
                  </a:cubicBezTo>
                  <a:cubicBezTo>
                    <a:pt x="125" y="74"/>
                    <a:pt x="125" y="74"/>
                    <a:pt x="125" y="74"/>
                  </a:cubicBezTo>
                  <a:cubicBezTo>
                    <a:pt x="114" y="83"/>
                    <a:pt x="114" y="83"/>
                    <a:pt x="114" y="83"/>
                  </a:cubicBezTo>
                  <a:cubicBezTo>
                    <a:pt x="129" y="114"/>
                    <a:pt x="129" y="114"/>
                    <a:pt x="129" y="114"/>
                  </a:cubicBezTo>
                  <a:cubicBezTo>
                    <a:pt x="117" y="124"/>
                    <a:pt x="107" y="136"/>
                    <a:pt x="97" y="148"/>
                  </a:cubicBezTo>
                  <a:cubicBezTo>
                    <a:pt x="65" y="136"/>
                    <a:pt x="65" y="136"/>
                    <a:pt x="65" y="136"/>
                  </a:cubicBezTo>
                  <a:cubicBezTo>
                    <a:pt x="57" y="148"/>
                    <a:pt x="57" y="148"/>
                    <a:pt x="57" y="148"/>
                  </a:cubicBezTo>
                  <a:cubicBezTo>
                    <a:pt x="49" y="160"/>
                    <a:pt x="49" y="160"/>
                    <a:pt x="49" y="160"/>
                  </a:cubicBezTo>
                  <a:cubicBezTo>
                    <a:pt x="72" y="185"/>
                    <a:pt x="72" y="185"/>
                    <a:pt x="72" y="185"/>
                  </a:cubicBezTo>
                  <a:cubicBezTo>
                    <a:pt x="65" y="198"/>
                    <a:pt x="58" y="212"/>
                    <a:pt x="52" y="227"/>
                  </a:cubicBezTo>
                  <a:cubicBezTo>
                    <a:pt x="19" y="225"/>
                    <a:pt x="19" y="225"/>
                    <a:pt x="19" y="225"/>
                  </a:cubicBezTo>
                  <a:cubicBezTo>
                    <a:pt x="14" y="239"/>
                    <a:pt x="14" y="239"/>
                    <a:pt x="14" y="239"/>
                  </a:cubicBezTo>
                  <a:cubicBezTo>
                    <a:pt x="10" y="252"/>
                    <a:pt x="10" y="252"/>
                    <a:pt x="10" y="252"/>
                  </a:cubicBezTo>
                  <a:cubicBezTo>
                    <a:pt x="40" y="269"/>
                    <a:pt x="40" y="269"/>
                    <a:pt x="40" y="269"/>
                  </a:cubicBezTo>
                  <a:cubicBezTo>
                    <a:pt x="36" y="284"/>
                    <a:pt x="34" y="300"/>
                    <a:pt x="33" y="316"/>
                  </a:cubicBezTo>
                  <a:cubicBezTo>
                    <a:pt x="0" y="324"/>
                    <a:pt x="0" y="324"/>
                    <a:pt x="0" y="324"/>
                  </a:cubicBezTo>
                  <a:cubicBezTo>
                    <a:pt x="0" y="338"/>
                    <a:pt x="0" y="338"/>
                    <a:pt x="0" y="338"/>
                  </a:cubicBezTo>
                  <a:cubicBezTo>
                    <a:pt x="0" y="352"/>
                    <a:pt x="0" y="352"/>
                    <a:pt x="0" y="352"/>
                  </a:cubicBezTo>
                  <a:cubicBezTo>
                    <a:pt x="33" y="360"/>
                    <a:pt x="33" y="360"/>
                    <a:pt x="33" y="360"/>
                  </a:cubicBezTo>
                  <a:cubicBezTo>
                    <a:pt x="34" y="375"/>
                    <a:pt x="37" y="390"/>
                    <a:pt x="40" y="406"/>
                  </a:cubicBezTo>
                  <a:cubicBezTo>
                    <a:pt x="11" y="423"/>
                    <a:pt x="11" y="423"/>
                    <a:pt x="11" y="423"/>
                  </a:cubicBezTo>
                  <a:cubicBezTo>
                    <a:pt x="16" y="437"/>
                    <a:pt x="16" y="437"/>
                    <a:pt x="16" y="437"/>
                  </a:cubicBezTo>
                  <a:cubicBezTo>
                    <a:pt x="20" y="450"/>
                    <a:pt x="20" y="450"/>
                    <a:pt x="20" y="450"/>
                  </a:cubicBezTo>
                  <a:cubicBezTo>
                    <a:pt x="54" y="448"/>
                    <a:pt x="54" y="448"/>
                    <a:pt x="54" y="448"/>
                  </a:cubicBezTo>
                  <a:cubicBezTo>
                    <a:pt x="60" y="463"/>
                    <a:pt x="66" y="477"/>
                    <a:pt x="74" y="490"/>
                  </a:cubicBezTo>
                  <a:cubicBezTo>
                    <a:pt x="52" y="515"/>
                    <a:pt x="52" y="515"/>
                    <a:pt x="52" y="515"/>
                  </a:cubicBezTo>
                  <a:cubicBezTo>
                    <a:pt x="60" y="527"/>
                    <a:pt x="60" y="527"/>
                    <a:pt x="60" y="527"/>
                  </a:cubicBezTo>
                  <a:cubicBezTo>
                    <a:pt x="68" y="539"/>
                    <a:pt x="68" y="539"/>
                    <a:pt x="68" y="539"/>
                  </a:cubicBezTo>
                  <a:cubicBezTo>
                    <a:pt x="99" y="526"/>
                    <a:pt x="99" y="526"/>
                    <a:pt x="99" y="526"/>
                  </a:cubicBezTo>
                  <a:cubicBezTo>
                    <a:pt x="109" y="539"/>
                    <a:pt x="120" y="550"/>
                    <a:pt x="131" y="560"/>
                  </a:cubicBezTo>
                  <a:cubicBezTo>
                    <a:pt x="117" y="591"/>
                    <a:pt x="117" y="591"/>
                    <a:pt x="117" y="591"/>
                  </a:cubicBezTo>
                  <a:cubicBezTo>
                    <a:pt x="128" y="600"/>
                    <a:pt x="128" y="600"/>
                    <a:pt x="128" y="600"/>
                  </a:cubicBezTo>
                  <a:cubicBezTo>
                    <a:pt x="139" y="609"/>
                    <a:pt x="139" y="609"/>
                    <a:pt x="139" y="609"/>
                  </a:cubicBezTo>
                  <a:cubicBezTo>
                    <a:pt x="166" y="588"/>
                    <a:pt x="166" y="588"/>
                    <a:pt x="166" y="588"/>
                  </a:cubicBezTo>
                  <a:cubicBezTo>
                    <a:pt x="179" y="596"/>
                    <a:pt x="193" y="604"/>
                    <a:pt x="207" y="611"/>
                  </a:cubicBezTo>
                  <a:cubicBezTo>
                    <a:pt x="202" y="644"/>
                    <a:pt x="202" y="644"/>
                    <a:pt x="202" y="644"/>
                  </a:cubicBezTo>
                  <a:cubicBezTo>
                    <a:pt x="215" y="650"/>
                    <a:pt x="215" y="650"/>
                    <a:pt x="215" y="650"/>
                  </a:cubicBezTo>
                  <a:cubicBezTo>
                    <a:pt x="229" y="655"/>
                    <a:pt x="229" y="655"/>
                    <a:pt x="229" y="655"/>
                  </a:cubicBezTo>
                  <a:cubicBezTo>
                    <a:pt x="248" y="627"/>
                    <a:pt x="248" y="627"/>
                    <a:pt x="248" y="627"/>
                  </a:cubicBezTo>
                  <a:cubicBezTo>
                    <a:pt x="263" y="631"/>
                    <a:pt x="278" y="635"/>
                    <a:pt x="293" y="637"/>
                  </a:cubicBezTo>
                  <a:cubicBezTo>
                    <a:pt x="299" y="670"/>
                    <a:pt x="299" y="670"/>
                    <a:pt x="299" y="670"/>
                  </a:cubicBezTo>
                  <a:cubicBezTo>
                    <a:pt x="313" y="671"/>
                    <a:pt x="313" y="671"/>
                    <a:pt x="313" y="671"/>
                  </a:cubicBezTo>
                  <a:cubicBezTo>
                    <a:pt x="327" y="672"/>
                    <a:pt x="327" y="672"/>
                    <a:pt x="327" y="672"/>
                  </a:cubicBezTo>
                  <a:cubicBezTo>
                    <a:pt x="338" y="640"/>
                    <a:pt x="338" y="640"/>
                    <a:pt x="338" y="640"/>
                  </a:cubicBezTo>
                  <a:cubicBezTo>
                    <a:pt x="353" y="640"/>
                    <a:pt x="369" y="639"/>
                    <a:pt x="384" y="636"/>
                  </a:cubicBezTo>
                  <a:cubicBezTo>
                    <a:pt x="399" y="666"/>
                    <a:pt x="399" y="666"/>
                    <a:pt x="399" y="666"/>
                  </a:cubicBezTo>
                  <a:cubicBezTo>
                    <a:pt x="413" y="663"/>
                    <a:pt x="413" y="663"/>
                    <a:pt x="413" y="663"/>
                  </a:cubicBezTo>
                  <a:cubicBezTo>
                    <a:pt x="427" y="660"/>
                    <a:pt x="427" y="660"/>
                    <a:pt x="427" y="660"/>
                  </a:cubicBezTo>
                  <a:cubicBezTo>
                    <a:pt x="427" y="626"/>
                    <a:pt x="427" y="626"/>
                    <a:pt x="427" y="626"/>
                  </a:cubicBezTo>
                  <a:cubicBezTo>
                    <a:pt x="428" y="626"/>
                    <a:pt x="428" y="626"/>
                    <a:pt x="428" y="626"/>
                  </a:cubicBezTo>
                  <a:cubicBezTo>
                    <a:pt x="443" y="621"/>
                    <a:pt x="457" y="615"/>
                    <a:pt x="471" y="609"/>
                  </a:cubicBezTo>
                  <a:cubicBezTo>
                    <a:pt x="494" y="633"/>
                    <a:pt x="494" y="633"/>
                    <a:pt x="494" y="633"/>
                  </a:cubicBezTo>
                  <a:cubicBezTo>
                    <a:pt x="506" y="626"/>
                    <a:pt x="506" y="626"/>
                    <a:pt x="506" y="626"/>
                  </a:cubicBezTo>
                  <a:cubicBezTo>
                    <a:pt x="518" y="619"/>
                    <a:pt x="518" y="619"/>
                    <a:pt x="518" y="619"/>
                  </a:cubicBezTo>
                  <a:cubicBezTo>
                    <a:pt x="509" y="586"/>
                    <a:pt x="509" y="586"/>
                    <a:pt x="509" y="586"/>
                  </a:cubicBezTo>
                  <a:cubicBezTo>
                    <a:pt x="522" y="578"/>
                    <a:pt x="534" y="568"/>
                    <a:pt x="545" y="557"/>
                  </a:cubicBezTo>
                  <a:cubicBezTo>
                    <a:pt x="575" y="574"/>
                    <a:pt x="575" y="574"/>
                    <a:pt x="575" y="574"/>
                  </a:cubicBezTo>
                  <a:cubicBezTo>
                    <a:pt x="584" y="563"/>
                    <a:pt x="584" y="563"/>
                    <a:pt x="584" y="563"/>
                  </a:cubicBezTo>
                  <a:cubicBezTo>
                    <a:pt x="594" y="553"/>
                    <a:pt x="594" y="553"/>
                    <a:pt x="594" y="553"/>
                  </a:cubicBezTo>
                  <a:cubicBezTo>
                    <a:pt x="575" y="525"/>
                    <a:pt x="575" y="525"/>
                    <a:pt x="575" y="525"/>
                  </a:cubicBezTo>
                  <a:cubicBezTo>
                    <a:pt x="585" y="512"/>
                    <a:pt x="593" y="499"/>
                    <a:pt x="601" y="486"/>
                  </a:cubicBezTo>
                  <a:cubicBezTo>
                    <a:pt x="634" y="493"/>
                    <a:pt x="634" y="493"/>
                    <a:pt x="634" y="493"/>
                  </a:cubicBezTo>
                  <a:cubicBezTo>
                    <a:pt x="640" y="480"/>
                    <a:pt x="640" y="480"/>
                    <a:pt x="640" y="480"/>
                  </a:cubicBezTo>
                  <a:cubicBezTo>
                    <a:pt x="646" y="467"/>
                    <a:pt x="646" y="467"/>
                    <a:pt x="646" y="467"/>
                  </a:cubicBezTo>
                  <a:cubicBezTo>
                    <a:pt x="620" y="446"/>
                    <a:pt x="620" y="446"/>
                    <a:pt x="620" y="446"/>
                  </a:cubicBezTo>
                  <a:moveTo>
                    <a:pt x="579" y="437"/>
                  </a:moveTo>
                  <a:cubicBezTo>
                    <a:pt x="540" y="420"/>
                    <a:pt x="540" y="420"/>
                    <a:pt x="540" y="420"/>
                  </a:cubicBezTo>
                  <a:cubicBezTo>
                    <a:pt x="543" y="412"/>
                    <a:pt x="546" y="405"/>
                    <a:pt x="548" y="397"/>
                  </a:cubicBezTo>
                  <a:cubicBezTo>
                    <a:pt x="589" y="408"/>
                    <a:pt x="589" y="408"/>
                    <a:pt x="589" y="408"/>
                  </a:cubicBezTo>
                  <a:cubicBezTo>
                    <a:pt x="587" y="418"/>
                    <a:pt x="583" y="428"/>
                    <a:pt x="579" y="437"/>
                  </a:cubicBezTo>
                  <a:moveTo>
                    <a:pt x="591" y="401"/>
                  </a:moveTo>
                  <a:cubicBezTo>
                    <a:pt x="550" y="390"/>
                    <a:pt x="550" y="390"/>
                    <a:pt x="550" y="390"/>
                  </a:cubicBezTo>
                  <a:cubicBezTo>
                    <a:pt x="552" y="382"/>
                    <a:pt x="554" y="374"/>
                    <a:pt x="555" y="366"/>
                  </a:cubicBezTo>
                  <a:cubicBezTo>
                    <a:pt x="597" y="372"/>
                    <a:pt x="597" y="372"/>
                    <a:pt x="597" y="372"/>
                  </a:cubicBezTo>
                  <a:cubicBezTo>
                    <a:pt x="596" y="382"/>
                    <a:pt x="594" y="392"/>
                    <a:pt x="591" y="401"/>
                  </a:cubicBezTo>
                  <a:moveTo>
                    <a:pt x="598" y="364"/>
                  </a:moveTo>
                  <a:cubicBezTo>
                    <a:pt x="556" y="359"/>
                    <a:pt x="556" y="359"/>
                    <a:pt x="556" y="359"/>
                  </a:cubicBezTo>
                  <a:cubicBezTo>
                    <a:pt x="556" y="351"/>
                    <a:pt x="557" y="343"/>
                    <a:pt x="557" y="335"/>
                  </a:cubicBezTo>
                  <a:cubicBezTo>
                    <a:pt x="600" y="334"/>
                    <a:pt x="600" y="334"/>
                    <a:pt x="600" y="334"/>
                  </a:cubicBezTo>
                  <a:cubicBezTo>
                    <a:pt x="600" y="344"/>
                    <a:pt x="599" y="354"/>
                    <a:pt x="598" y="364"/>
                  </a:cubicBezTo>
                  <a:moveTo>
                    <a:pt x="597" y="297"/>
                  </a:moveTo>
                  <a:cubicBezTo>
                    <a:pt x="598" y="307"/>
                    <a:pt x="599" y="317"/>
                    <a:pt x="599" y="327"/>
                  </a:cubicBezTo>
                  <a:cubicBezTo>
                    <a:pt x="557" y="328"/>
                    <a:pt x="557" y="328"/>
                    <a:pt x="557" y="328"/>
                  </a:cubicBezTo>
                  <a:cubicBezTo>
                    <a:pt x="556" y="320"/>
                    <a:pt x="556" y="312"/>
                    <a:pt x="554" y="304"/>
                  </a:cubicBezTo>
                  <a:cubicBezTo>
                    <a:pt x="597" y="297"/>
                    <a:pt x="597" y="297"/>
                    <a:pt x="597" y="297"/>
                  </a:cubicBezTo>
                  <a:moveTo>
                    <a:pt x="595" y="290"/>
                  </a:moveTo>
                  <a:cubicBezTo>
                    <a:pt x="553" y="297"/>
                    <a:pt x="553" y="297"/>
                    <a:pt x="553" y="297"/>
                  </a:cubicBezTo>
                  <a:cubicBezTo>
                    <a:pt x="552" y="289"/>
                    <a:pt x="550" y="281"/>
                    <a:pt x="548" y="273"/>
                  </a:cubicBezTo>
                  <a:cubicBezTo>
                    <a:pt x="588" y="260"/>
                    <a:pt x="588" y="260"/>
                    <a:pt x="588" y="260"/>
                  </a:cubicBezTo>
                  <a:cubicBezTo>
                    <a:pt x="591" y="270"/>
                    <a:pt x="594" y="280"/>
                    <a:pt x="595" y="290"/>
                  </a:cubicBezTo>
                  <a:moveTo>
                    <a:pt x="586" y="253"/>
                  </a:moveTo>
                  <a:cubicBezTo>
                    <a:pt x="545" y="266"/>
                    <a:pt x="545" y="266"/>
                    <a:pt x="545" y="266"/>
                  </a:cubicBezTo>
                  <a:cubicBezTo>
                    <a:pt x="543" y="259"/>
                    <a:pt x="540" y="251"/>
                    <a:pt x="537" y="244"/>
                  </a:cubicBezTo>
                  <a:cubicBezTo>
                    <a:pt x="575" y="225"/>
                    <a:pt x="575" y="225"/>
                    <a:pt x="575" y="225"/>
                  </a:cubicBezTo>
                  <a:cubicBezTo>
                    <a:pt x="579" y="234"/>
                    <a:pt x="583" y="244"/>
                    <a:pt x="586" y="253"/>
                  </a:cubicBezTo>
                  <a:moveTo>
                    <a:pt x="557" y="192"/>
                  </a:moveTo>
                  <a:cubicBezTo>
                    <a:pt x="562" y="201"/>
                    <a:pt x="567" y="209"/>
                    <a:pt x="572" y="219"/>
                  </a:cubicBezTo>
                  <a:cubicBezTo>
                    <a:pt x="533" y="237"/>
                    <a:pt x="533" y="237"/>
                    <a:pt x="533" y="237"/>
                  </a:cubicBezTo>
                  <a:cubicBezTo>
                    <a:pt x="530" y="230"/>
                    <a:pt x="526" y="223"/>
                    <a:pt x="521" y="216"/>
                  </a:cubicBezTo>
                  <a:cubicBezTo>
                    <a:pt x="557" y="192"/>
                    <a:pt x="557" y="192"/>
                    <a:pt x="557" y="192"/>
                  </a:cubicBezTo>
                  <a:moveTo>
                    <a:pt x="553" y="186"/>
                  </a:moveTo>
                  <a:cubicBezTo>
                    <a:pt x="517" y="210"/>
                    <a:pt x="517" y="210"/>
                    <a:pt x="517" y="210"/>
                  </a:cubicBezTo>
                  <a:cubicBezTo>
                    <a:pt x="513" y="204"/>
                    <a:pt x="508" y="197"/>
                    <a:pt x="503" y="191"/>
                  </a:cubicBezTo>
                  <a:cubicBezTo>
                    <a:pt x="534" y="162"/>
                    <a:pt x="534" y="162"/>
                    <a:pt x="534" y="162"/>
                  </a:cubicBezTo>
                  <a:cubicBezTo>
                    <a:pt x="541" y="170"/>
                    <a:pt x="547" y="178"/>
                    <a:pt x="553" y="186"/>
                  </a:cubicBezTo>
                  <a:moveTo>
                    <a:pt x="530" y="157"/>
                  </a:moveTo>
                  <a:cubicBezTo>
                    <a:pt x="498" y="186"/>
                    <a:pt x="498" y="186"/>
                    <a:pt x="498" y="186"/>
                  </a:cubicBezTo>
                  <a:cubicBezTo>
                    <a:pt x="492" y="180"/>
                    <a:pt x="486" y="174"/>
                    <a:pt x="480" y="169"/>
                  </a:cubicBezTo>
                  <a:cubicBezTo>
                    <a:pt x="508" y="136"/>
                    <a:pt x="508" y="136"/>
                    <a:pt x="508" y="136"/>
                  </a:cubicBezTo>
                  <a:cubicBezTo>
                    <a:pt x="515" y="142"/>
                    <a:pt x="523" y="149"/>
                    <a:pt x="530" y="157"/>
                  </a:cubicBezTo>
                  <a:moveTo>
                    <a:pt x="478" y="114"/>
                  </a:moveTo>
                  <a:cubicBezTo>
                    <a:pt x="486" y="119"/>
                    <a:pt x="494" y="125"/>
                    <a:pt x="502" y="131"/>
                  </a:cubicBezTo>
                  <a:cubicBezTo>
                    <a:pt x="475" y="164"/>
                    <a:pt x="475" y="164"/>
                    <a:pt x="475" y="164"/>
                  </a:cubicBezTo>
                  <a:cubicBezTo>
                    <a:pt x="468" y="159"/>
                    <a:pt x="462" y="155"/>
                    <a:pt x="455" y="150"/>
                  </a:cubicBezTo>
                  <a:cubicBezTo>
                    <a:pt x="478" y="114"/>
                    <a:pt x="478" y="114"/>
                    <a:pt x="478" y="114"/>
                  </a:cubicBezTo>
                  <a:moveTo>
                    <a:pt x="471" y="110"/>
                  </a:moveTo>
                  <a:cubicBezTo>
                    <a:pt x="449" y="146"/>
                    <a:pt x="449" y="146"/>
                    <a:pt x="449" y="146"/>
                  </a:cubicBezTo>
                  <a:cubicBezTo>
                    <a:pt x="443" y="143"/>
                    <a:pt x="436" y="139"/>
                    <a:pt x="429" y="136"/>
                  </a:cubicBezTo>
                  <a:cubicBezTo>
                    <a:pt x="429" y="136"/>
                    <a:pt x="428" y="136"/>
                    <a:pt x="427" y="135"/>
                  </a:cubicBezTo>
                  <a:cubicBezTo>
                    <a:pt x="445" y="96"/>
                    <a:pt x="445" y="96"/>
                    <a:pt x="445" y="96"/>
                  </a:cubicBezTo>
                  <a:cubicBezTo>
                    <a:pt x="454" y="100"/>
                    <a:pt x="463" y="105"/>
                    <a:pt x="471" y="110"/>
                  </a:cubicBezTo>
                  <a:moveTo>
                    <a:pt x="438" y="93"/>
                  </a:moveTo>
                  <a:cubicBezTo>
                    <a:pt x="421" y="132"/>
                    <a:pt x="421" y="132"/>
                    <a:pt x="421" y="132"/>
                  </a:cubicBezTo>
                  <a:cubicBezTo>
                    <a:pt x="413" y="129"/>
                    <a:pt x="406" y="127"/>
                    <a:pt x="398" y="124"/>
                  </a:cubicBezTo>
                  <a:cubicBezTo>
                    <a:pt x="409" y="83"/>
                    <a:pt x="409" y="83"/>
                    <a:pt x="409" y="83"/>
                  </a:cubicBezTo>
                  <a:cubicBezTo>
                    <a:pt x="419" y="85"/>
                    <a:pt x="429" y="89"/>
                    <a:pt x="438" y="93"/>
                  </a:cubicBezTo>
                  <a:moveTo>
                    <a:pt x="402" y="81"/>
                  </a:moveTo>
                  <a:cubicBezTo>
                    <a:pt x="391" y="122"/>
                    <a:pt x="391" y="122"/>
                    <a:pt x="391" y="122"/>
                  </a:cubicBezTo>
                  <a:cubicBezTo>
                    <a:pt x="383" y="120"/>
                    <a:pt x="375" y="119"/>
                    <a:pt x="367" y="118"/>
                  </a:cubicBezTo>
                  <a:cubicBezTo>
                    <a:pt x="373" y="75"/>
                    <a:pt x="373" y="75"/>
                    <a:pt x="373" y="75"/>
                  </a:cubicBezTo>
                  <a:cubicBezTo>
                    <a:pt x="383" y="76"/>
                    <a:pt x="393" y="78"/>
                    <a:pt x="402" y="81"/>
                  </a:cubicBezTo>
                  <a:moveTo>
                    <a:pt x="365" y="74"/>
                  </a:moveTo>
                  <a:cubicBezTo>
                    <a:pt x="360" y="117"/>
                    <a:pt x="360" y="117"/>
                    <a:pt x="360" y="117"/>
                  </a:cubicBezTo>
                  <a:cubicBezTo>
                    <a:pt x="352" y="116"/>
                    <a:pt x="344" y="115"/>
                    <a:pt x="336" y="116"/>
                  </a:cubicBezTo>
                  <a:cubicBezTo>
                    <a:pt x="335" y="72"/>
                    <a:pt x="335" y="72"/>
                    <a:pt x="335" y="72"/>
                  </a:cubicBezTo>
                  <a:cubicBezTo>
                    <a:pt x="345" y="72"/>
                    <a:pt x="355" y="73"/>
                    <a:pt x="365" y="74"/>
                  </a:cubicBezTo>
                  <a:moveTo>
                    <a:pt x="328" y="72"/>
                  </a:moveTo>
                  <a:cubicBezTo>
                    <a:pt x="329" y="116"/>
                    <a:pt x="329" y="116"/>
                    <a:pt x="329" y="116"/>
                  </a:cubicBezTo>
                  <a:cubicBezTo>
                    <a:pt x="321" y="116"/>
                    <a:pt x="313" y="117"/>
                    <a:pt x="305" y="118"/>
                  </a:cubicBezTo>
                  <a:cubicBezTo>
                    <a:pt x="298" y="75"/>
                    <a:pt x="298" y="75"/>
                    <a:pt x="298" y="75"/>
                  </a:cubicBezTo>
                  <a:cubicBezTo>
                    <a:pt x="308" y="73"/>
                    <a:pt x="318" y="72"/>
                    <a:pt x="328" y="72"/>
                  </a:cubicBezTo>
                  <a:moveTo>
                    <a:pt x="290" y="76"/>
                  </a:moveTo>
                  <a:cubicBezTo>
                    <a:pt x="297" y="119"/>
                    <a:pt x="297" y="119"/>
                    <a:pt x="297" y="119"/>
                  </a:cubicBezTo>
                  <a:cubicBezTo>
                    <a:pt x="289" y="120"/>
                    <a:pt x="282" y="122"/>
                    <a:pt x="274" y="125"/>
                  </a:cubicBezTo>
                  <a:cubicBezTo>
                    <a:pt x="261" y="83"/>
                    <a:pt x="261" y="83"/>
                    <a:pt x="261" y="83"/>
                  </a:cubicBezTo>
                  <a:cubicBezTo>
                    <a:pt x="271" y="80"/>
                    <a:pt x="280" y="78"/>
                    <a:pt x="290" y="76"/>
                  </a:cubicBezTo>
                  <a:moveTo>
                    <a:pt x="254" y="85"/>
                  </a:moveTo>
                  <a:cubicBezTo>
                    <a:pt x="267" y="127"/>
                    <a:pt x="267" y="127"/>
                    <a:pt x="267" y="127"/>
                  </a:cubicBezTo>
                  <a:cubicBezTo>
                    <a:pt x="259" y="129"/>
                    <a:pt x="252" y="132"/>
                    <a:pt x="244" y="136"/>
                  </a:cubicBezTo>
                  <a:cubicBezTo>
                    <a:pt x="225" y="96"/>
                    <a:pt x="225" y="96"/>
                    <a:pt x="225" y="96"/>
                  </a:cubicBezTo>
                  <a:cubicBezTo>
                    <a:pt x="235" y="92"/>
                    <a:pt x="244" y="88"/>
                    <a:pt x="254" y="85"/>
                  </a:cubicBezTo>
                  <a:moveTo>
                    <a:pt x="219" y="99"/>
                  </a:moveTo>
                  <a:cubicBezTo>
                    <a:pt x="238" y="139"/>
                    <a:pt x="238" y="139"/>
                    <a:pt x="238" y="139"/>
                  </a:cubicBezTo>
                  <a:cubicBezTo>
                    <a:pt x="231" y="142"/>
                    <a:pt x="224" y="146"/>
                    <a:pt x="217" y="151"/>
                  </a:cubicBezTo>
                  <a:cubicBezTo>
                    <a:pt x="192" y="114"/>
                    <a:pt x="192" y="114"/>
                    <a:pt x="192" y="114"/>
                  </a:cubicBezTo>
                  <a:cubicBezTo>
                    <a:pt x="201" y="109"/>
                    <a:pt x="210" y="104"/>
                    <a:pt x="219" y="99"/>
                  </a:cubicBezTo>
                  <a:moveTo>
                    <a:pt x="186" y="118"/>
                  </a:moveTo>
                  <a:cubicBezTo>
                    <a:pt x="211" y="155"/>
                    <a:pt x="211" y="155"/>
                    <a:pt x="211" y="155"/>
                  </a:cubicBezTo>
                  <a:cubicBezTo>
                    <a:pt x="204" y="159"/>
                    <a:pt x="198" y="164"/>
                    <a:pt x="192" y="170"/>
                  </a:cubicBezTo>
                  <a:cubicBezTo>
                    <a:pt x="162" y="137"/>
                    <a:pt x="162" y="137"/>
                    <a:pt x="162" y="137"/>
                  </a:cubicBezTo>
                  <a:cubicBezTo>
                    <a:pt x="170" y="130"/>
                    <a:pt x="178" y="124"/>
                    <a:pt x="186" y="118"/>
                  </a:cubicBezTo>
                  <a:moveTo>
                    <a:pt x="157" y="142"/>
                  </a:moveTo>
                  <a:cubicBezTo>
                    <a:pt x="186" y="175"/>
                    <a:pt x="186" y="175"/>
                    <a:pt x="186" y="175"/>
                  </a:cubicBezTo>
                  <a:cubicBezTo>
                    <a:pt x="180" y="180"/>
                    <a:pt x="175" y="186"/>
                    <a:pt x="170" y="192"/>
                  </a:cubicBezTo>
                  <a:cubicBezTo>
                    <a:pt x="136" y="164"/>
                    <a:pt x="136" y="164"/>
                    <a:pt x="136" y="164"/>
                  </a:cubicBezTo>
                  <a:cubicBezTo>
                    <a:pt x="142" y="156"/>
                    <a:pt x="149" y="149"/>
                    <a:pt x="157" y="142"/>
                  </a:cubicBezTo>
                  <a:moveTo>
                    <a:pt x="131" y="169"/>
                  </a:moveTo>
                  <a:cubicBezTo>
                    <a:pt x="165" y="198"/>
                    <a:pt x="165" y="198"/>
                    <a:pt x="165" y="198"/>
                  </a:cubicBezTo>
                  <a:cubicBezTo>
                    <a:pt x="160" y="204"/>
                    <a:pt x="155" y="210"/>
                    <a:pt x="151" y="217"/>
                  </a:cubicBezTo>
                  <a:cubicBezTo>
                    <a:pt x="113" y="194"/>
                    <a:pt x="113" y="194"/>
                    <a:pt x="113" y="194"/>
                  </a:cubicBezTo>
                  <a:cubicBezTo>
                    <a:pt x="119" y="185"/>
                    <a:pt x="125" y="177"/>
                    <a:pt x="131" y="169"/>
                  </a:cubicBezTo>
                  <a:moveTo>
                    <a:pt x="109" y="200"/>
                  </a:moveTo>
                  <a:cubicBezTo>
                    <a:pt x="147" y="223"/>
                    <a:pt x="147" y="223"/>
                    <a:pt x="147" y="223"/>
                  </a:cubicBezTo>
                  <a:cubicBezTo>
                    <a:pt x="143" y="230"/>
                    <a:pt x="140" y="236"/>
                    <a:pt x="136" y="243"/>
                  </a:cubicBezTo>
                  <a:cubicBezTo>
                    <a:pt x="136" y="244"/>
                    <a:pt x="136" y="244"/>
                    <a:pt x="136" y="245"/>
                  </a:cubicBezTo>
                  <a:cubicBezTo>
                    <a:pt x="95" y="227"/>
                    <a:pt x="95" y="227"/>
                    <a:pt x="95" y="227"/>
                  </a:cubicBezTo>
                  <a:cubicBezTo>
                    <a:pt x="99" y="218"/>
                    <a:pt x="104" y="209"/>
                    <a:pt x="109" y="200"/>
                  </a:cubicBezTo>
                  <a:moveTo>
                    <a:pt x="92" y="234"/>
                  </a:moveTo>
                  <a:cubicBezTo>
                    <a:pt x="133" y="251"/>
                    <a:pt x="133" y="251"/>
                    <a:pt x="133" y="251"/>
                  </a:cubicBezTo>
                  <a:cubicBezTo>
                    <a:pt x="130" y="259"/>
                    <a:pt x="127" y="267"/>
                    <a:pt x="125" y="274"/>
                  </a:cubicBezTo>
                  <a:cubicBezTo>
                    <a:pt x="82" y="263"/>
                    <a:pt x="82" y="263"/>
                    <a:pt x="82" y="263"/>
                  </a:cubicBezTo>
                  <a:cubicBezTo>
                    <a:pt x="85" y="253"/>
                    <a:pt x="88" y="243"/>
                    <a:pt x="92" y="234"/>
                  </a:cubicBezTo>
                  <a:moveTo>
                    <a:pt x="80" y="270"/>
                  </a:moveTo>
                  <a:cubicBezTo>
                    <a:pt x="123" y="281"/>
                    <a:pt x="123" y="281"/>
                    <a:pt x="123" y="281"/>
                  </a:cubicBezTo>
                  <a:cubicBezTo>
                    <a:pt x="121" y="289"/>
                    <a:pt x="119" y="297"/>
                    <a:pt x="118" y="305"/>
                  </a:cubicBezTo>
                  <a:cubicBezTo>
                    <a:pt x="74" y="300"/>
                    <a:pt x="74" y="300"/>
                    <a:pt x="74" y="300"/>
                  </a:cubicBezTo>
                  <a:cubicBezTo>
                    <a:pt x="75" y="289"/>
                    <a:pt x="78" y="279"/>
                    <a:pt x="80" y="270"/>
                  </a:cubicBezTo>
                  <a:moveTo>
                    <a:pt x="72" y="337"/>
                  </a:moveTo>
                  <a:cubicBezTo>
                    <a:pt x="71" y="327"/>
                    <a:pt x="72" y="317"/>
                    <a:pt x="73" y="307"/>
                  </a:cubicBezTo>
                  <a:cubicBezTo>
                    <a:pt x="117" y="312"/>
                    <a:pt x="117" y="312"/>
                    <a:pt x="117" y="312"/>
                  </a:cubicBezTo>
                  <a:cubicBezTo>
                    <a:pt x="116" y="320"/>
                    <a:pt x="116" y="328"/>
                    <a:pt x="116" y="336"/>
                  </a:cubicBezTo>
                  <a:cubicBezTo>
                    <a:pt x="72" y="337"/>
                    <a:pt x="72" y="337"/>
                    <a:pt x="72" y="337"/>
                  </a:cubicBezTo>
                  <a:moveTo>
                    <a:pt x="72" y="345"/>
                  </a:moveTo>
                  <a:cubicBezTo>
                    <a:pt x="116" y="344"/>
                    <a:pt x="116" y="344"/>
                    <a:pt x="116" y="344"/>
                  </a:cubicBezTo>
                  <a:cubicBezTo>
                    <a:pt x="116" y="352"/>
                    <a:pt x="117" y="360"/>
                    <a:pt x="118" y="368"/>
                  </a:cubicBezTo>
                  <a:cubicBezTo>
                    <a:pt x="74" y="375"/>
                    <a:pt x="74" y="375"/>
                    <a:pt x="74" y="375"/>
                  </a:cubicBezTo>
                  <a:cubicBezTo>
                    <a:pt x="73" y="365"/>
                    <a:pt x="72" y="355"/>
                    <a:pt x="72" y="345"/>
                  </a:cubicBezTo>
                  <a:moveTo>
                    <a:pt x="76" y="382"/>
                  </a:moveTo>
                  <a:cubicBezTo>
                    <a:pt x="120" y="375"/>
                    <a:pt x="120" y="375"/>
                    <a:pt x="120" y="375"/>
                  </a:cubicBezTo>
                  <a:cubicBezTo>
                    <a:pt x="121" y="383"/>
                    <a:pt x="123" y="391"/>
                    <a:pt x="125" y="399"/>
                  </a:cubicBezTo>
                  <a:cubicBezTo>
                    <a:pt x="83" y="412"/>
                    <a:pt x="83" y="412"/>
                    <a:pt x="83" y="412"/>
                  </a:cubicBezTo>
                  <a:cubicBezTo>
                    <a:pt x="80" y="402"/>
                    <a:pt x="77" y="392"/>
                    <a:pt x="76" y="382"/>
                  </a:cubicBezTo>
                  <a:moveTo>
                    <a:pt x="96" y="447"/>
                  </a:moveTo>
                  <a:cubicBezTo>
                    <a:pt x="92" y="438"/>
                    <a:pt x="88" y="429"/>
                    <a:pt x="85" y="419"/>
                  </a:cubicBezTo>
                  <a:cubicBezTo>
                    <a:pt x="127" y="406"/>
                    <a:pt x="127" y="406"/>
                    <a:pt x="127" y="406"/>
                  </a:cubicBezTo>
                  <a:cubicBezTo>
                    <a:pt x="130" y="413"/>
                    <a:pt x="133" y="421"/>
                    <a:pt x="136" y="428"/>
                  </a:cubicBezTo>
                  <a:cubicBezTo>
                    <a:pt x="96" y="447"/>
                    <a:pt x="96" y="447"/>
                    <a:pt x="96" y="447"/>
                  </a:cubicBezTo>
                  <a:moveTo>
                    <a:pt x="114" y="480"/>
                  </a:moveTo>
                  <a:cubicBezTo>
                    <a:pt x="109" y="472"/>
                    <a:pt x="104" y="463"/>
                    <a:pt x="99" y="454"/>
                  </a:cubicBezTo>
                  <a:cubicBezTo>
                    <a:pt x="139" y="435"/>
                    <a:pt x="139" y="435"/>
                    <a:pt x="139" y="435"/>
                  </a:cubicBezTo>
                  <a:cubicBezTo>
                    <a:pt x="143" y="442"/>
                    <a:pt x="147" y="449"/>
                    <a:pt x="151" y="456"/>
                  </a:cubicBezTo>
                  <a:cubicBezTo>
                    <a:pt x="114" y="480"/>
                    <a:pt x="114" y="480"/>
                    <a:pt x="114" y="480"/>
                  </a:cubicBezTo>
                  <a:moveTo>
                    <a:pt x="119" y="486"/>
                  </a:moveTo>
                  <a:cubicBezTo>
                    <a:pt x="155" y="462"/>
                    <a:pt x="155" y="462"/>
                    <a:pt x="155" y="462"/>
                  </a:cubicBezTo>
                  <a:cubicBezTo>
                    <a:pt x="160" y="468"/>
                    <a:pt x="165" y="475"/>
                    <a:pt x="170" y="481"/>
                  </a:cubicBezTo>
                  <a:cubicBezTo>
                    <a:pt x="137" y="510"/>
                    <a:pt x="137" y="510"/>
                    <a:pt x="137" y="510"/>
                  </a:cubicBezTo>
                  <a:cubicBezTo>
                    <a:pt x="131" y="503"/>
                    <a:pt x="124" y="495"/>
                    <a:pt x="119" y="486"/>
                  </a:cubicBezTo>
                  <a:moveTo>
                    <a:pt x="142" y="516"/>
                  </a:moveTo>
                  <a:cubicBezTo>
                    <a:pt x="175" y="486"/>
                    <a:pt x="175" y="486"/>
                    <a:pt x="175" y="486"/>
                  </a:cubicBezTo>
                  <a:cubicBezTo>
                    <a:pt x="181" y="492"/>
                    <a:pt x="186" y="498"/>
                    <a:pt x="193" y="503"/>
                  </a:cubicBezTo>
                  <a:cubicBezTo>
                    <a:pt x="164" y="537"/>
                    <a:pt x="164" y="537"/>
                    <a:pt x="164" y="537"/>
                  </a:cubicBezTo>
                  <a:cubicBezTo>
                    <a:pt x="157" y="530"/>
                    <a:pt x="149" y="523"/>
                    <a:pt x="142" y="516"/>
                  </a:cubicBezTo>
                  <a:moveTo>
                    <a:pt x="195" y="559"/>
                  </a:moveTo>
                  <a:cubicBezTo>
                    <a:pt x="186" y="554"/>
                    <a:pt x="178" y="548"/>
                    <a:pt x="170" y="542"/>
                  </a:cubicBezTo>
                  <a:cubicBezTo>
                    <a:pt x="198" y="508"/>
                    <a:pt x="198" y="508"/>
                    <a:pt x="198" y="508"/>
                  </a:cubicBezTo>
                  <a:cubicBezTo>
                    <a:pt x="204" y="513"/>
                    <a:pt x="211" y="517"/>
                    <a:pt x="218" y="522"/>
                  </a:cubicBezTo>
                  <a:cubicBezTo>
                    <a:pt x="195" y="559"/>
                    <a:pt x="195" y="559"/>
                    <a:pt x="195" y="559"/>
                  </a:cubicBezTo>
                  <a:moveTo>
                    <a:pt x="201" y="563"/>
                  </a:moveTo>
                  <a:cubicBezTo>
                    <a:pt x="224" y="526"/>
                    <a:pt x="224" y="526"/>
                    <a:pt x="224" y="526"/>
                  </a:cubicBezTo>
                  <a:cubicBezTo>
                    <a:pt x="230" y="529"/>
                    <a:pt x="237" y="533"/>
                    <a:pt x="244" y="536"/>
                  </a:cubicBezTo>
                  <a:cubicBezTo>
                    <a:pt x="244" y="536"/>
                    <a:pt x="245" y="536"/>
                    <a:pt x="245" y="537"/>
                  </a:cubicBezTo>
                  <a:cubicBezTo>
                    <a:pt x="228" y="577"/>
                    <a:pt x="228" y="577"/>
                    <a:pt x="228" y="577"/>
                  </a:cubicBezTo>
                  <a:cubicBezTo>
                    <a:pt x="219" y="573"/>
                    <a:pt x="210" y="568"/>
                    <a:pt x="201" y="563"/>
                  </a:cubicBezTo>
                  <a:moveTo>
                    <a:pt x="251" y="521"/>
                  </a:moveTo>
                  <a:cubicBezTo>
                    <a:pt x="148" y="473"/>
                    <a:pt x="104" y="352"/>
                    <a:pt x="152" y="250"/>
                  </a:cubicBezTo>
                  <a:cubicBezTo>
                    <a:pt x="199" y="148"/>
                    <a:pt x="320" y="104"/>
                    <a:pt x="422" y="151"/>
                  </a:cubicBezTo>
                  <a:cubicBezTo>
                    <a:pt x="524" y="199"/>
                    <a:pt x="569" y="320"/>
                    <a:pt x="521" y="422"/>
                  </a:cubicBezTo>
                  <a:cubicBezTo>
                    <a:pt x="474" y="524"/>
                    <a:pt x="353" y="568"/>
                    <a:pt x="251" y="521"/>
                  </a:cubicBezTo>
                  <a:moveTo>
                    <a:pt x="235" y="580"/>
                  </a:moveTo>
                  <a:cubicBezTo>
                    <a:pt x="252" y="540"/>
                    <a:pt x="252" y="540"/>
                    <a:pt x="252" y="540"/>
                  </a:cubicBezTo>
                  <a:cubicBezTo>
                    <a:pt x="260" y="543"/>
                    <a:pt x="267" y="545"/>
                    <a:pt x="275" y="548"/>
                  </a:cubicBezTo>
                  <a:cubicBezTo>
                    <a:pt x="263" y="590"/>
                    <a:pt x="263" y="590"/>
                    <a:pt x="263" y="590"/>
                  </a:cubicBezTo>
                  <a:cubicBezTo>
                    <a:pt x="254" y="587"/>
                    <a:pt x="244" y="584"/>
                    <a:pt x="235" y="580"/>
                  </a:cubicBezTo>
                  <a:moveTo>
                    <a:pt x="271" y="592"/>
                  </a:moveTo>
                  <a:cubicBezTo>
                    <a:pt x="282" y="550"/>
                    <a:pt x="282" y="550"/>
                    <a:pt x="282" y="550"/>
                  </a:cubicBezTo>
                  <a:cubicBezTo>
                    <a:pt x="290" y="552"/>
                    <a:pt x="298" y="553"/>
                    <a:pt x="306" y="554"/>
                  </a:cubicBezTo>
                  <a:cubicBezTo>
                    <a:pt x="300" y="598"/>
                    <a:pt x="300" y="598"/>
                    <a:pt x="300" y="598"/>
                  </a:cubicBezTo>
                  <a:cubicBezTo>
                    <a:pt x="290" y="596"/>
                    <a:pt x="280" y="594"/>
                    <a:pt x="271" y="592"/>
                  </a:cubicBezTo>
                  <a:moveTo>
                    <a:pt x="308" y="599"/>
                  </a:moveTo>
                  <a:cubicBezTo>
                    <a:pt x="313" y="555"/>
                    <a:pt x="313" y="555"/>
                    <a:pt x="313" y="555"/>
                  </a:cubicBezTo>
                  <a:cubicBezTo>
                    <a:pt x="321" y="556"/>
                    <a:pt x="329" y="556"/>
                    <a:pt x="337" y="556"/>
                  </a:cubicBezTo>
                  <a:cubicBezTo>
                    <a:pt x="338" y="600"/>
                    <a:pt x="338" y="600"/>
                    <a:pt x="338" y="600"/>
                  </a:cubicBezTo>
                  <a:cubicBezTo>
                    <a:pt x="328" y="600"/>
                    <a:pt x="318" y="600"/>
                    <a:pt x="308" y="599"/>
                  </a:cubicBezTo>
                  <a:moveTo>
                    <a:pt x="345" y="600"/>
                  </a:moveTo>
                  <a:cubicBezTo>
                    <a:pt x="345" y="556"/>
                    <a:pt x="345" y="556"/>
                    <a:pt x="345" y="556"/>
                  </a:cubicBezTo>
                  <a:cubicBezTo>
                    <a:pt x="353" y="556"/>
                    <a:pt x="361" y="555"/>
                    <a:pt x="369" y="554"/>
                  </a:cubicBezTo>
                  <a:cubicBezTo>
                    <a:pt x="376" y="597"/>
                    <a:pt x="376" y="597"/>
                    <a:pt x="376" y="597"/>
                  </a:cubicBezTo>
                  <a:cubicBezTo>
                    <a:pt x="366" y="599"/>
                    <a:pt x="355" y="600"/>
                    <a:pt x="345" y="600"/>
                  </a:cubicBezTo>
                  <a:moveTo>
                    <a:pt x="383" y="596"/>
                  </a:moveTo>
                  <a:cubicBezTo>
                    <a:pt x="376" y="553"/>
                    <a:pt x="376" y="553"/>
                    <a:pt x="376" y="553"/>
                  </a:cubicBezTo>
                  <a:cubicBezTo>
                    <a:pt x="384" y="551"/>
                    <a:pt x="392" y="549"/>
                    <a:pt x="399" y="547"/>
                  </a:cubicBezTo>
                  <a:cubicBezTo>
                    <a:pt x="412" y="589"/>
                    <a:pt x="412" y="589"/>
                    <a:pt x="412" y="589"/>
                  </a:cubicBezTo>
                  <a:cubicBezTo>
                    <a:pt x="403" y="592"/>
                    <a:pt x="393" y="594"/>
                    <a:pt x="383" y="596"/>
                  </a:cubicBezTo>
                  <a:moveTo>
                    <a:pt x="419" y="586"/>
                  </a:moveTo>
                  <a:cubicBezTo>
                    <a:pt x="406" y="545"/>
                    <a:pt x="406" y="545"/>
                    <a:pt x="406" y="545"/>
                  </a:cubicBezTo>
                  <a:cubicBezTo>
                    <a:pt x="414" y="542"/>
                    <a:pt x="421" y="539"/>
                    <a:pt x="429" y="536"/>
                  </a:cubicBezTo>
                  <a:cubicBezTo>
                    <a:pt x="448" y="575"/>
                    <a:pt x="448" y="575"/>
                    <a:pt x="448" y="575"/>
                  </a:cubicBezTo>
                  <a:cubicBezTo>
                    <a:pt x="438" y="579"/>
                    <a:pt x="429" y="583"/>
                    <a:pt x="419" y="586"/>
                  </a:cubicBezTo>
                  <a:moveTo>
                    <a:pt x="454" y="572"/>
                  </a:moveTo>
                  <a:cubicBezTo>
                    <a:pt x="435" y="533"/>
                    <a:pt x="435" y="533"/>
                    <a:pt x="435" y="533"/>
                  </a:cubicBezTo>
                  <a:cubicBezTo>
                    <a:pt x="443" y="529"/>
                    <a:pt x="449" y="525"/>
                    <a:pt x="456" y="521"/>
                  </a:cubicBezTo>
                  <a:cubicBezTo>
                    <a:pt x="480" y="557"/>
                    <a:pt x="480" y="557"/>
                    <a:pt x="480" y="557"/>
                  </a:cubicBezTo>
                  <a:cubicBezTo>
                    <a:pt x="472" y="562"/>
                    <a:pt x="463" y="567"/>
                    <a:pt x="454" y="572"/>
                  </a:cubicBezTo>
                  <a:moveTo>
                    <a:pt x="487" y="553"/>
                  </a:moveTo>
                  <a:cubicBezTo>
                    <a:pt x="462" y="517"/>
                    <a:pt x="462" y="517"/>
                    <a:pt x="462" y="517"/>
                  </a:cubicBezTo>
                  <a:cubicBezTo>
                    <a:pt x="469" y="512"/>
                    <a:pt x="475" y="507"/>
                    <a:pt x="481" y="502"/>
                  </a:cubicBezTo>
                  <a:cubicBezTo>
                    <a:pt x="510" y="534"/>
                    <a:pt x="510" y="534"/>
                    <a:pt x="510" y="534"/>
                  </a:cubicBezTo>
                  <a:cubicBezTo>
                    <a:pt x="503" y="541"/>
                    <a:pt x="495" y="547"/>
                    <a:pt x="487" y="553"/>
                  </a:cubicBezTo>
                  <a:moveTo>
                    <a:pt x="516" y="529"/>
                  </a:moveTo>
                  <a:cubicBezTo>
                    <a:pt x="487" y="497"/>
                    <a:pt x="487" y="497"/>
                    <a:pt x="487" y="497"/>
                  </a:cubicBezTo>
                  <a:cubicBezTo>
                    <a:pt x="493" y="492"/>
                    <a:pt x="498" y="486"/>
                    <a:pt x="503" y="480"/>
                  </a:cubicBezTo>
                  <a:cubicBezTo>
                    <a:pt x="537" y="507"/>
                    <a:pt x="537" y="507"/>
                    <a:pt x="537" y="507"/>
                  </a:cubicBezTo>
                  <a:cubicBezTo>
                    <a:pt x="530" y="515"/>
                    <a:pt x="523" y="522"/>
                    <a:pt x="516" y="529"/>
                  </a:cubicBezTo>
                  <a:moveTo>
                    <a:pt x="541" y="501"/>
                  </a:moveTo>
                  <a:cubicBezTo>
                    <a:pt x="508" y="474"/>
                    <a:pt x="508" y="474"/>
                    <a:pt x="508" y="474"/>
                  </a:cubicBezTo>
                  <a:cubicBezTo>
                    <a:pt x="513" y="468"/>
                    <a:pt x="518" y="461"/>
                    <a:pt x="522" y="454"/>
                  </a:cubicBezTo>
                  <a:cubicBezTo>
                    <a:pt x="559" y="477"/>
                    <a:pt x="559" y="477"/>
                    <a:pt x="559" y="477"/>
                  </a:cubicBezTo>
                  <a:cubicBezTo>
                    <a:pt x="553" y="485"/>
                    <a:pt x="548" y="494"/>
                    <a:pt x="541" y="501"/>
                  </a:cubicBezTo>
                  <a:moveTo>
                    <a:pt x="563" y="471"/>
                  </a:moveTo>
                  <a:cubicBezTo>
                    <a:pt x="526" y="448"/>
                    <a:pt x="526" y="448"/>
                    <a:pt x="526" y="448"/>
                  </a:cubicBezTo>
                  <a:cubicBezTo>
                    <a:pt x="530" y="442"/>
                    <a:pt x="533" y="435"/>
                    <a:pt x="536" y="429"/>
                  </a:cubicBezTo>
                  <a:cubicBezTo>
                    <a:pt x="537" y="428"/>
                    <a:pt x="537" y="427"/>
                    <a:pt x="537" y="427"/>
                  </a:cubicBezTo>
                  <a:cubicBezTo>
                    <a:pt x="577" y="444"/>
                    <a:pt x="577" y="444"/>
                    <a:pt x="577" y="444"/>
                  </a:cubicBezTo>
                  <a:cubicBezTo>
                    <a:pt x="572" y="453"/>
                    <a:pt x="568" y="462"/>
                    <a:pt x="563" y="471"/>
                  </a:cubicBezTo>
                </a:path>
              </a:pathLst>
            </a:custGeom>
            <a:solidFill>
              <a:schemeClr val="accent3"/>
            </a:solidFill>
            <a:ln>
              <a:noFill/>
            </a:ln>
          </p:spPr>
          <p:txBody>
            <a:bodyPr vert="horz" wrap="square" lIns="51435" tIns="25718" rIns="51435" bIns="25718" numCol="1" anchor="t" anchorCtr="0" compatLnSpc="1"/>
            <a:lstStyle/>
            <a:p>
              <a:endParaRPr lang="en-GB" sz="760">
                <a:cs typeface="+mn-ea"/>
                <a:sym typeface="+mn-lt"/>
              </a:endParaRPr>
            </a:p>
          </p:txBody>
        </p:sp>
        <p:sp>
          <p:nvSpPr>
            <p:cNvPr id="42" name="Freeform 43"/>
            <p:cNvSpPr>
              <a:spLocks noEditPoints="1"/>
            </p:cNvSpPr>
            <p:nvPr/>
          </p:nvSpPr>
          <p:spPr bwMode="auto">
            <a:xfrm>
              <a:off x="5718821" y="4771564"/>
              <a:ext cx="788569" cy="786126"/>
            </a:xfrm>
            <a:custGeom>
              <a:avLst/>
              <a:gdLst>
                <a:gd name="T0" fmla="*/ 140 w 409"/>
                <a:gd name="T1" fmla="*/ 29 h 408"/>
                <a:gd name="T2" fmla="*/ 109 w 409"/>
                <a:gd name="T3" fmla="*/ 44 h 408"/>
                <a:gd name="T4" fmla="*/ 81 w 409"/>
                <a:gd name="T5" fmla="*/ 64 h 408"/>
                <a:gd name="T6" fmla="*/ 58 w 409"/>
                <a:gd name="T7" fmla="*/ 89 h 408"/>
                <a:gd name="T8" fmla="*/ 39 w 409"/>
                <a:gd name="T9" fmla="*/ 118 h 408"/>
                <a:gd name="T10" fmla="*/ 26 w 409"/>
                <a:gd name="T11" fmla="*/ 150 h 408"/>
                <a:gd name="T12" fmla="*/ 19 w 409"/>
                <a:gd name="T13" fmla="*/ 184 h 408"/>
                <a:gd name="T14" fmla="*/ 19 w 409"/>
                <a:gd name="T15" fmla="*/ 218 h 408"/>
                <a:gd name="T16" fmla="*/ 25 w 409"/>
                <a:gd name="T17" fmla="*/ 252 h 408"/>
                <a:gd name="T18" fmla="*/ 36 w 409"/>
                <a:gd name="T19" fmla="*/ 284 h 408"/>
                <a:gd name="T20" fmla="*/ 54 w 409"/>
                <a:gd name="T21" fmla="*/ 314 h 408"/>
                <a:gd name="T22" fmla="*/ 77 w 409"/>
                <a:gd name="T23" fmla="*/ 340 h 408"/>
                <a:gd name="T24" fmla="*/ 104 w 409"/>
                <a:gd name="T25" fmla="*/ 361 h 408"/>
                <a:gd name="T26" fmla="*/ 134 w 409"/>
                <a:gd name="T27" fmla="*/ 377 h 408"/>
                <a:gd name="T28" fmla="*/ 167 w 409"/>
                <a:gd name="T29" fmla="*/ 387 h 408"/>
                <a:gd name="T30" fmla="*/ 201 w 409"/>
                <a:gd name="T31" fmla="*/ 391 h 408"/>
                <a:gd name="T32" fmla="*/ 236 w 409"/>
                <a:gd name="T33" fmla="*/ 388 h 408"/>
                <a:gd name="T34" fmla="*/ 269 w 409"/>
                <a:gd name="T35" fmla="*/ 379 h 408"/>
                <a:gd name="T36" fmla="*/ 300 w 409"/>
                <a:gd name="T37" fmla="*/ 364 h 408"/>
                <a:gd name="T38" fmla="*/ 328 w 409"/>
                <a:gd name="T39" fmla="*/ 344 h 408"/>
                <a:gd name="T40" fmla="*/ 351 w 409"/>
                <a:gd name="T41" fmla="*/ 319 h 408"/>
                <a:gd name="T42" fmla="*/ 370 w 409"/>
                <a:gd name="T43" fmla="*/ 290 h 408"/>
                <a:gd name="T44" fmla="*/ 383 w 409"/>
                <a:gd name="T45" fmla="*/ 258 h 408"/>
                <a:gd name="T46" fmla="*/ 390 w 409"/>
                <a:gd name="T47" fmla="*/ 225 h 408"/>
                <a:gd name="T48" fmla="*/ 390 w 409"/>
                <a:gd name="T49" fmla="*/ 190 h 408"/>
                <a:gd name="T50" fmla="*/ 385 w 409"/>
                <a:gd name="T51" fmla="*/ 156 h 408"/>
                <a:gd name="T52" fmla="*/ 373 w 409"/>
                <a:gd name="T53" fmla="*/ 124 h 408"/>
                <a:gd name="T54" fmla="*/ 355 w 409"/>
                <a:gd name="T55" fmla="*/ 95 h 408"/>
                <a:gd name="T56" fmla="*/ 332 w 409"/>
                <a:gd name="T57" fmla="*/ 69 h 408"/>
                <a:gd name="T58" fmla="*/ 305 w 409"/>
                <a:gd name="T59" fmla="*/ 48 h 408"/>
                <a:gd name="T60" fmla="*/ 275 w 409"/>
                <a:gd name="T61" fmla="*/ 32 h 408"/>
                <a:gd name="T62" fmla="*/ 242 w 409"/>
                <a:gd name="T63" fmla="*/ 22 h 408"/>
                <a:gd name="T64" fmla="*/ 208 w 409"/>
                <a:gd name="T65" fmla="*/ 18 h 408"/>
                <a:gd name="T66" fmla="*/ 174 w 409"/>
                <a:gd name="T67" fmla="*/ 21 h 408"/>
                <a:gd name="T68" fmla="*/ 179 w 409"/>
                <a:gd name="T69" fmla="*/ 124 h 408"/>
                <a:gd name="T70" fmla="*/ 124 w 409"/>
                <a:gd name="T71" fmla="*/ 230 h 408"/>
                <a:gd name="T72" fmla="*/ 316 w 409"/>
                <a:gd name="T73" fmla="*/ 288 h 408"/>
                <a:gd name="T74" fmla="*/ 74 w 409"/>
                <a:gd name="T75" fmla="*/ 288 h 408"/>
                <a:gd name="T76" fmla="*/ 120 w 409"/>
                <a:gd name="T77" fmla="*/ 265 h 408"/>
                <a:gd name="T78" fmla="*/ 309 w 409"/>
                <a:gd name="T79" fmla="*/ 89 h 408"/>
                <a:gd name="T80" fmla="*/ 336 w 409"/>
                <a:gd name="T81" fmla="*/ 252 h 408"/>
                <a:gd name="T82" fmla="*/ 304 w 409"/>
                <a:gd name="T83" fmla="*/ 173 h 408"/>
                <a:gd name="T84" fmla="*/ 289 w 409"/>
                <a:gd name="T85" fmla="*/ 93 h 408"/>
                <a:gd name="T86" fmla="*/ 252 w 409"/>
                <a:gd name="T87" fmla="*/ 73 h 408"/>
                <a:gd name="T88" fmla="*/ 173 w 409"/>
                <a:gd name="T89" fmla="*/ 104 h 408"/>
                <a:gd name="T90" fmla="*/ 67 w 409"/>
                <a:gd name="T91" fmla="*/ 229 h 408"/>
                <a:gd name="T92" fmla="*/ 244 w 409"/>
                <a:gd name="T93" fmla="*/ 5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09" h="408">
                  <a:moveTo>
                    <a:pt x="157" y="24"/>
                  </a:moveTo>
                  <a:cubicBezTo>
                    <a:pt x="143" y="9"/>
                    <a:pt x="143" y="9"/>
                    <a:pt x="143" y="9"/>
                  </a:cubicBezTo>
                  <a:cubicBezTo>
                    <a:pt x="140" y="29"/>
                    <a:pt x="140" y="29"/>
                    <a:pt x="140" y="29"/>
                  </a:cubicBezTo>
                  <a:cubicBezTo>
                    <a:pt x="139" y="37"/>
                    <a:pt x="131" y="40"/>
                    <a:pt x="125" y="36"/>
                  </a:cubicBezTo>
                  <a:cubicBezTo>
                    <a:pt x="108" y="24"/>
                    <a:pt x="108" y="24"/>
                    <a:pt x="108" y="24"/>
                  </a:cubicBezTo>
                  <a:cubicBezTo>
                    <a:pt x="109" y="44"/>
                    <a:pt x="109" y="44"/>
                    <a:pt x="109" y="44"/>
                  </a:cubicBezTo>
                  <a:cubicBezTo>
                    <a:pt x="110" y="52"/>
                    <a:pt x="102" y="57"/>
                    <a:pt x="95" y="53"/>
                  </a:cubicBezTo>
                  <a:cubicBezTo>
                    <a:pt x="77" y="45"/>
                    <a:pt x="77" y="45"/>
                    <a:pt x="77" y="45"/>
                  </a:cubicBezTo>
                  <a:cubicBezTo>
                    <a:pt x="81" y="64"/>
                    <a:pt x="81" y="64"/>
                    <a:pt x="81" y="64"/>
                  </a:cubicBezTo>
                  <a:cubicBezTo>
                    <a:pt x="83" y="72"/>
                    <a:pt x="76" y="78"/>
                    <a:pt x="69" y="76"/>
                  </a:cubicBezTo>
                  <a:cubicBezTo>
                    <a:pt x="50" y="71"/>
                    <a:pt x="50" y="71"/>
                    <a:pt x="50" y="71"/>
                  </a:cubicBezTo>
                  <a:cubicBezTo>
                    <a:pt x="58" y="89"/>
                    <a:pt x="58" y="89"/>
                    <a:pt x="58" y="89"/>
                  </a:cubicBezTo>
                  <a:cubicBezTo>
                    <a:pt x="61" y="96"/>
                    <a:pt x="55" y="104"/>
                    <a:pt x="48" y="103"/>
                  </a:cubicBezTo>
                  <a:cubicBezTo>
                    <a:pt x="28" y="102"/>
                    <a:pt x="28" y="102"/>
                    <a:pt x="28" y="102"/>
                  </a:cubicBezTo>
                  <a:cubicBezTo>
                    <a:pt x="39" y="118"/>
                    <a:pt x="39" y="118"/>
                    <a:pt x="39" y="118"/>
                  </a:cubicBezTo>
                  <a:cubicBezTo>
                    <a:pt x="43" y="125"/>
                    <a:pt x="40" y="133"/>
                    <a:pt x="32" y="134"/>
                  </a:cubicBezTo>
                  <a:cubicBezTo>
                    <a:pt x="12" y="136"/>
                    <a:pt x="12" y="136"/>
                    <a:pt x="12" y="136"/>
                  </a:cubicBezTo>
                  <a:cubicBezTo>
                    <a:pt x="26" y="150"/>
                    <a:pt x="26" y="150"/>
                    <a:pt x="26" y="150"/>
                  </a:cubicBezTo>
                  <a:cubicBezTo>
                    <a:pt x="32" y="155"/>
                    <a:pt x="29" y="164"/>
                    <a:pt x="22" y="167"/>
                  </a:cubicBezTo>
                  <a:cubicBezTo>
                    <a:pt x="3" y="172"/>
                    <a:pt x="3" y="172"/>
                    <a:pt x="3" y="172"/>
                  </a:cubicBezTo>
                  <a:cubicBezTo>
                    <a:pt x="19" y="184"/>
                    <a:pt x="19" y="184"/>
                    <a:pt x="19" y="184"/>
                  </a:cubicBezTo>
                  <a:cubicBezTo>
                    <a:pt x="26" y="188"/>
                    <a:pt x="25" y="197"/>
                    <a:pt x="18" y="201"/>
                  </a:cubicBezTo>
                  <a:cubicBezTo>
                    <a:pt x="0" y="210"/>
                    <a:pt x="0" y="210"/>
                    <a:pt x="0" y="210"/>
                  </a:cubicBezTo>
                  <a:cubicBezTo>
                    <a:pt x="19" y="218"/>
                    <a:pt x="19" y="218"/>
                    <a:pt x="19" y="218"/>
                  </a:cubicBezTo>
                  <a:cubicBezTo>
                    <a:pt x="26" y="221"/>
                    <a:pt x="27" y="230"/>
                    <a:pt x="21" y="235"/>
                  </a:cubicBezTo>
                  <a:cubicBezTo>
                    <a:pt x="5" y="247"/>
                    <a:pt x="5" y="247"/>
                    <a:pt x="5" y="247"/>
                  </a:cubicBezTo>
                  <a:cubicBezTo>
                    <a:pt x="25" y="252"/>
                    <a:pt x="25" y="252"/>
                    <a:pt x="25" y="252"/>
                  </a:cubicBezTo>
                  <a:cubicBezTo>
                    <a:pt x="32" y="254"/>
                    <a:pt x="35" y="263"/>
                    <a:pt x="30" y="268"/>
                  </a:cubicBezTo>
                  <a:cubicBezTo>
                    <a:pt x="16" y="283"/>
                    <a:pt x="16" y="283"/>
                    <a:pt x="16" y="283"/>
                  </a:cubicBezTo>
                  <a:cubicBezTo>
                    <a:pt x="36" y="284"/>
                    <a:pt x="36" y="284"/>
                    <a:pt x="36" y="284"/>
                  </a:cubicBezTo>
                  <a:cubicBezTo>
                    <a:pt x="44" y="285"/>
                    <a:pt x="48" y="293"/>
                    <a:pt x="44" y="299"/>
                  </a:cubicBezTo>
                  <a:cubicBezTo>
                    <a:pt x="34" y="317"/>
                    <a:pt x="34" y="317"/>
                    <a:pt x="34" y="317"/>
                  </a:cubicBezTo>
                  <a:cubicBezTo>
                    <a:pt x="54" y="314"/>
                    <a:pt x="54" y="314"/>
                    <a:pt x="54" y="314"/>
                  </a:cubicBezTo>
                  <a:cubicBezTo>
                    <a:pt x="61" y="313"/>
                    <a:pt x="67" y="320"/>
                    <a:pt x="65" y="327"/>
                  </a:cubicBezTo>
                  <a:cubicBezTo>
                    <a:pt x="57" y="346"/>
                    <a:pt x="57" y="346"/>
                    <a:pt x="57" y="346"/>
                  </a:cubicBezTo>
                  <a:cubicBezTo>
                    <a:pt x="77" y="340"/>
                    <a:pt x="77" y="340"/>
                    <a:pt x="77" y="340"/>
                  </a:cubicBezTo>
                  <a:cubicBezTo>
                    <a:pt x="84" y="337"/>
                    <a:pt x="91" y="343"/>
                    <a:pt x="89" y="351"/>
                  </a:cubicBezTo>
                  <a:cubicBezTo>
                    <a:pt x="86" y="371"/>
                    <a:pt x="86" y="371"/>
                    <a:pt x="86" y="371"/>
                  </a:cubicBezTo>
                  <a:cubicBezTo>
                    <a:pt x="104" y="361"/>
                    <a:pt x="104" y="361"/>
                    <a:pt x="104" y="361"/>
                  </a:cubicBezTo>
                  <a:cubicBezTo>
                    <a:pt x="110" y="357"/>
                    <a:pt x="118" y="362"/>
                    <a:pt x="118" y="369"/>
                  </a:cubicBezTo>
                  <a:cubicBezTo>
                    <a:pt x="119" y="390"/>
                    <a:pt x="119" y="390"/>
                    <a:pt x="119" y="390"/>
                  </a:cubicBezTo>
                  <a:cubicBezTo>
                    <a:pt x="134" y="377"/>
                    <a:pt x="134" y="377"/>
                    <a:pt x="134" y="377"/>
                  </a:cubicBezTo>
                  <a:cubicBezTo>
                    <a:pt x="140" y="372"/>
                    <a:pt x="149" y="375"/>
                    <a:pt x="150" y="382"/>
                  </a:cubicBezTo>
                  <a:cubicBezTo>
                    <a:pt x="154" y="402"/>
                    <a:pt x="154" y="402"/>
                    <a:pt x="154" y="402"/>
                  </a:cubicBezTo>
                  <a:cubicBezTo>
                    <a:pt x="167" y="387"/>
                    <a:pt x="167" y="387"/>
                    <a:pt x="167" y="387"/>
                  </a:cubicBezTo>
                  <a:cubicBezTo>
                    <a:pt x="172" y="381"/>
                    <a:pt x="181" y="383"/>
                    <a:pt x="184" y="389"/>
                  </a:cubicBezTo>
                  <a:cubicBezTo>
                    <a:pt x="191" y="408"/>
                    <a:pt x="191" y="408"/>
                    <a:pt x="191" y="408"/>
                  </a:cubicBezTo>
                  <a:cubicBezTo>
                    <a:pt x="201" y="391"/>
                    <a:pt x="201" y="391"/>
                    <a:pt x="201" y="391"/>
                  </a:cubicBezTo>
                  <a:cubicBezTo>
                    <a:pt x="205" y="384"/>
                    <a:pt x="214" y="384"/>
                    <a:pt x="218" y="390"/>
                  </a:cubicBezTo>
                  <a:cubicBezTo>
                    <a:pt x="229" y="407"/>
                    <a:pt x="229" y="407"/>
                    <a:pt x="229" y="407"/>
                  </a:cubicBezTo>
                  <a:cubicBezTo>
                    <a:pt x="236" y="388"/>
                    <a:pt x="236" y="388"/>
                    <a:pt x="236" y="388"/>
                  </a:cubicBezTo>
                  <a:cubicBezTo>
                    <a:pt x="238" y="381"/>
                    <a:pt x="247" y="379"/>
                    <a:pt x="252" y="384"/>
                  </a:cubicBezTo>
                  <a:cubicBezTo>
                    <a:pt x="266" y="399"/>
                    <a:pt x="266" y="399"/>
                    <a:pt x="266" y="399"/>
                  </a:cubicBezTo>
                  <a:cubicBezTo>
                    <a:pt x="269" y="379"/>
                    <a:pt x="269" y="379"/>
                    <a:pt x="269" y="379"/>
                  </a:cubicBezTo>
                  <a:cubicBezTo>
                    <a:pt x="270" y="372"/>
                    <a:pt x="278" y="368"/>
                    <a:pt x="284" y="373"/>
                  </a:cubicBezTo>
                  <a:cubicBezTo>
                    <a:pt x="301" y="385"/>
                    <a:pt x="301" y="385"/>
                    <a:pt x="301" y="385"/>
                  </a:cubicBezTo>
                  <a:cubicBezTo>
                    <a:pt x="300" y="364"/>
                    <a:pt x="300" y="364"/>
                    <a:pt x="300" y="364"/>
                  </a:cubicBezTo>
                  <a:cubicBezTo>
                    <a:pt x="300" y="357"/>
                    <a:pt x="307" y="352"/>
                    <a:pt x="314" y="355"/>
                  </a:cubicBezTo>
                  <a:cubicBezTo>
                    <a:pt x="332" y="364"/>
                    <a:pt x="332" y="364"/>
                    <a:pt x="332" y="364"/>
                  </a:cubicBezTo>
                  <a:cubicBezTo>
                    <a:pt x="328" y="344"/>
                    <a:pt x="328" y="344"/>
                    <a:pt x="328" y="344"/>
                  </a:cubicBezTo>
                  <a:cubicBezTo>
                    <a:pt x="326" y="337"/>
                    <a:pt x="333" y="330"/>
                    <a:pt x="340" y="332"/>
                  </a:cubicBezTo>
                  <a:cubicBezTo>
                    <a:pt x="359" y="338"/>
                    <a:pt x="359" y="338"/>
                    <a:pt x="359" y="338"/>
                  </a:cubicBezTo>
                  <a:cubicBezTo>
                    <a:pt x="351" y="319"/>
                    <a:pt x="351" y="319"/>
                    <a:pt x="351" y="319"/>
                  </a:cubicBezTo>
                  <a:cubicBezTo>
                    <a:pt x="348" y="312"/>
                    <a:pt x="354" y="305"/>
                    <a:pt x="361" y="305"/>
                  </a:cubicBezTo>
                  <a:cubicBezTo>
                    <a:pt x="381" y="307"/>
                    <a:pt x="381" y="307"/>
                    <a:pt x="381" y="307"/>
                  </a:cubicBezTo>
                  <a:cubicBezTo>
                    <a:pt x="370" y="290"/>
                    <a:pt x="370" y="290"/>
                    <a:pt x="370" y="290"/>
                  </a:cubicBezTo>
                  <a:cubicBezTo>
                    <a:pt x="366" y="284"/>
                    <a:pt x="370" y="276"/>
                    <a:pt x="377" y="275"/>
                  </a:cubicBezTo>
                  <a:cubicBezTo>
                    <a:pt x="397" y="273"/>
                    <a:pt x="397" y="273"/>
                    <a:pt x="397" y="273"/>
                  </a:cubicBezTo>
                  <a:cubicBezTo>
                    <a:pt x="383" y="258"/>
                    <a:pt x="383" y="258"/>
                    <a:pt x="383" y="258"/>
                  </a:cubicBezTo>
                  <a:cubicBezTo>
                    <a:pt x="378" y="253"/>
                    <a:pt x="380" y="244"/>
                    <a:pt x="387" y="242"/>
                  </a:cubicBezTo>
                  <a:cubicBezTo>
                    <a:pt x="406" y="236"/>
                    <a:pt x="406" y="236"/>
                    <a:pt x="406" y="236"/>
                  </a:cubicBezTo>
                  <a:cubicBezTo>
                    <a:pt x="390" y="225"/>
                    <a:pt x="390" y="225"/>
                    <a:pt x="390" y="225"/>
                  </a:cubicBezTo>
                  <a:cubicBezTo>
                    <a:pt x="384" y="220"/>
                    <a:pt x="384" y="211"/>
                    <a:pt x="391" y="208"/>
                  </a:cubicBezTo>
                  <a:cubicBezTo>
                    <a:pt x="409" y="199"/>
                    <a:pt x="409" y="199"/>
                    <a:pt x="409" y="199"/>
                  </a:cubicBezTo>
                  <a:cubicBezTo>
                    <a:pt x="390" y="190"/>
                    <a:pt x="390" y="190"/>
                    <a:pt x="390" y="190"/>
                  </a:cubicBezTo>
                  <a:cubicBezTo>
                    <a:pt x="384" y="187"/>
                    <a:pt x="382" y="178"/>
                    <a:pt x="388" y="174"/>
                  </a:cubicBezTo>
                  <a:cubicBezTo>
                    <a:pt x="404" y="161"/>
                    <a:pt x="404" y="161"/>
                    <a:pt x="404" y="161"/>
                  </a:cubicBezTo>
                  <a:cubicBezTo>
                    <a:pt x="385" y="156"/>
                    <a:pt x="385" y="156"/>
                    <a:pt x="385" y="156"/>
                  </a:cubicBezTo>
                  <a:cubicBezTo>
                    <a:pt x="377" y="155"/>
                    <a:pt x="375" y="146"/>
                    <a:pt x="380" y="140"/>
                  </a:cubicBezTo>
                  <a:cubicBezTo>
                    <a:pt x="393" y="125"/>
                    <a:pt x="393" y="125"/>
                    <a:pt x="393" y="125"/>
                  </a:cubicBezTo>
                  <a:cubicBezTo>
                    <a:pt x="373" y="124"/>
                    <a:pt x="373" y="124"/>
                    <a:pt x="373" y="124"/>
                  </a:cubicBezTo>
                  <a:cubicBezTo>
                    <a:pt x="365" y="124"/>
                    <a:pt x="361" y="116"/>
                    <a:pt x="365" y="109"/>
                  </a:cubicBezTo>
                  <a:cubicBezTo>
                    <a:pt x="375" y="92"/>
                    <a:pt x="375" y="92"/>
                    <a:pt x="375" y="92"/>
                  </a:cubicBezTo>
                  <a:cubicBezTo>
                    <a:pt x="355" y="95"/>
                    <a:pt x="355" y="95"/>
                    <a:pt x="355" y="95"/>
                  </a:cubicBezTo>
                  <a:cubicBezTo>
                    <a:pt x="348" y="96"/>
                    <a:pt x="342" y="88"/>
                    <a:pt x="345" y="81"/>
                  </a:cubicBezTo>
                  <a:cubicBezTo>
                    <a:pt x="352" y="62"/>
                    <a:pt x="352" y="62"/>
                    <a:pt x="352" y="62"/>
                  </a:cubicBezTo>
                  <a:cubicBezTo>
                    <a:pt x="332" y="69"/>
                    <a:pt x="332" y="69"/>
                    <a:pt x="332" y="69"/>
                  </a:cubicBezTo>
                  <a:cubicBezTo>
                    <a:pt x="325" y="71"/>
                    <a:pt x="318" y="65"/>
                    <a:pt x="320" y="58"/>
                  </a:cubicBezTo>
                  <a:cubicBezTo>
                    <a:pt x="323" y="38"/>
                    <a:pt x="323" y="38"/>
                    <a:pt x="323" y="38"/>
                  </a:cubicBezTo>
                  <a:cubicBezTo>
                    <a:pt x="305" y="48"/>
                    <a:pt x="305" y="48"/>
                    <a:pt x="305" y="48"/>
                  </a:cubicBezTo>
                  <a:cubicBezTo>
                    <a:pt x="299" y="51"/>
                    <a:pt x="291" y="47"/>
                    <a:pt x="291" y="39"/>
                  </a:cubicBezTo>
                  <a:cubicBezTo>
                    <a:pt x="291" y="19"/>
                    <a:pt x="291" y="19"/>
                    <a:pt x="291" y="19"/>
                  </a:cubicBezTo>
                  <a:cubicBezTo>
                    <a:pt x="275" y="32"/>
                    <a:pt x="275" y="32"/>
                    <a:pt x="275" y="32"/>
                  </a:cubicBezTo>
                  <a:cubicBezTo>
                    <a:pt x="269" y="36"/>
                    <a:pt x="260" y="33"/>
                    <a:pt x="259" y="26"/>
                  </a:cubicBezTo>
                  <a:cubicBezTo>
                    <a:pt x="255" y="6"/>
                    <a:pt x="255" y="6"/>
                    <a:pt x="255" y="6"/>
                  </a:cubicBezTo>
                  <a:cubicBezTo>
                    <a:pt x="242" y="22"/>
                    <a:pt x="242" y="22"/>
                    <a:pt x="242" y="22"/>
                  </a:cubicBezTo>
                  <a:cubicBezTo>
                    <a:pt x="237" y="27"/>
                    <a:pt x="228" y="26"/>
                    <a:pt x="225" y="19"/>
                  </a:cubicBezTo>
                  <a:cubicBezTo>
                    <a:pt x="218" y="0"/>
                    <a:pt x="218" y="0"/>
                    <a:pt x="218" y="0"/>
                  </a:cubicBezTo>
                  <a:cubicBezTo>
                    <a:pt x="208" y="18"/>
                    <a:pt x="208" y="18"/>
                    <a:pt x="208" y="18"/>
                  </a:cubicBezTo>
                  <a:cubicBezTo>
                    <a:pt x="204" y="24"/>
                    <a:pt x="195" y="25"/>
                    <a:pt x="191" y="18"/>
                  </a:cubicBezTo>
                  <a:cubicBezTo>
                    <a:pt x="180" y="1"/>
                    <a:pt x="180" y="1"/>
                    <a:pt x="180" y="1"/>
                  </a:cubicBezTo>
                  <a:cubicBezTo>
                    <a:pt x="174" y="21"/>
                    <a:pt x="174" y="21"/>
                    <a:pt x="174" y="21"/>
                  </a:cubicBezTo>
                  <a:cubicBezTo>
                    <a:pt x="171" y="28"/>
                    <a:pt x="162" y="30"/>
                    <a:pt x="157" y="24"/>
                  </a:cubicBezTo>
                  <a:close/>
                  <a:moveTo>
                    <a:pt x="124" y="230"/>
                  </a:moveTo>
                  <a:cubicBezTo>
                    <a:pt x="110" y="185"/>
                    <a:pt x="135" y="138"/>
                    <a:pt x="179" y="124"/>
                  </a:cubicBezTo>
                  <a:cubicBezTo>
                    <a:pt x="224" y="110"/>
                    <a:pt x="271" y="134"/>
                    <a:pt x="285" y="179"/>
                  </a:cubicBezTo>
                  <a:cubicBezTo>
                    <a:pt x="299" y="223"/>
                    <a:pt x="274" y="271"/>
                    <a:pt x="230" y="285"/>
                  </a:cubicBezTo>
                  <a:cubicBezTo>
                    <a:pt x="185" y="299"/>
                    <a:pt x="138" y="274"/>
                    <a:pt x="124" y="230"/>
                  </a:cubicBezTo>
                  <a:close/>
                  <a:moveTo>
                    <a:pt x="278" y="279"/>
                  </a:moveTo>
                  <a:cubicBezTo>
                    <a:pt x="282" y="275"/>
                    <a:pt x="288" y="274"/>
                    <a:pt x="293" y="276"/>
                  </a:cubicBezTo>
                  <a:cubicBezTo>
                    <a:pt x="316" y="288"/>
                    <a:pt x="316" y="288"/>
                    <a:pt x="316" y="288"/>
                  </a:cubicBezTo>
                  <a:cubicBezTo>
                    <a:pt x="324" y="292"/>
                    <a:pt x="326" y="302"/>
                    <a:pt x="320" y="308"/>
                  </a:cubicBezTo>
                  <a:cubicBezTo>
                    <a:pt x="302" y="328"/>
                    <a:pt x="279" y="344"/>
                    <a:pt x="251" y="352"/>
                  </a:cubicBezTo>
                  <a:cubicBezTo>
                    <a:pt x="183" y="374"/>
                    <a:pt x="110" y="346"/>
                    <a:pt x="74" y="288"/>
                  </a:cubicBezTo>
                  <a:cubicBezTo>
                    <a:pt x="69" y="281"/>
                    <a:pt x="72" y="271"/>
                    <a:pt x="81" y="268"/>
                  </a:cubicBezTo>
                  <a:cubicBezTo>
                    <a:pt x="105" y="261"/>
                    <a:pt x="105" y="261"/>
                    <a:pt x="105" y="261"/>
                  </a:cubicBezTo>
                  <a:cubicBezTo>
                    <a:pt x="110" y="259"/>
                    <a:pt x="116" y="261"/>
                    <a:pt x="120" y="265"/>
                  </a:cubicBezTo>
                  <a:cubicBezTo>
                    <a:pt x="145" y="301"/>
                    <a:pt x="192" y="318"/>
                    <a:pt x="236" y="304"/>
                  </a:cubicBezTo>
                  <a:cubicBezTo>
                    <a:pt x="252" y="299"/>
                    <a:pt x="267" y="290"/>
                    <a:pt x="278" y="279"/>
                  </a:cubicBezTo>
                  <a:close/>
                  <a:moveTo>
                    <a:pt x="309" y="89"/>
                  </a:moveTo>
                  <a:cubicBezTo>
                    <a:pt x="329" y="107"/>
                    <a:pt x="344" y="130"/>
                    <a:pt x="353" y="158"/>
                  </a:cubicBezTo>
                  <a:cubicBezTo>
                    <a:pt x="362" y="187"/>
                    <a:pt x="362" y="216"/>
                    <a:pt x="355" y="244"/>
                  </a:cubicBezTo>
                  <a:cubicBezTo>
                    <a:pt x="353" y="252"/>
                    <a:pt x="344" y="256"/>
                    <a:pt x="336" y="252"/>
                  </a:cubicBezTo>
                  <a:cubicBezTo>
                    <a:pt x="314" y="240"/>
                    <a:pt x="314" y="240"/>
                    <a:pt x="314" y="240"/>
                  </a:cubicBezTo>
                  <a:cubicBezTo>
                    <a:pt x="309" y="238"/>
                    <a:pt x="306" y="232"/>
                    <a:pt x="307" y="226"/>
                  </a:cubicBezTo>
                  <a:cubicBezTo>
                    <a:pt x="311" y="209"/>
                    <a:pt x="310" y="191"/>
                    <a:pt x="304" y="173"/>
                  </a:cubicBezTo>
                  <a:cubicBezTo>
                    <a:pt x="299" y="156"/>
                    <a:pt x="290" y="142"/>
                    <a:pt x="279" y="131"/>
                  </a:cubicBezTo>
                  <a:cubicBezTo>
                    <a:pt x="275" y="127"/>
                    <a:pt x="274" y="121"/>
                    <a:pt x="277" y="116"/>
                  </a:cubicBezTo>
                  <a:cubicBezTo>
                    <a:pt x="289" y="93"/>
                    <a:pt x="289" y="93"/>
                    <a:pt x="289" y="93"/>
                  </a:cubicBezTo>
                  <a:cubicBezTo>
                    <a:pt x="293" y="85"/>
                    <a:pt x="302" y="83"/>
                    <a:pt x="309" y="89"/>
                  </a:cubicBezTo>
                  <a:close/>
                  <a:moveTo>
                    <a:pt x="244" y="54"/>
                  </a:moveTo>
                  <a:cubicBezTo>
                    <a:pt x="252" y="56"/>
                    <a:pt x="256" y="65"/>
                    <a:pt x="252" y="73"/>
                  </a:cubicBezTo>
                  <a:cubicBezTo>
                    <a:pt x="241" y="95"/>
                    <a:pt x="241" y="95"/>
                    <a:pt x="241" y="95"/>
                  </a:cubicBezTo>
                  <a:cubicBezTo>
                    <a:pt x="238" y="100"/>
                    <a:pt x="232" y="103"/>
                    <a:pt x="227" y="102"/>
                  </a:cubicBezTo>
                  <a:cubicBezTo>
                    <a:pt x="209" y="98"/>
                    <a:pt x="191" y="99"/>
                    <a:pt x="173" y="104"/>
                  </a:cubicBezTo>
                  <a:cubicBezTo>
                    <a:pt x="127" y="119"/>
                    <a:pt x="98" y="163"/>
                    <a:pt x="100" y="209"/>
                  </a:cubicBezTo>
                  <a:cubicBezTo>
                    <a:pt x="100" y="215"/>
                    <a:pt x="96" y="220"/>
                    <a:pt x="91" y="222"/>
                  </a:cubicBezTo>
                  <a:cubicBezTo>
                    <a:pt x="67" y="229"/>
                    <a:pt x="67" y="229"/>
                    <a:pt x="67" y="229"/>
                  </a:cubicBezTo>
                  <a:cubicBezTo>
                    <a:pt x="59" y="232"/>
                    <a:pt x="51" y="226"/>
                    <a:pt x="50" y="218"/>
                  </a:cubicBezTo>
                  <a:cubicBezTo>
                    <a:pt x="43" y="147"/>
                    <a:pt x="87" y="78"/>
                    <a:pt x="158" y="56"/>
                  </a:cubicBezTo>
                  <a:cubicBezTo>
                    <a:pt x="187" y="47"/>
                    <a:pt x="217" y="47"/>
                    <a:pt x="244" y="54"/>
                  </a:cubicBezTo>
                  <a:close/>
                </a:path>
              </a:pathLst>
            </a:custGeom>
            <a:solidFill>
              <a:schemeClr val="accent1"/>
            </a:solidFill>
            <a:ln>
              <a:noFill/>
            </a:ln>
          </p:spPr>
          <p:txBody>
            <a:bodyPr vert="horz" wrap="square" lIns="51435" tIns="25718" rIns="51435" bIns="25718" numCol="1" anchor="t" anchorCtr="0" compatLnSpc="1"/>
            <a:lstStyle/>
            <a:p>
              <a:endParaRPr lang="en-GB" sz="760">
                <a:cs typeface="+mn-ea"/>
                <a:sym typeface="+mn-lt"/>
              </a:endParaRPr>
            </a:p>
          </p:txBody>
        </p:sp>
        <p:sp>
          <p:nvSpPr>
            <p:cNvPr id="43" name="Freeform 49"/>
            <p:cNvSpPr>
              <a:spLocks noEditPoints="1"/>
            </p:cNvSpPr>
            <p:nvPr/>
          </p:nvSpPr>
          <p:spPr bwMode="auto">
            <a:xfrm>
              <a:off x="6562789" y="4812296"/>
              <a:ext cx="873292" cy="870848"/>
            </a:xfrm>
            <a:custGeom>
              <a:avLst/>
              <a:gdLst>
                <a:gd name="T0" fmla="*/ 446 w 453"/>
                <a:gd name="T1" fmla="*/ 172 h 452"/>
                <a:gd name="T2" fmla="*/ 407 w 453"/>
                <a:gd name="T3" fmla="*/ 167 h 452"/>
                <a:gd name="T4" fmla="*/ 394 w 453"/>
                <a:gd name="T5" fmla="*/ 151 h 452"/>
                <a:gd name="T6" fmla="*/ 419 w 453"/>
                <a:gd name="T7" fmla="*/ 122 h 452"/>
                <a:gd name="T8" fmla="*/ 396 w 453"/>
                <a:gd name="T9" fmla="*/ 76 h 452"/>
                <a:gd name="T10" fmla="*/ 360 w 453"/>
                <a:gd name="T11" fmla="*/ 89 h 452"/>
                <a:gd name="T12" fmla="*/ 334 w 453"/>
                <a:gd name="T13" fmla="*/ 76 h 452"/>
                <a:gd name="T14" fmla="*/ 340 w 453"/>
                <a:gd name="T15" fmla="*/ 40 h 452"/>
                <a:gd name="T16" fmla="*/ 297 w 453"/>
                <a:gd name="T17" fmla="*/ 12 h 452"/>
                <a:gd name="T18" fmla="*/ 274 w 453"/>
                <a:gd name="T19" fmla="*/ 39 h 452"/>
                <a:gd name="T20" fmla="*/ 238 w 453"/>
                <a:gd name="T21" fmla="*/ 41 h 452"/>
                <a:gd name="T22" fmla="*/ 225 w 453"/>
                <a:gd name="T23" fmla="*/ 8 h 452"/>
                <a:gd name="T24" fmla="*/ 173 w 453"/>
                <a:gd name="T25" fmla="*/ 7 h 452"/>
                <a:gd name="T26" fmla="*/ 168 w 453"/>
                <a:gd name="T27" fmla="*/ 41 h 452"/>
                <a:gd name="T28" fmla="*/ 150 w 453"/>
                <a:gd name="T29" fmla="*/ 56 h 452"/>
                <a:gd name="T30" fmla="*/ 123 w 453"/>
                <a:gd name="T31" fmla="*/ 34 h 452"/>
                <a:gd name="T32" fmla="*/ 77 w 453"/>
                <a:gd name="T33" fmla="*/ 57 h 452"/>
                <a:gd name="T34" fmla="*/ 88 w 453"/>
                <a:gd name="T35" fmla="*/ 90 h 452"/>
                <a:gd name="T36" fmla="*/ 75 w 453"/>
                <a:gd name="T37" fmla="*/ 117 h 452"/>
                <a:gd name="T38" fmla="*/ 41 w 453"/>
                <a:gd name="T39" fmla="*/ 112 h 452"/>
                <a:gd name="T40" fmla="*/ 12 w 453"/>
                <a:gd name="T41" fmla="*/ 155 h 452"/>
                <a:gd name="T42" fmla="*/ 40 w 453"/>
                <a:gd name="T43" fmla="*/ 178 h 452"/>
                <a:gd name="T44" fmla="*/ 42 w 453"/>
                <a:gd name="T45" fmla="*/ 214 h 452"/>
                <a:gd name="T46" fmla="*/ 9 w 453"/>
                <a:gd name="T47" fmla="*/ 228 h 452"/>
                <a:gd name="T48" fmla="*/ 7 w 453"/>
                <a:gd name="T49" fmla="*/ 279 h 452"/>
                <a:gd name="T50" fmla="*/ 44 w 453"/>
                <a:gd name="T51" fmla="*/ 284 h 452"/>
                <a:gd name="T52" fmla="*/ 58 w 453"/>
                <a:gd name="T53" fmla="*/ 301 h 452"/>
                <a:gd name="T54" fmla="*/ 35 w 453"/>
                <a:gd name="T55" fmla="*/ 329 h 452"/>
                <a:gd name="T56" fmla="*/ 58 w 453"/>
                <a:gd name="T57" fmla="*/ 375 h 452"/>
                <a:gd name="T58" fmla="*/ 94 w 453"/>
                <a:gd name="T59" fmla="*/ 362 h 452"/>
                <a:gd name="T60" fmla="*/ 119 w 453"/>
                <a:gd name="T61" fmla="*/ 374 h 452"/>
                <a:gd name="T62" fmla="*/ 113 w 453"/>
                <a:gd name="T63" fmla="*/ 411 h 452"/>
                <a:gd name="T64" fmla="*/ 156 w 453"/>
                <a:gd name="T65" fmla="*/ 440 h 452"/>
                <a:gd name="T66" fmla="*/ 181 w 453"/>
                <a:gd name="T67" fmla="*/ 409 h 452"/>
                <a:gd name="T68" fmla="*/ 214 w 453"/>
                <a:gd name="T69" fmla="*/ 406 h 452"/>
                <a:gd name="T70" fmla="*/ 228 w 453"/>
                <a:gd name="T71" fmla="*/ 443 h 452"/>
                <a:gd name="T72" fmla="*/ 280 w 453"/>
                <a:gd name="T73" fmla="*/ 445 h 452"/>
                <a:gd name="T74" fmla="*/ 285 w 453"/>
                <a:gd name="T75" fmla="*/ 405 h 452"/>
                <a:gd name="T76" fmla="*/ 300 w 453"/>
                <a:gd name="T77" fmla="*/ 391 h 452"/>
                <a:gd name="T78" fmla="*/ 330 w 453"/>
                <a:gd name="T79" fmla="*/ 418 h 452"/>
                <a:gd name="T80" fmla="*/ 376 w 453"/>
                <a:gd name="T81" fmla="*/ 395 h 452"/>
                <a:gd name="T82" fmla="*/ 362 w 453"/>
                <a:gd name="T83" fmla="*/ 357 h 452"/>
                <a:gd name="T84" fmla="*/ 373 w 453"/>
                <a:gd name="T85" fmla="*/ 332 h 452"/>
                <a:gd name="T86" fmla="*/ 412 w 453"/>
                <a:gd name="T87" fmla="*/ 340 h 452"/>
                <a:gd name="T88" fmla="*/ 441 w 453"/>
                <a:gd name="T89" fmla="*/ 297 h 452"/>
                <a:gd name="T90" fmla="*/ 409 w 453"/>
                <a:gd name="T91" fmla="*/ 271 h 452"/>
                <a:gd name="T92" fmla="*/ 408 w 453"/>
                <a:gd name="T93" fmla="*/ 238 h 452"/>
                <a:gd name="T94" fmla="*/ 444 w 453"/>
                <a:gd name="T95" fmla="*/ 224 h 452"/>
                <a:gd name="T96" fmla="*/ 315 w 453"/>
                <a:gd name="T97" fmla="*/ 351 h 452"/>
                <a:gd name="T98" fmla="*/ 134 w 453"/>
                <a:gd name="T99" fmla="*/ 105 h 452"/>
                <a:gd name="T100" fmla="*/ 315 w 453"/>
                <a:gd name="T101" fmla="*/ 35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3" h="452">
                  <a:moveTo>
                    <a:pt x="452" y="213"/>
                  </a:moveTo>
                  <a:cubicBezTo>
                    <a:pt x="446" y="172"/>
                    <a:pt x="446" y="172"/>
                    <a:pt x="446" y="172"/>
                  </a:cubicBezTo>
                  <a:cubicBezTo>
                    <a:pt x="445" y="167"/>
                    <a:pt x="440" y="164"/>
                    <a:pt x="435" y="164"/>
                  </a:cubicBezTo>
                  <a:cubicBezTo>
                    <a:pt x="407" y="167"/>
                    <a:pt x="407" y="167"/>
                    <a:pt x="407" y="167"/>
                  </a:cubicBezTo>
                  <a:cubicBezTo>
                    <a:pt x="403" y="168"/>
                    <a:pt x="399" y="165"/>
                    <a:pt x="397" y="161"/>
                  </a:cubicBezTo>
                  <a:cubicBezTo>
                    <a:pt x="396" y="158"/>
                    <a:pt x="395" y="154"/>
                    <a:pt x="394" y="151"/>
                  </a:cubicBezTo>
                  <a:cubicBezTo>
                    <a:pt x="392" y="147"/>
                    <a:pt x="393" y="143"/>
                    <a:pt x="396" y="140"/>
                  </a:cubicBezTo>
                  <a:cubicBezTo>
                    <a:pt x="419" y="122"/>
                    <a:pt x="419" y="122"/>
                    <a:pt x="419" y="122"/>
                  </a:cubicBezTo>
                  <a:cubicBezTo>
                    <a:pt x="423" y="119"/>
                    <a:pt x="423" y="113"/>
                    <a:pt x="420" y="109"/>
                  </a:cubicBezTo>
                  <a:cubicBezTo>
                    <a:pt x="396" y="76"/>
                    <a:pt x="396" y="76"/>
                    <a:pt x="396" y="76"/>
                  </a:cubicBezTo>
                  <a:cubicBezTo>
                    <a:pt x="393" y="72"/>
                    <a:pt x="387" y="71"/>
                    <a:pt x="383" y="73"/>
                  </a:cubicBezTo>
                  <a:cubicBezTo>
                    <a:pt x="360" y="89"/>
                    <a:pt x="360" y="89"/>
                    <a:pt x="360" y="89"/>
                  </a:cubicBezTo>
                  <a:cubicBezTo>
                    <a:pt x="357" y="91"/>
                    <a:pt x="352" y="91"/>
                    <a:pt x="349" y="88"/>
                  </a:cubicBezTo>
                  <a:cubicBezTo>
                    <a:pt x="344" y="84"/>
                    <a:pt x="339" y="80"/>
                    <a:pt x="334" y="76"/>
                  </a:cubicBezTo>
                  <a:cubicBezTo>
                    <a:pt x="331" y="73"/>
                    <a:pt x="329" y="69"/>
                    <a:pt x="331" y="65"/>
                  </a:cubicBezTo>
                  <a:cubicBezTo>
                    <a:pt x="340" y="40"/>
                    <a:pt x="340" y="40"/>
                    <a:pt x="340" y="40"/>
                  </a:cubicBezTo>
                  <a:cubicBezTo>
                    <a:pt x="342" y="35"/>
                    <a:pt x="340" y="30"/>
                    <a:pt x="335" y="28"/>
                  </a:cubicBezTo>
                  <a:cubicBezTo>
                    <a:pt x="297" y="12"/>
                    <a:pt x="297" y="12"/>
                    <a:pt x="297" y="12"/>
                  </a:cubicBezTo>
                  <a:cubicBezTo>
                    <a:pt x="293" y="9"/>
                    <a:pt x="287" y="11"/>
                    <a:pt x="285" y="16"/>
                  </a:cubicBezTo>
                  <a:cubicBezTo>
                    <a:pt x="274" y="39"/>
                    <a:pt x="274" y="39"/>
                    <a:pt x="274" y="39"/>
                  </a:cubicBezTo>
                  <a:cubicBezTo>
                    <a:pt x="272" y="43"/>
                    <a:pt x="268" y="45"/>
                    <a:pt x="263" y="44"/>
                  </a:cubicBezTo>
                  <a:cubicBezTo>
                    <a:pt x="255" y="42"/>
                    <a:pt x="247" y="41"/>
                    <a:pt x="238" y="41"/>
                  </a:cubicBezTo>
                  <a:cubicBezTo>
                    <a:pt x="234" y="40"/>
                    <a:pt x="230" y="37"/>
                    <a:pt x="229" y="33"/>
                  </a:cubicBezTo>
                  <a:cubicBezTo>
                    <a:pt x="225" y="8"/>
                    <a:pt x="225" y="8"/>
                    <a:pt x="225" y="8"/>
                  </a:cubicBezTo>
                  <a:cubicBezTo>
                    <a:pt x="224" y="3"/>
                    <a:pt x="219" y="0"/>
                    <a:pt x="214" y="0"/>
                  </a:cubicBezTo>
                  <a:cubicBezTo>
                    <a:pt x="173" y="7"/>
                    <a:pt x="173" y="7"/>
                    <a:pt x="173" y="7"/>
                  </a:cubicBezTo>
                  <a:cubicBezTo>
                    <a:pt x="168" y="7"/>
                    <a:pt x="164" y="12"/>
                    <a:pt x="165" y="17"/>
                  </a:cubicBezTo>
                  <a:cubicBezTo>
                    <a:pt x="168" y="41"/>
                    <a:pt x="168" y="41"/>
                    <a:pt x="168" y="41"/>
                  </a:cubicBezTo>
                  <a:cubicBezTo>
                    <a:pt x="168" y="46"/>
                    <a:pt x="165" y="50"/>
                    <a:pt x="161" y="51"/>
                  </a:cubicBezTo>
                  <a:cubicBezTo>
                    <a:pt x="158" y="53"/>
                    <a:pt x="154" y="54"/>
                    <a:pt x="150" y="56"/>
                  </a:cubicBezTo>
                  <a:cubicBezTo>
                    <a:pt x="146" y="58"/>
                    <a:pt x="141" y="57"/>
                    <a:pt x="139" y="53"/>
                  </a:cubicBezTo>
                  <a:cubicBezTo>
                    <a:pt x="123" y="34"/>
                    <a:pt x="123" y="34"/>
                    <a:pt x="123" y="34"/>
                  </a:cubicBezTo>
                  <a:cubicBezTo>
                    <a:pt x="120" y="30"/>
                    <a:pt x="114" y="29"/>
                    <a:pt x="110" y="32"/>
                  </a:cubicBezTo>
                  <a:cubicBezTo>
                    <a:pt x="77" y="57"/>
                    <a:pt x="77" y="57"/>
                    <a:pt x="77" y="57"/>
                  </a:cubicBezTo>
                  <a:cubicBezTo>
                    <a:pt x="73" y="60"/>
                    <a:pt x="72" y="66"/>
                    <a:pt x="75" y="70"/>
                  </a:cubicBezTo>
                  <a:cubicBezTo>
                    <a:pt x="88" y="90"/>
                    <a:pt x="88" y="90"/>
                    <a:pt x="88" y="90"/>
                  </a:cubicBezTo>
                  <a:cubicBezTo>
                    <a:pt x="91" y="94"/>
                    <a:pt x="90" y="99"/>
                    <a:pt x="87" y="102"/>
                  </a:cubicBezTo>
                  <a:cubicBezTo>
                    <a:pt x="83" y="107"/>
                    <a:pt x="79" y="112"/>
                    <a:pt x="75" y="117"/>
                  </a:cubicBezTo>
                  <a:cubicBezTo>
                    <a:pt x="73" y="121"/>
                    <a:pt x="68" y="122"/>
                    <a:pt x="64" y="121"/>
                  </a:cubicBezTo>
                  <a:cubicBezTo>
                    <a:pt x="41" y="112"/>
                    <a:pt x="41" y="112"/>
                    <a:pt x="41" y="112"/>
                  </a:cubicBezTo>
                  <a:cubicBezTo>
                    <a:pt x="36" y="110"/>
                    <a:pt x="31" y="112"/>
                    <a:pt x="29" y="117"/>
                  </a:cubicBezTo>
                  <a:cubicBezTo>
                    <a:pt x="12" y="155"/>
                    <a:pt x="12" y="155"/>
                    <a:pt x="12" y="155"/>
                  </a:cubicBezTo>
                  <a:cubicBezTo>
                    <a:pt x="10" y="160"/>
                    <a:pt x="12" y="165"/>
                    <a:pt x="17" y="167"/>
                  </a:cubicBezTo>
                  <a:cubicBezTo>
                    <a:pt x="40" y="178"/>
                    <a:pt x="40" y="178"/>
                    <a:pt x="40" y="178"/>
                  </a:cubicBezTo>
                  <a:cubicBezTo>
                    <a:pt x="43" y="180"/>
                    <a:pt x="46" y="184"/>
                    <a:pt x="45" y="189"/>
                  </a:cubicBezTo>
                  <a:cubicBezTo>
                    <a:pt x="43" y="197"/>
                    <a:pt x="42" y="205"/>
                    <a:pt x="42" y="214"/>
                  </a:cubicBezTo>
                  <a:cubicBezTo>
                    <a:pt x="41" y="218"/>
                    <a:pt x="38" y="222"/>
                    <a:pt x="34" y="223"/>
                  </a:cubicBezTo>
                  <a:cubicBezTo>
                    <a:pt x="9" y="228"/>
                    <a:pt x="9" y="228"/>
                    <a:pt x="9" y="228"/>
                  </a:cubicBezTo>
                  <a:cubicBezTo>
                    <a:pt x="4" y="228"/>
                    <a:pt x="0" y="233"/>
                    <a:pt x="1" y="238"/>
                  </a:cubicBezTo>
                  <a:cubicBezTo>
                    <a:pt x="7" y="279"/>
                    <a:pt x="7" y="279"/>
                    <a:pt x="7" y="279"/>
                  </a:cubicBezTo>
                  <a:cubicBezTo>
                    <a:pt x="8" y="284"/>
                    <a:pt x="13" y="288"/>
                    <a:pt x="18" y="287"/>
                  </a:cubicBezTo>
                  <a:cubicBezTo>
                    <a:pt x="44" y="284"/>
                    <a:pt x="44" y="284"/>
                    <a:pt x="44" y="284"/>
                  </a:cubicBezTo>
                  <a:cubicBezTo>
                    <a:pt x="48" y="284"/>
                    <a:pt x="52" y="286"/>
                    <a:pt x="54" y="290"/>
                  </a:cubicBezTo>
                  <a:cubicBezTo>
                    <a:pt x="55" y="294"/>
                    <a:pt x="57" y="297"/>
                    <a:pt x="58" y="301"/>
                  </a:cubicBezTo>
                  <a:cubicBezTo>
                    <a:pt x="60" y="305"/>
                    <a:pt x="59" y="309"/>
                    <a:pt x="56" y="312"/>
                  </a:cubicBezTo>
                  <a:cubicBezTo>
                    <a:pt x="35" y="329"/>
                    <a:pt x="35" y="329"/>
                    <a:pt x="35" y="329"/>
                  </a:cubicBezTo>
                  <a:cubicBezTo>
                    <a:pt x="31" y="332"/>
                    <a:pt x="30" y="338"/>
                    <a:pt x="33" y="342"/>
                  </a:cubicBezTo>
                  <a:cubicBezTo>
                    <a:pt x="58" y="375"/>
                    <a:pt x="58" y="375"/>
                    <a:pt x="58" y="375"/>
                  </a:cubicBezTo>
                  <a:cubicBezTo>
                    <a:pt x="61" y="379"/>
                    <a:pt x="66" y="380"/>
                    <a:pt x="71" y="378"/>
                  </a:cubicBezTo>
                  <a:cubicBezTo>
                    <a:pt x="94" y="362"/>
                    <a:pt x="94" y="362"/>
                    <a:pt x="94" y="362"/>
                  </a:cubicBezTo>
                  <a:cubicBezTo>
                    <a:pt x="97" y="360"/>
                    <a:pt x="102" y="360"/>
                    <a:pt x="105" y="363"/>
                  </a:cubicBezTo>
                  <a:cubicBezTo>
                    <a:pt x="110" y="367"/>
                    <a:pt x="115" y="370"/>
                    <a:pt x="119" y="374"/>
                  </a:cubicBezTo>
                  <a:cubicBezTo>
                    <a:pt x="123" y="376"/>
                    <a:pt x="124" y="381"/>
                    <a:pt x="123" y="385"/>
                  </a:cubicBezTo>
                  <a:cubicBezTo>
                    <a:pt x="113" y="411"/>
                    <a:pt x="113" y="411"/>
                    <a:pt x="113" y="411"/>
                  </a:cubicBezTo>
                  <a:cubicBezTo>
                    <a:pt x="111" y="416"/>
                    <a:pt x="113" y="421"/>
                    <a:pt x="118" y="423"/>
                  </a:cubicBezTo>
                  <a:cubicBezTo>
                    <a:pt x="156" y="440"/>
                    <a:pt x="156" y="440"/>
                    <a:pt x="156" y="440"/>
                  </a:cubicBezTo>
                  <a:cubicBezTo>
                    <a:pt x="160" y="442"/>
                    <a:pt x="166" y="440"/>
                    <a:pt x="168" y="435"/>
                  </a:cubicBezTo>
                  <a:cubicBezTo>
                    <a:pt x="181" y="409"/>
                    <a:pt x="181" y="409"/>
                    <a:pt x="181" y="409"/>
                  </a:cubicBezTo>
                  <a:cubicBezTo>
                    <a:pt x="183" y="405"/>
                    <a:pt x="187" y="403"/>
                    <a:pt x="191" y="404"/>
                  </a:cubicBezTo>
                  <a:cubicBezTo>
                    <a:pt x="199" y="405"/>
                    <a:pt x="206" y="406"/>
                    <a:pt x="214" y="406"/>
                  </a:cubicBezTo>
                  <a:cubicBezTo>
                    <a:pt x="218" y="407"/>
                    <a:pt x="222" y="410"/>
                    <a:pt x="223" y="414"/>
                  </a:cubicBezTo>
                  <a:cubicBezTo>
                    <a:pt x="228" y="443"/>
                    <a:pt x="228" y="443"/>
                    <a:pt x="228" y="443"/>
                  </a:cubicBezTo>
                  <a:cubicBezTo>
                    <a:pt x="229" y="448"/>
                    <a:pt x="234" y="452"/>
                    <a:pt x="239" y="451"/>
                  </a:cubicBezTo>
                  <a:cubicBezTo>
                    <a:pt x="280" y="445"/>
                    <a:pt x="280" y="445"/>
                    <a:pt x="280" y="445"/>
                  </a:cubicBezTo>
                  <a:cubicBezTo>
                    <a:pt x="285" y="444"/>
                    <a:pt x="289" y="440"/>
                    <a:pt x="288" y="435"/>
                  </a:cubicBezTo>
                  <a:cubicBezTo>
                    <a:pt x="285" y="405"/>
                    <a:pt x="285" y="405"/>
                    <a:pt x="285" y="405"/>
                  </a:cubicBezTo>
                  <a:cubicBezTo>
                    <a:pt x="284" y="400"/>
                    <a:pt x="287" y="396"/>
                    <a:pt x="291" y="395"/>
                  </a:cubicBezTo>
                  <a:cubicBezTo>
                    <a:pt x="294" y="393"/>
                    <a:pt x="297" y="392"/>
                    <a:pt x="300" y="391"/>
                  </a:cubicBezTo>
                  <a:cubicBezTo>
                    <a:pt x="303" y="389"/>
                    <a:pt x="308" y="391"/>
                    <a:pt x="311" y="394"/>
                  </a:cubicBezTo>
                  <a:cubicBezTo>
                    <a:pt x="330" y="418"/>
                    <a:pt x="330" y="418"/>
                    <a:pt x="330" y="418"/>
                  </a:cubicBezTo>
                  <a:cubicBezTo>
                    <a:pt x="333" y="422"/>
                    <a:pt x="339" y="423"/>
                    <a:pt x="343" y="420"/>
                  </a:cubicBezTo>
                  <a:cubicBezTo>
                    <a:pt x="376" y="395"/>
                    <a:pt x="376" y="395"/>
                    <a:pt x="376" y="395"/>
                  </a:cubicBezTo>
                  <a:cubicBezTo>
                    <a:pt x="381" y="392"/>
                    <a:pt x="382" y="386"/>
                    <a:pt x="379" y="382"/>
                  </a:cubicBezTo>
                  <a:cubicBezTo>
                    <a:pt x="362" y="357"/>
                    <a:pt x="362" y="357"/>
                    <a:pt x="362" y="357"/>
                  </a:cubicBezTo>
                  <a:cubicBezTo>
                    <a:pt x="359" y="353"/>
                    <a:pt x="359" y="348"/>
                    <a:pt x="362" y="345"/>
                  </a:cubicBezTo>
                  <a:cubicBezTo>
                    <a:pt x="366" y="341"/>
                    <a:pt x="369" y="337"/>
                    <a:pt x="373" y="332"/>
                  </a:cubicBezTo>
                  <a:cubicBezTo>
                    <a:pt x="375" y="329"/>
                    <a:pt x="380" y="327"/>
                    <a:pt x="384" y="329"/>
                  </a:cubicBezTo>
                  <a:cubicBezTo>
                    <a:pt x="412" y="340"/>
                    <a:pt x="412" y="340"/>
                    <a:pt x="412" y="340"/>
                  </a:cubicBezTo>
                  <a:cubicBezTo>
                    <a:pt x="417" y="342"/>
                    <a:pt x="422" y="339"/>
                    <a:pt x="424" y="335"/>
                  </a:cubicBezTo>
                  <a:cubicBezTo>
                    <a:pt x="441" y="297"/>
                    <a:pt x="441" y="297"/>
                    <a:pt x="441" y="297"/>
                  </a:cubicBezTo>
                  <a:cubicBezTo>
                    <a:pt x="443" y="292"/>
                    <a:pt x="441" y="286"/>
                    <a:pt x="436" y="284"/>
                  </a:cubicBezTo>
                  <a:cubicBezTo>
                    <a:pt x="409" y="271"/>
                    <a:pt x="409" y="271"/>
                    <a:pt x="409" y="271"/>
                  </a:cubicBezTo>
                  <a:cubicBezTo>
                    <a:pt x="406" y="269"/>
                    <a:pt x="403" y="265"/>
                    <a:pt x="404" y="261"/>
                  </a:cubicBezTo>
                  <a:cubicBezTo>
                    <a:pt x="406" y="253"/>
                    <a:pt x="407" y="246"/>
                    <a:pt x="408" y="238"/>
                  </a:cubicBezTo>
                  <a:cubicBezTo>
                    <a:pt x="408" y="234"/>
                    <a:pt x="411" y="230"/>
                    <a:pt x="415" y="230"/>
                  </a:cubicBezTo>
                  <a:cubicBezTo>
                    <a:pt x="444" y="224"/>
                    <a:pt x="444" y="224"/>
                    <a:pt x="444" y="224"/>
                  </a:cubicBezTo>
                  <a:cubicBezTo>
                    <a:pt x="449" y="223"/>
                    <a:pt x="453" y="218"/>
                    <a:pt x="452" y="213"/>
                  </a:cubicBezTo>
                  <a:close/>
                  <a:moveTo>
                    <a:pt x="315" y="351"/>
                  </a:moveTo>
                  <a:cubicBezTo>
                    <a:pt x="247" y="400"/>
                    <a:pt x="151" y="386"/>
                    <a:pt x="101" y="318"/>
                  </a:cubicBezTo>
                  <a:cubicBezTo>
                    <a:pt x="52" y="250"/>
                    <a:pt x="66" y="155"/>
                    <a:pt x="134" y="105"/>
                  </a:cubicBezTo>
                  <a:cubicBezTo>
                    <a:pt x="202" y="55"/>
                    <a:pt x="297" y="70"/>
                    <a:pt x="347" y="138"/>
                  </a:cubicBezTo>
                  <a:cubicBezTo>
                    <a:pt x="397" y="205"/>
                    <a:pt x="382" y="301"/>
                    <a:pt x="315" y="351"/>
                  </a:cubicBezTo>
                  <a:close/>
                </a:path>
              </a:pathLst>
            </a:custGeom>
            <a:solidFill>
              <a:schemeClr val="accent4"/>
            </a:solidFill>
            <a:ln>
              <a:noFill/>
            </a:ln>
          </p:spPr>
          <p:txBody>
            <a:bodyPr vert="horz" wrap="square" lIns="51435" tIns="25718" rIns="51435" bIns="25718" numCol="1" anchor="t" anchorCtr="0" compatLnSpc="1"/>
            <a:lstStyle/>
            <a:p>
              <a:endParaRPr lang="en-GB" sz="760">
                <a:cs typeface="+mn-ea"/>
                <a:sym typeface="+mn-lt"/>
              </a:endParaRPr>
            </a:p>
          </p:txBody>
        </p:sp>
        <p:sp>
          <p:nvSpPr>
            <p:cNvPr id="44" name="Freeform 50"/>
            <p:cNvSpPr>
              <a:spLocks noEditPoints="1"/>
            </p:cNvSpPr>
            <p:nvPr/>
          </p:nvSpPr>
          <p:spPr bwMode="auto">
            <a:xfrm>
              <a:off x="6688242" y="4945082"/>
              <a:ext cx="612608" cy="612607"/>
            </a:xfrm>
            <a:custGeom>
              <a:avLst/>
              <a:gdLst>
                <a:gd name="T0" fmla="*/ 76 w 318"/>
                <a:gd name="T1" fmla="*/ 46 h 318"/>
                <a:gd name="T2" fmla="*/ 46 w 318"/>
                <a:gd name="T3" fmla="*/ 242 h 318"/>
                <a:gd name="T4" fmla="*/ 242 w 318"/>
                <a:gd name="T5" fmla="*/ 272 h 318"/>
                <a:gd name="T6" fmla="*/ 272 w 318"/>
                <a:gd name="T7" fmla="*/ 76 h 318"/>
                <a:gd name="T8" fmla="*/ 76 w 318"/>
                <a:gd name="T9" fmla="*/ 46 h 318"/>
                <a:gd name="T10" fmla="*/ 233 w 318"/>
                <a:gd name="T11" fmla="*/ 259 h 318"/>
                <a:gd name="T12" fmla="*/ 59 w 318"/>
                <a:gd name="T13" fmla="*/ 232 h 318"/>
                <a:gd name="T14" fmla="*/ 86 w 318"/>
                <a:gd name="T15" fmla="*/ 59 h 318"/>
                <a:gd name="T16" fmla="*/ 259 w 318"/>
                <a:gd name="T17" fmla="*/ 85 h 318"/>
                <a:gd name="T18" fmla="*/ 233 w 318"/>
                <a:gd name="T19" fmla="*/ 25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76" y="46"/>
                  </a:moveTo>
                  <a:cubicBezTo>
                    <a:pt x="14" y="91"/>
                    <a:pt x="0" y="179"/>
                    <a:pt x="46" y="242"/>
                  </a:cubicBezTo>
                  <a:cubicBezTo>
                    <a:pt x="92" y="304"/>
                    <a:pt x="180" y="318"/>
                    <a:pt x="242" y="272"/>
                  </a:cubicBezTo>
                  <a:cubicBezTo>
                    <a:pt x="305" y="226"/>
                    <a:pt x="318" y="138"/>
                    <a:pt x="272" y="76"/>
                  </a:cubicBezTo>
                  <a:cubicBezTo>
                    <a:pt x="227" y="13"/>
                    <a:pt x="139" y="0"/>
                    <a:pt x="76" y="46"/>
                  </a:cubicBezTo>
                  <a:close/>
                  <a:moveTo>
                    <a:pt x="233" y="259"/>
                  </a:moveTo>
                  <a:cubicBezTo>
                    <a:pt x="177" y="299"/>
                    <a:pt x="100" y="287"/>
                    <a:pt x="59" y="232"/>
                  </a:cubicBezTo>
                  <a:cubicBezTo>
                    <a:pt x="19" y="177"/>
                    <a:pt x="31" y="99"/>
                    <a:pt x="86" y="59"/>
                  </a:cubicBezTo>
                  <a:cubicBezTo>
                    <a:pt x="141" y="18"/>
                    <a:pt x="219" y="30"/>
                    <a:pt x="259" y="85"/>
                  </a:cubicBezTo>
                  <a:cubicBezTo>
                    <a:pt x="300" y="141"/>
                    <a:pt x="288" y="218"/>
                    <a:pt x="233" y="259"/>
                  </a:cubicBezTo>
                  <a:close/>
                </a:path>
              </a:pathLst>
            </a:custGeom>
            <a:solidFill>
              <a:schemeClr val="accent4"/>
            </a:solidFill>
            <a:ln>
              <a:noFill/>
            </a:ln>
          </p:spPr>
          <p:txBody>
            <a:bodyPr vert="horz" wrap="square" lIns="51435" tIns="25718" rIns="51435" bIns="25718" numCol="1" anchor="t" anchorCtr="0" compatLnSpc="1"/>
            <a:lstStyle/>
            <a:p>
              <a:endParaRPr lang="en-GB" sz="760">
                <a:cs typeface="+mn-ea"/>
                <a:sym typeface="+mn-lt"/>
              </a:endParaRPr>
            </a:p>
          </p:txBody>
        </p:sp>
        <p:pic>
          <p:nvPicPr>
            <p:cNvPr id="45" name="Picture 6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7913" y="4064458"/>
              <a:ext cx="131157" cy="3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Freeform 63"/>
            <p:cNvSpPr>
              <a:spLocks noEditPoints="1"/>
            </p:cNvSpPr>
            <p:nvPr/>
          </p:nvSpPr>
          <p:spPr bwMode="auto">
            <a:xfrm>
              <a:off x="5306616" y="2411557"/>
              <a:ext cx="1628463" cy="1627648"/>
            </a:xfrm>
            <a:custGeom>
              <a:avLst/>
              <a:gdLst>
                <a:gd name="T0" fmla="*/ 814 w 845"/>
                <a:gd name="T1" fmla="*/ 532 h 845"/>
                <a:gd name="T2" fmla="*/ 754 w 845"/>
                <a:gd name="T3" fmla="*/ 488 h 845"/>
                <a:gd name="T4" fmla="*/ 775 w 845"/>
                <a:gd name="T5" fmla="*/ 430 h 845"/>
                <a:gd name="T6" fmla="*/ 843 w 845"/>
                <a:gd name="T7" fmla="*/ 399 h 845"/>
                <a:gd name="T8" fmla="*/ 812 w 845"/>
                <a:gd name="T9" fmla="*/ 308 h 845"/>
                <a:gd name="T10" fmla="*/ 741 w 845"/>
                <a:gd name="T11" fmla="*/ 301 h 845"/>
                <a:gd name="T12" fmla="*/ 740 w 845"/>
                <a:gd name="T13" fmla="*/ 262 h 845"/>
                <a:gd name="T14" fmla="*/ 785 w 845"/>
                <a:gd name="T15" fmla="*/ 205 h 845"/>
                <a:gd name="T16" fmla="*/ 714 w 845"/>
                <a:gd name="T17" fmla="*/ 138 h 845"/>
                <a:gd name="T18" fmla="*/ 650 w 845"/>
                <a:gd name="T19" fmla="*/ 165 h 845"/>
                <a:gd name="T20" fmla="*/ 617 w 845"/>
                <a:gd name="T21" fmla="*/ 122 h 845"/>
                <a:gd name="T22" fmla="*/ 626 w 845"/>
                <a:gd name="T23" fmla="*/ 53 h 845"/>
                <a:gd name="T24" fmla="*/ 531 w 845"/>
                <a:gd name="T25" fmla="*/ 31 h 845"/>
                <a:gd name="T26" fmla="*/ 491 w 845"/>
                <a:gd name="T27" fmla="*/ 83 h 845"/>
                <a:gd name="T28" fmla="*/ 428 w 845"/>
                <a:gd name="T29" fmla="*/ 62 h 845"/>
                <a:gd name="T30" fmla="*/ 399 w 845"/>
                <a:gd name="T31" fmla="*/ 2 h 845"/>
                <a:gd name="T32" fmla="*/ 307 w 845"/>
                <a:gd name="T33" fmla="*/ 33 h 845"/>
                <a:gd name="T34" fmla="*/ 301 w 845"/>
                <a:gd name="T35" fmla="*/ 97 h 845"/>
                <a:gd name="T36" fmla="*/ 258 w 845"/>
                <a:gd name="T37" fmla="*/ 100 h 845"/>
                <a:gd name="T38" fmla="*/ 205 w 845"/>
                <a:gd name="T39" fmla="*/ 61 h 845"/>
                <a:gd name="T40" fmla="*/ 138 w 845"/>
                <a:gd name="T41" fmla="*/ 131 h 845"/>
                <a:gd name="T42" fmla="*/ 162 w 845"/>
                <a:gd name="T43" fmla="*/ 191 h 845"/>
                <a:gd name="T44" fmla="*/ 118 w 845"/>
                <a:gd name="T45" fmla="*/ 227 h 845"/>
                <a:gd name="T46" fmla="*/ 53 w 845"/>
                <a:gd name="T47" fmla="*/ 219 h 845"/>
                <a:gd name="T48" fmla="*/ 30 w 845"/>
                <a:gd name="T49" fmla="*/ 314 h 845"/>
                <a:gd name="T50" fmla="*/ 83 w 845"/>
                <a:gd name="T51" fmla="*/ 354 h 845"/>
                <a:gd name="T52" fmla="*/ 62 w 845"/>
                <a:gd name="T53" fmla="*/ 417 h 845"/>
                <a:gd name="T54" fmla="*/ 1 w 845"/>
                <a:gd name="T55" fmla="*/ 446 h 845"/>
                <a:gd name="T56" fmla="*/ 32 w 845"/>
                <a:gd name="T57" fmla="*/ 538 h 845"/>
                <a:gd name="T58" fmla="*/ 100 w 845"/>
                <a:gd name="T59" fmla="*/ 544 h 845"/>
                <a:gd name="T60" fmla="*/ 103 w 845"/>
                <a:gd name="T61" fmla="*/ 584 h 845"/>
                <a:gd name="T62" fmla="*/ 61 w 845"/>
                <a:gd name="T63" fmla="*/ 640 h 845"/>
                <a:gd name="T64" fmla="*/ 131 w 845"/>
                <a:gd name="T65" fmla="*/ 707 h 845"/>
                <a:gd name="T66" fmla="*/ 196 w 845"/>
                <a:gd name="T67" fmla="*/ 678 h 845"/>
                <a:gd name="T68" fmla="*/ 229 w 845"/>
                <a:gd name="T69" fmla="*/ 720 h 845"/>
                <a:gd name="T70" fmla="*/ 219 w 845"/>
                <a:gd name="T71" fmla="*/ 792 h 845"/>
                <a:gd name="T72" fmla="*/ 313 w 845"/>
                <a:gd name="T73" fmla="*/ 814 h 845"/>
                <a:gd name="T74" fmla="*/ 356 w 845"/>
                <a:gd name="T75" fmla="*/ 755 h 845"/>
                <a:gd name="T76" fmla="*/ 415 w 845"/>
                <a:gd name="T77" fmla="*/ 775 h 845"/>
                <a:gd name="T78" fmla="*/ 446 w 845"/>
                <a:gd name="T79" fmla="*/ 844 h 845"/>
                <a:gd name="T80" fmla="*/ 537 w 845"/>
                <a:gd name="T81" fmla="*/ 813 h 845"/>
                <a:gd name="T82" fmla="*/ 543 w 845"/>
                <a:gd name="T83" fmla="*/ 738 h 845"/>
                <a:gd name="T84" fmla="*/ 580 w 845"/>
                <a:gd name="T85" fmla="*/ 737 h 845"/>
                <a:gd name="T86" fmla="*/ 640 w 845"/>
                <a:gd name="T87" fmla="*/ 785 h 845"/>
                <a:gd name="T88" fmla="*/ 707 w 845"/>
                <a:gd name="T89" fmla="*/ 715 h 845"/>
                <a:gd name="T90" fmla="*/ 676 w 845"/>
                <a:gd name="T91" fmla="*/ 646 h 845"/>
                <a:gd name="T92" fmla="*/ 716 w 845"/>
                <a:gd name="T93" fmla="*/ 615 h 845"/>
                <a:gd name="T94" fmla="*/ 792 w 845"/>
                <a:gd name="T95" fmla="*/ 626 h 845"/>
                <a:gd name="T96" fmla="*/ 606 w 845"/>
                <a:gd name="T97" fmla="*/ 665 h 845"/>
                <a:gd name="T98" fmla="*/ 244 w 845"/>
                <a:gd name="T99" fmla="*/ 172 h 845"/>
                <a:gd name="T100" fmla="*/ 606 w 845"/>
                <a:gd name="T101" fmla="*/ 66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5" h="845">
                  <a:moveTo>
                    <a:pt x="823" y="555"/>
                  </a:moveTo>
                  <a:cubicBezTo>
                    <a:pt x="826" y="546"/>
                    <a:pt x="823" y="536"/>
                    <a:pt x="814" y="532"/>
                  </a:cubicBezTo>
                  <a:cubicBezTo>
                    <a:pt x="764" y="508"/>
                    <a:pt x="764" y="508"/>
                    <a:pt x="764" y="508"/>
                  </a:cubicBezTo>
                  <a:cubicBezTo>
                    <a:pt x="757" y="504"/>
                    <a:pt x="753" y="496"/>
                    <a:pt x="754" y="488"/>
                  </a:cubicBezTo>
                  <a:cubicBezTo>
                    <a:pt x="757" y="474"/>
                    <a:pt x="759" y="460"/>
                    <a:pt x="761" y="446"/>
                  </a:cubicBezTo>
                  <a:cubicBezTo>
                    <a:pt x="761" y="438"/>
                    <a:pt x="767" y="431"/>
                    <a:pt x="775" y="430"/>
                  </a:cubicBezTo>
                  <a:cubicBezTo>
                    <a:pt x="829" y="420"/>
                    <a:pt x="829" y="420"/>
                    <a:pt x="829" y="420"/>
                  </a:cubicBezTo>
                  <a:cubicBezTo>
                    <a:pt x="838" y="418"/>
                    <a:pt x="845" y="409"/>
                    <a:pt x="843" y="399"/>
                  </a:cubicBezTo>
                  <a:cubicBezTo>
                    <a:pt x="832" y="323"/>
                    <a:pt x="832" y="323"/>
                    <a:pt x="832" y="323"/>
                  </a:cubicBezTo>
                  <a:cubicBezTo>
                    <a:pt x="830" y="313"/>
                    <a:pt x="822" y="307"/>
                    <a:pt x="812" y="308"/>
                  </a:cubicBezTo>
                  <a:cubicBezTo>
                    <a:pt x="760" y="313"/>
                    <a:pt x="760" y="313"/>
                    <a:pt x="760" y="313"/>
                  </a:cubicBezTo>
                  <a:cubicBezTo>
                    <a:pt x="752" y="314"/>
                    <a:pt x="744" y="309"/>
                    <a:pt x="741" y="301"/>
                  </a:cubicBezTo>
                  <a:cubicBezTo>
                    <a:pt x="739" y="295"/>
                    <a:pt x="737" y="289"/>
                    <a:pt x="734" y="283"/>
                  </a:cubicBezTo>
                  <a:cubicBezTo>
                    <a:pt x="731" y="276"/>
                    <a:pt x="733" y="267"/>
                    <a:pt x="740" y="262"/>
                  </a:cubicBezTo>
                  <a:cubicBezTo>
                    <a:pt x="781" y="229"/>
                    <a:pt x="781" y="229"/>
                    <a:pt x="781" y="229"/>
                  </a:cubicBezTo>
                  <a:cubicBezTo>
                    <a:pt x="789" y="223"/>
                    <a:pt x="790" y="213"/>
                    <a:pt x="785" y="205"/>
                  </a:cubicBezTo>
                  <a:cubicBezTo>
                    <a:pt x="739" y="142"/>
                    <a:pt x="739" y="142"/>
                    <a:pt x="739" y="142"/>
                  </a:cubicBezTo>
                  <a:cubicBezTo>
                    <a:pt x="733" y="135"/>
                    <a:pt x="722" y="133"/>
                    <a:pt x="714" y="138"/>
                  </a:cubicBezTo>
                  <a:cubicBezTo>
                    <a:pt x="672" y="167"/>
                    <a:pt x="672" y="167"/>
                    <a:pt x="672" y="167"/>
                  </a:cubicBezTo>
                  <a:cubicBezTo>
                    <a:pt x="666" y="171"/>
                    <a:pt x="657" y="170"/>
                    <a:pt x="650" y="165"/>
                  </a:cubicBezTo>
                  <a:cubicBezTo>
                    <a:pt x="642" y="157"/>
                    <a:pt x="633" y="150"/>
                    <a:pt x="623" y="143"/>
                  </a:cubicBezTo>
                  <a:cubicBezTo>
                    <a:pt x="617" y="138"/>
                    <a:pt x="614" y="130"/>
                    <a:pt x="617" y="122"/>
                  </a:cubicBezTo>
                  <a:cubicBezTo>
                    <a:pt x="635" y="76"/>
                    <a:pt x="635" y="76"/>
                    <a:pt x="635" y="76"/>
                  </a:cubicBezTo>
                  <a:cubicBezTo>
                    <a:pt x="639" y="67"/>
                    <a:pt x="634" y="57"/>
                    <a:pt x="626" y="53"/>
                  </a:cubicBezTo>
                  <a:cubicBezTo>
                    <a:pt x="555" y="22"/>
                    <a:pt x="555" y="22"/>
                    <a:pt x="555" y="22"/>
                  </a:cubicBezTo>
                  <a:cubicBezTo>
                    <a:pt x="546" y="19"/>
                    <a:pt x="536" y="22"/>
                    <a:pt x="531" y="31"/>
                  </a:cubicBezTo>
                  <a:cubicBezTo>
                    <a:pt x="511" y="74"/>
                    <a:pt x="511" y="74"/>
                    <a:pt x="511" y="74"/>
                  </a:cubicBezTo>
                  <a:cubicBezTo>
                    <a:pt x="507" y="81"/>
                    <a:pt x="499" y="85"/>
                    <a:pt x="491" y="83"/>
                  </a:cubicBezTo>
                  <a:cubicBezTo>
                    <a:pt x="475" y="80"/>
                    <a:pt x="460" y="78"/>
                    <a:pt x="444" y="77"/>
                  </a:cubicBezTo>
                  <a:cubicBezTo>
                    <a:pt x="436" y="76"/>
                    <a:pt x="429" y="70"/>
                    <a:pt x="428" y="62"/>
                  </a:cubicBezTo>
                  <a:cubicBezTo>
                    <a:pt x="419" y="16"/>
                    <a:pt x="419" y="16"/>
                    <a:pt x="419" y="16"/>
                  </a:cubicBezTo>
                  <a:cubicBezTo>
                    <a:pt x="417" y="7"/>
                    <a:pt x="408" y="0"/>
                    <a:pt x="399" y="2"/>
                  </a:cubicBezTo>
                  <a:cubicBezTo>
                    <a:pt x="322" y="13"/>
                    <a:pt x="322" y="13"/>
                    <a:pt x="322" y="13"/>
                  </a:cubicBezTo>
                  <a:cubicBezTo>
                    <a:pt x="313" y="15"/>
                    <a:pt x="306" y="23"/>
                    <a:pt x="307" y="33"/>
                  </a:cubicBezTo>
                  <a:cubicBezTo>
                    <a:pt x="312" y="78"/>
                    <a:pt x="312" y="78"/>
                    <a:pt x="312" y="78"/>
                  </a:cubicBezTo>
                  <a:cubicBezTo>
                    <a:pt x="313" y="86"/>
                    <a:pt x="308" y="94"/>
                    <a:pt x="301" y="97"/>
                  </a:cubicBezTo>
                  <a:cubicBezTo>
                    <a:pt x="293" y="99"/>
                    <a:pt x="286" y="102"/>
                    <a:pt x="279" y="106"/>
                  </a:cubicBezTo>
                  <a:cubicBezTo>
                    <a:pt x="272" y="109"/>
                    <a:pt x="263" y="107"/>
                    <a:pt x="258" y="100"/>
                  </a:cubicBezTo>
                  <a:cubicBezTo>
                    <a:pt x="229" y="65"/>
                    <a:pt x="229" y="65"/>
                    <a:pt x="229" y="65"/>
                  </a:cubicBezTo>
                  <a:cubicBezTo>
                    <a:pt x="223" y="57"/>
                    <a:pt x="213" y="56"/>
                    <a:pt x="205" y="61"/>
                  </a:cubicBezTo>
                  <a:cubicBezTo>
                    <a:pt x="143" y="107"/>
                    <a:pt x="143" y="107"/>
                    <a:pt x="143" y="107"/>
                  </a:cubicBezTo>
                  <a:cubicBezTo>
                    <a:pt x="135" y="113"/>
                    <a:pt x="133" y="124"/>
                    <a:pt x="138" y="131"/>
                  </a:cubicBezTo>
                  <a:cubicBezTo>
                    <a:pt x="164" y="169"/>
                    <a:pt x="164" y="169"/>
                    <a:pt x="164" y="169"/>
                  </a:cubicBezTo>
                  <a:cubicBezTo>
                    <a:pt x="168" y="176"/>
                    <a:pt x="168" y="185"/>
                    <a:pt x="162" y="191"/>
                  </a:cubicBezTo>
                  <a:cubicBezTo>
                    <a:pt x="154" y="201"/>
                    <a:pt x="146" y="210"/>
                    <a:pt x="139" y="220"/>
                  </a:cubicBezTo>
                  <a:cubicBezTo>
                    <a:pt x="135" y="227"/>
                    <a:pt x="126" y="230"/>
                    <a:pt x="118" y="227"/>
                  </a:cubicBezTo>
                  <a:cubicBezTo>
                    <a:pt x="76" y="210"/>
                    <a:pt x="76" y="210"/>
                    <a:pt x="76" y="210"/>
                  </a:cubicBezTo>
                  <a:cubicBezTo>
                    <a:pt x="67" y="207"/>
                    <a:pt x="57" y="211"/>
                    <a:pt x="53" y="219"/>
                  </a:cubicBezTo>
                  <a:cubicBezTo>
                    <a:pt x="22" y="290"/>
                    <a:pt x="22" y="290"/>
                    <a:pt x="22" y="290"/>
                  </a:cubicBezTo>
                  <a:cubicBezTo>
                    <a:pt x="18" y="299"/>
                    <a:pt x="22" y="309"/>
                    <a:pt x="30" y="314"/>
                  </a:cubicBezTo>
                  <a:cubicBezTo>
                    <a:pt x="73" y="334"/>
                    <a:pt x="73" y="334"/>
                    <a:pt x="73" y="334"/>
                  </a:cubicBezTo>
                  <a:cubicBezTo>
                    <a:pt x="80" y="338"/>
                    <a:pt x="84" y="346"/>
                    <a:pt x="83" y="354"/>
                  </a:cubicBezTo>
                  <a:cubicBezTo>
                    <a:pt x="80" y="369"/>
                    <a:pt x="78" y="385"/>
                    <a:pt x="77" y="401"/>
                  </a:cubicBezTo>
                  <a:cubicBezTo>
                    <a:pt x="76" y="409"/>
                    <a:pt x="70" y="416"/>
                    <a:pt x="62" y="417"/>
                  </a:cubicBezTo>
                  <a:cubicBezTo>
                    <a:pt x="16" y="426"/>
                    <a:pt x="16" y="426"/>
                    <a:pt x="16" y="426"/>
                  </a:cubicBezTo>
                  <a:cubicBezTo>
                    <a:pt x="6" y="428"/>
                    <a:pt x="0" y="437"/>
                    <a:pt x="1" y="446"/>
                  </a:cubicBezTo>
                  <a:cubicBezTo>
                    <a:pt x="13" y="523"/>
                    <a:pt x="13" y="523"/>
                    <a:pt x="13" y="523"/>
                  </a:cubicBezTo>
                  <a:cubicBezTo>
                    <a:pt x="14" y="532"/>
                    <a:pt x="23" y="539"/>
                    <a:pt x="32" y="538"/>
                  </a:cubicBezTo>
                  <a:cubicBezTo>
                    <a:pt x="82" y="532"/>
                    <a:pt x="82" y="532"/>
                    <a:pt x="82" y="532"/>
                  </a:cubicBezTo>
                  <a:cubicBezTo>
                    <a:pt x="89" y="532"/>
                    <a:pt x="97" y="536"/>
                    <a:pt x="100" y="544"/>
                  </a:cubicBezTo>
                  <a:cubicBezTo>
                    <a:pt x="102" y="550"/>
                    <a:pt x="105" y="556"/>
                    <a:pt x="108" y="563"/>
                  </a:cubicBezTo>
                  <a:cubicBezTo>
                    <a:pt x="112" y="570"/>
                    <a:pt x="110" y="579"/>
                    <a:pt x="103" y="584"/>
                  </a:cubicBezTo>
                  <a:cubicBezTo>
                    <a:pt x="64" y="615"/>
                    <a:pt x="64" y="615"/>
                    <a:pt x="64" y="615"/>
                  </a:cubicBezTo>
                  <a:cubicBezTo>
                    <a:pt x="57" y="621"/>
                    <a:pt x="55" y="632"/>
                    <a:pt x="61" y="640"/>
                  </a:cubicBezTo>
                  <a:cubicBezTo>
                    <a:pt x="107" y="702"/>
                    <a:pt x="107" y="702"/>
                    <a:pt x="107" y="702"/>
                  </a:cubicBezTo>
                  <a:cubicBezTo>
                    <a:pt x="112" y="710"/>
                    <a:pt x="123" y="712"/>
                    <a:pt x="131" y="707"/>
                  </a:cubicBezTo>
                  <a:cubicBezTo>
                    <a:pt x="175" y="677"/>
                    <a:pt x="175" y="677"/>
                    <a:pt x="175" y="677"/>
                  </a:cubicBezTo>
                  <a:cubicBezTo>
                    <a:pt x="181" y="673"/>
                    <a:pt x="190" y="673"/>
                    <a:pt x="196" y="678"/>
                  </a:cubicBezTo>
                  <a:cubicBezTo>
                    <a:pt x="204" y="686"/>
                    <a:pt x="213" y="693"/>
                    <a:pt x="222" y="699"/>
                  </a:cubicBezTo>
                  <a:cubicBezTo>
                    <a:pt x="229" y="704"/>
                    <a:pt x="232" y="712"/>
                    <a:pt x="229" y="720"/>
                  </a:cubicBezTo>
                  <a:cubicBezTo>
                    <a:pt x="209" y="769"/>
                    <a:pt x="209" y="769"/>
                    <a:pt x="209" y="769"/>
                  </a:cubicBezTo>
                  <a:cubicBezTo>
                    <a:pt x="206" y="778"/>
                    <a:pt x="210" y="788"/>
                    <a:pt x="219" y="792"/>
                  </a:cubicBezTo>
                  <a:cubicBezTo>
                    <a:pt x="290" y="823"/>
                    <a:pt x="290" y="823"/>
                    <a:pt x="290" y="823"/>
                  </a:cubicBezTo>
                  <a:cubicBezTo>
                    <a:pt x="299" y="827"/>
                    <a:pt x="309" y="823"/>
                    <a:pt x="313" y="814"/>
                  </a:cubicBezTo>
                  <a:cubicBezTo>
                    <a:pt x="337" y="765"/>
                    <a:pt x="337" y="765"/>
                    <a:pt x="337" y="765"/>
                  </a:cubicBezTo>
                  <a:cubicBezTo>
                    <a:pt x="341" y="758"/>
                    <a:pt x="348" y="754"/>
                    <a:pt x="356" y="755"/>
                  </a:cubicBezTo>
                  <a:cubicBezTo>
                    <a:pt x="370" y="758"/>
                    <a:pt x="384" y="760"/>
                    <a:pt x="399" y="760"/>
                  </a:cubicBezTo>
                  <a:cubicBezTo>
                    <a:pt x="407" y="761"/>
                    <a:pt x="413" y="767"/>
                    <a:pt x="415" y="775"/>
                  </a:cubicBezTo>
                  <a:cubicBezTo>
                    <a:pt x="425" y="829"/>
                    <a:pt x="425" y="829"/>
                    <a:pt x="425" y="829"/>
                  </a:cubicBezTo>
                  <a:cubicBezTo>
                    <a:pt x="427" y="839"/>
                    <a:pt x="436" y="845"/>
                    <a:pt x="446" y="844"/>
                  </a:cubicBezTo>
                  <a:cubicBezTo>
                    <a:pt x="522" y="832"/>
                    <a:pt x="522" y="832"/>
                    <a:pt x="522" y="832"/>
                  </a:cubicBezTo>
                  <a:cubicBezTo>
                    <a:pt x="532" y="831"/>
                    <a:pt x="538" y="822"/>
                    <a:pt x="537" y="813"/>
                  </a:cubicBezTo>
                  <a:cubicBezTo>
                    <a:pt x="531" y="757"/>
                    <a:pt x="531" y="757"/>
                    <a:pt x="531" y="757"/>
                  </a:cubicBezTo>
                  <a:cubicBezTo>
                    <a:pt x="530" y="749"/>
                    <a:pt x="535" y="741"/>
                    <a:pt x="543" y="738"/>
                  </a:cubicBezTo>
                  <a:cubicBezTo>
                    <a:pt x="548" y="736"/>
                    <a:pt x="553" y="734"/>
                    <a:pt x="559" y="732"/>
                  </a:cubicBezTo>
                  <a:cubicBezTo>
                    <a:pt x="566" y="729"/>
                    <a:pt x="575" y="731"/>
                    <a:pt x="580" y="737"/>
                  </a:cubicBezTo>
                  <a:cubicBezTo>
                    <a:pt x="616" y="782"/>
                    <a:pt x="616" y="782"/>
                    <a:pt x="616" y="782"/>
                  </a:cubicBezTo>
                  <a:cubicBezTo>
                    <a:pt x="622" y="789"/>
                    <a:pt x="632" y="791"/>
                    <a:pt x="640" y="785"/>
                  </a:cubicBezTo>
                  <a:cubicBezTo>
                    <a:pt x="702" y="739"/>
                    <a:pt x="702" y="739"/>
                    <a:pt x="702" y="739"/>
                  </a:cubicBezTo>
                  <a:cubicBezTo>
                    <a:pt x="710" y="734"/>
                    <a:pt x="712" y="723"/>
                    <a:pt x="707" y="715"/>
                  </a:cubicBezTo>
                  <a:cubicBezTo>
                    <a:pt x="675" y="667"/>
                    <a:pt x="675" y="667"/>
                    <a:pt x="675" y="667"/>
                  </a:cubicBezTo>
                  <a:cubicBezTo>
                    <a:pt x="670" y="661"/>
                    <a:pt x="671" y="652"/>
                    <a:pt x="676" y="646"/>
                  </a:cubicBezTo>
                  <a:cubicBezTo>
                    <a:pt x="683" y="638"/>
                    <a:pt x="689" y="630"/>
                    <a:pt x="695" y="621"/>
                  </a:cubicBezTo>
                  <a:cubicBezTo>
                    <a:pt x="700" y="615"/>
                    <a:pt x="709" y="612"/>
                    <a:pt x="716" y="615"/>
                  </a:cubicBezTo>
                  <a:cubicBezTo>
                    <a:pt x="769" y="636"/>
                    <a:pt x="769" y="636"/>
                    <a:pt x="769" y="636"/>
                  </a:cubicBezTo>
                  <a:cubicBezTo>
                    <a:pt x="778" y="639"/>
                    <a:pt x="788" y="635"/>
                    <a:pt x="792" y="626"/>
                  </a:cubicBezTo>
                  <a:lnTo>
                    <a:pt x="823" y="555"/>
                  </a:lnTo>
                  <a:close/>
                  <a:moveTo>
                    <a:pt x="606" y="665"/>
                  </a:moveTo>
                  <a:cubicBezTo>
                    <a:pt x="470" y="765"/>
                    <a:pt x="278" y="736"/>
                    <a:pt x="178" y="599"/>
                  </a:cubicBezTo>
                  <a:cubicBezTo>
                    <a:pt x="79" y="463"/>
                    <a:pt x="108" y="272"/>
                    <a:pt x="244" y="172"/>
                  </a:cubicBezTo>
                  <a:cubicBezTo>
                    <a:pt x="380" y="72"/>
                    <a:pt x="571" y="102"/>
                    <a:pt x="671" y="238"/>
                  </a:cubicBezTo>
                  <a:cubicBezTo>
                    <a:pt x="771" y="374"/>
                    <a:pt x="742" y="565"/>
                    <a:pt x="606" y="665"/>
                  </a:cubicBezTo>
                  <a:close/>
                </a:path>
              </a:pathLst>
            </a:custGeom>
            <a:solidFill>
              <a:schemeClr val="accent1"/>
            </a:solidFill>
            <a:ln>
              <a:noFill/>
            </a:ln>
          </p:spPr>
          <p:txBody>
            <a:bodyPr vert="horz" wrap="square" lIns="51435" tIns="25718" rIns="51435" bIns="25718" numCol="1" anchor="t" anchorCtr="0" compatLnSpc="1"/>
            <a:lstStyle/>
            <a:p>
              <a:endParaRPr lang="en-GB" sz="760">
                <a:cs typeface="+mn-ea"/>
                <a:sym typeface="+mn-lt"/>
              </a:endParaRPr>
            </a:p>
          </p:txBody>
        </p:sp>
        <p:sp>
          <p:nvSpPr>
            <p:cNvPr id="47" name="Freeform 65"/>
            <p:cNvSpPr>
              <a:spLocks noEditPoints="1"/>
            </p:cNvSpPr>
            <p:nvPr/>
          </p:nvSpPr>
          <p:spPr bwMode="auto">
            <a:xfrm>
              <a:off x="5458953" y="2550046"/>
              <a:ext cx="1333564" cy="1335193"/>
            </a:xfrm>
            <a:custGeom>
              <a:avLst/>
              <a:gdLst>
                <a:gd name="T0" fmla="*/ 592 w 692"/>
                <a:gd name="T1" fmla="*/ 166 h 693"/>
                <a:gd name="T2" fmla="*/ 165 w 692"/>
                <a:gd name="T3" fmla="*/ 100 h 693"/>
                <a:gd name="T4" fmla="*/ 99 w 692"/>
                <a:gd name="T5" fmla="*/ 527 h 693"/>
                <a:gd name="T6" fmla="*/ 527 w 692"/>
                <a:gd name="T7" fmla="*/ 593 h 693"/>
                <a:gd name="T8" fmla="*/ 592 w 692"/>
                <a:gd name="T9" fmla="*/ 166 h 693"/>
                <a:gd name="T10" fmla="*/ 512 w 692"/>
                <a:gd name="T11" fmla="*/ 573 h 693"/>
                <a:gd name="T12" fmla="*/ 119 w 692"/>
                <a:gd name="T13" fmla="*/ 513 h 693"/>
                <a:gd name="T14" fmla="*/ 180 w 692"/>
                <a:gd name="T15" fmla="*/ 120 h 693"/>
                <a:gd name="T16" fmla="*/ 573 w 692"/>
                <a:gd name="T17" fmla="*/ 180 h 693"/>
                <a:gd name="T18" fmla="*/ 512 w 692"/>
                <a:gd name="T19" fmla="*/ 573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2" h="693">
                  <a:moveTo>
                    <a:pt x="592" y="166"/>
                  </a:moveTo>
                  <a:cubicBezTo>
                    <a:pt x="492" y="30"/>
                    <a:pt x="301" y="0"/>
                    <a:pt x="165" y="100"/>
                  </a:cubicBezTo>
                  <a:cubicBezTo>
                    <a:pt x="29" y="200"/>
                    <a:pt x="0" y="391"/>
                    <a:pt x="99" y="527"/>
                  </a:cubicBezTo>
                  <a:cubicBezTo>
                    <a:pt x="199" y="664"/>
                    <a:pt x="391" y="693"/>
                    <a:pt x="527" y="593"/>
                  </a:cubicBezTo>
                  <a:cubicBezTo>
                    <a:pt x="663" y="493"/>
                    <a:pt x="692" y="302"/>
                    <a:pt x="592" y="166"/>
                  </a:cubicBezTo>
                  <a:close/>
                  <a:moveTo>
                    <a:pt x="512" y="573"/>
                  </a:moveTo>
                  <a:cubicBezTo>
                    <a:pt x="387" y="665"/>
                    <a:pt x="211" y="638"/>
                    <a:pt x="119" y="513"/>
                  </a:cubicBezTo>
                  <a:cubicBezTo>
                    <a:pt x="27" y="388"/>
                    <a:pt x="54" y="212"/>
                    <a:pt x="180" y="120"/>
                  </a:cubicBezTo>
                  <a:cubicBezTo>
                    <a:pt x="305" y="28"/>
                    <a:pt x="481" y="55"/>
                    <a:pt x="573" y="180"/>
                  </a:cubicBezTo>
                  <a:cubicBezTo>
                    <a:pt x="664" y="305"/>
                    <a:pt x="637" y="481"/>
                    <a:pt x="512" y="573"/>
                  </a:cubicBezTo>
                  <a:close/>
                </a:path>
              </a:pathLst>
            </a:custGeom>
            <a:solidFill>
              <a:schemeClr val="accent1">
                <a:lumMod val="75000"/>
              </a:schemeClr>
            </a:solidFill>
            <a:ln>
              <a:noFill/>
            </a:ln>
          </p:spPr>
          <p:txBody>
            <a:bodyPr vert="horz" wrap="square" lIns="51435" tIns="25718" rIns="51435" bIns="25718" numCol="1" anchor="t" anchorCtr="0" compatLnSpc="1"/>
            <a:lstStyle/>
            <a:p>
              <a:endParaRPr lang="en-GB" sz="760">
                <a:cs typeface="+mn-ea"/>
                <a:sym typeface="+mn-lt"/>
              </a:endParaRPr>
            </a:p>
          </p:txBody>
        </p:sp>
        <p:sp>
          <p:nvSpPr>
            <p:cNvPr id="48" name="Freeform 68"/>
            <p:cNvSpPr>
              <a:spLocks noEditPoints="1"/>
            </p:cNvSpPr>
            <p:nvPr/>
          </p:nvSpPr>
          <p:spPr bwMode="auto">
            <a:xfrm>
              <a:off x="5511089" y="2604627"/>
              <a:ext cx="1226846" cy="1226845"/>
            </a:xfrm>
            <a:custGeom>
              <a:avLst/>
              <a:gdLst>
                <a:gd name="T0" fmla="*/ 546 w 637"/>
                <a:gd name="T1" fmla="*/ 152 h 637"/>
                <a:gd name="T2" fmla="*/ 153 w 637"/>
                <a:gd name="T3" fmla="*/ 92 h 637"/>
                <a:gd name="T4" fmla="*/ 92 w 637"/>
                <a:gd name="T5" fmla="*/ 485 h 637"/>
                <a:gd name="T6" fmla="*/ 485 w 637"/>
                <a:gd name="T7" fmla="*/ 545 h 637"/>
                <a:gd name="T8" fmla="*/ 546 w 637"/>
                <a:gd name="T9" fmla="*/ 152 h 637"/>
                <a:gd name="T10" fmla="*/ 450 w 637"/>
                <a:gd name="T11" fmla="*/ 497 h 637"/>
                <a:gd name="T12" fmla="*/ 141 w 637"/>
                <a:gd name="T13" fmla="*/ 449 h 637"/>
                <a:gd name="T14" fmla="*/ 188 w 637"/>
                <a:gd name="T15" fmla="*/ 140 h 637"/>
                <a:gd name="T16" fmla="*/ 497 w 637"/>
                <a:gd name="T17" fmla="*/ 188 h 637"/>
                <a:gd name="T18" fmla="*/ 450 w 637"/>
                <a:gd name="T19" fmla="*/ 497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7" h="637">
                  <a:moveTo>
                    <a:pt x="546" y="152"/>
                  </a:moveTo>
                  <a:cubicBezTo>
                    <a:pt x="454" y="27"/>
                    <a:pt x="278" y="0"/>
                    <a:pt x="153" y="92"/>
                  </a:cubicBezTo>
                  <a:cubicBezTo>
                    <a:pt x="27" y="184"/>
                    <a:pt x="0" y="360"/>
                    <a:pt x="92" y="485"/>
                  </a:cubicBezTo>
                  <a:cubicBezTo>
                    <a:pt x="184" y="610"/>
                    <a:pt x="360" y="637"/>
                    <a:pt x="485" y="545"/>
                  </a:cubicBezTo>
                  <a:cubicBezTo>
                    <a:pt x="610" y="453"/>
                    <a:pt x="637" y="277"/>
                    <a:pt x="546" y="152"/>
                  </a:cubicBezTo>
                  <a:close/>
                  <a:moveTo>
                    <a:pt x="450" y="497"/>
                  </a:moveTo>
                  <a:cubicBezTo>
                    <a:pt x="351" y="569"/>
                    <a:pt x="213" y="548"/>
                    <a:pt x="141" y="449"/>
                  </a:cubicBezTo>
                  <a:cubicBezTo>
                    <a:pt x="69" y="351"/>
                    <a:pt x="90" y="213"/>
                    <a:pt x="188" y="140"/>
                  </a:cubicBezTo>
                  <a:cubicBezTo>
                    <a:pt x="287" y="68"/>
                    <a:pt x="425" y="90"/>
                    <a:pt x="497" y="188"/>
                  </a:cubicBezTo>
                  <a:cubicBezTo>
                    <a:pt x="569" y="286"/>
                    <a:pt x="548" y="424"/>
                    <a:pt x="450" y="49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en-GB" sz="760">
                <a:cs typeface="+mn-ea"/>
                <a:sym typeface="+mn-lt"/>
              </a:endParaRPr>
            </a:p>
          </p:txBody>
        </p:sp>
        <p:sp>
          <p:nvSpPr>
            <p:cNvPr id="49" name="Freeform 74"/>
            <p:cNvSpPr>
              <a:spLocks noEditPoints="1"/>
            </p:cNvSpPr>
            <p:nvPr/>
          </p:nvSpPr>
          <p:spPr bwMode="auto">
            <a:xfrm>
              <a:off x="4000750" y="5640785"/>
              <a:ext cx="943351" cy="943351"/>
            </a:xfrm>
            <a:custGeom>
              <a:avLst/>
              <a:gdLst>
                <a:gd name="T0" fmla="*/ 472 w 490"/>
                <a:gd name="T1" fmla="*/ 309 h 490"/>
                <a:gd name="T2" fmla="*/ 438 w 490"/>
                <a:gd name="T3" fmla="*/ 283 h 490"/>
                <a:gd name="T4" fmla="*/ 450 w 490"/>
                <a:gd name="T5" fmla="*/ 249 h 490"/>
                <a:gd name="T6" fmla="*/ 489 w 490"/>
                <a:gd name="T7" fmla="*/ 232 h 490"/>
                <a:gd name="T8" fmla="*/ 471 w 490"/>
                <a:gd name="T9" fmla="*/ 179 h 490"/>
                <a:gd name="T10" fmla="*/ 430 w 490"/>
                <a:gd name="T11" fmla="*/ 175 h 490"/>
                <a:gd name="T12" fmla="*/ 429 w 490"/>
                <a:gd name="T13" fmla="*/ 152 h 490"/>
                <a:gd name="T14" fmla="*/ 455 w 490"/>
                <a:gd name="T15" fmla="*/ 119 h 490"/>
                <a:gd name="T16" fmla="*/ 415 w 490"/>
                <a:gd name="T17" fmla="*/ 80 h 490"/>
                <a:gd name="T18" fmla="*/ 377 w 490"/>
                <a:gd name="T19" fmla="*/ 96 h 490"/>
                <a:gd name="T20" fmla="*/ 358 w 490"/>
                <a:gd name="T21" fmla="*/ 71 h 490"/>
                <a:gd name="T22" fmla="*/ 363 w 490"/>
                <a:gd name="T23" fmla="*/ 31 h 490"/>
                <a:gd name="T24" fmla="*/ 308 w 490"/>
                <a:gd name="T25" fmla="*/ 18 h 490"/>
                <a:gd name="T26" fmla="*/ 285 w 490"/>
                <a:gd name="T27" fmla="*/ 48 h 490"/>
                <a:gd name="T28" fmla="*/ 248 w 490"/>
                <a:gd name="T29" fmla="*/ 36 h 490"/>
                <a:gd name="T30" fmla="*/ 232 w 490"/>
                <a:gd name="T31" fmla="*/ 1 h 490"/>
                <a:gd name="T32" fmla="*/ 178 w 490"/>
                <a:gd name="T33" fmla="*/ 19 h 490"/>
                <a:gd name="T34" fmla="*/ 175 w 490"/>
                <a:gd name="T35" fmla="*/ 56 h 490"/>
                <a:gd name="T36" fmla="*/ 150 w 490"/>
                <a:gd name="T37" fmla="*/ 58 h 490"/>
                <a:gd name="T38" fmla="*/ 119 w 490"/>
                <a:gd name="T39" fmla="*/ 36 h 490"/>
                <a:gd name="T40" fmla="*/ 80 w 490"/>
                <a:gd name="T41" fmla="*/ 76 h 490"/>
                <a:gd name="T42" fmla="*/ 94 w 490"/>
                <a:gd name="T43" fmla="*/ 111 h 490"/>
                <a:gd name="T44" fmla="*/ 69 w 490"/>
                <a:gd name="T45" fmla="*/ 131 h 490"/>
                <a:gd name="T46" fmla="*/ 31 w 490"/>
                <a:gd name="T47" fmla="*/ 127 h 490"/>
                <a:gd name="T48" fmla="*/ 18 w 490"/>
                <a:gd name="T49" fmla="*/ 182 h 490"/>
                <a:gd name="T50" fmla="*/ 48 w 490"/>
                <a:gd name="T51" fmla="*/ 205 h 490"/>
                <a:gd name="T52" fmla="*/ 36 w 490"/>
                <a:gd name="T53" fmla="*/ 242 h 490"/>
                <a:gd name="T54" fmla="*/ 1 w 490"/>
                <a:gd name="T55" fmla="*/ 259 h 490"/>
                <a:gd name="T56" fmla="*/ 19 w 490"/>
                <a:gd name="T57" fmla="*/ 312 h 490"/>
                <a:gd name="T58" fmla="*/ 58 w 490"/>
                <a:gd name="T59" fmla="*/ 315 h 490"/>
                <a:gd name="T60" fmla="*/ 60 w 490"/>
                <a:gd name="T61" fmla="*/ 339 h 490"/>
                <a:gd name="T62" fmla="*/ 36 w 490"/>
                <a:gd name="T63" fmla="*/ 371 h 490"/>
                <a:gd name="T64" fmla="*/ 76 w 490"/>
                <a:gd name="T65" fmla="*/ 410 h 490"/>
                <a:gd name="T66" fmla="*/ 114 w 490"/>
                <a:gd name="T67" fmla="*/ 394 h 490"/>
                <a:gd name="T68" fmla="*/ 133 w 490"/>
                <a:gd name="T69" fmla="*/ 418 h 490"/>
                <a:gd name="T70" fmla="*/ 127 w 490"/>
                <a:gd name="T71" fmla="*/ 459 h 490"/>
                <a:gd name="T72" fmla="*/ 182 w 490"/>
                <a:gd name="T73" fmla="*/ 472 h 490"/>
                <a:gd name="T74" fmla="*/ 207 w 490"/>
                <a:gd name="T75" fmla="*/ 438 h 490"/>
                <a:gd name="T76" fmla="*/ 241 w 490"/>
                <a:gd name="T77" fmla="*/ 449 h 490"/>
                <a:gd name="T78" fmla="*/ 259 w 490"/>
                <a:gd name="T79" fmla="*/ 489 h 490"/>
                <a:gd name="T80" fmla="*/ 312 w 490"/>
                <a:gd name="T81" fmla="*/ 472 h 490"/>
                <a:gd name="T82" fmla="*/ 315 w 490"/>
                <a:gd name="T83" fmla="*/ 428 h 490"/>
                <a:gd name="T84" fmla="*/ 336 w 490"/>
                <a:gd name="T85" fmla="*/ 427 h 490"/>
                <a:gd name="T86" fmla="*/ 371 w 490"/>
                <a:gd name="T87" fmla="*/ 455 h 490"/>
                <a:gd name="T88" fmla="*/ 410 w 490"/>
                <a:gd name="T89" fmla="*/ 415 h 490"/>
                <a:gd name="T90" fmla="*/ 392 w 490"/>
                <a:gd name="T91" fmla="*/ 375 h 490"/>
                <a:gd name="T92" fmla="*/ 416 w 490"/>
                <a:gd name="T93" fmla="*/ 357 h 490"/>
                <a:gd name="T94" fmla="*/ 459 w 490"/>
                <a:gd name="T95" fmla="*/ 363 h 490"/>
                <a:gd name="T96" fmla="*/ 352 w 490"/>
                <a:gd name="T97" fmla="*/ 386 h 490"/>
                <a:gd name="T98" fmla="*/ 142 w 490"/>
                <a:gd name="T99" fmla="*/ 100 h 490"/>
                <a:gd name="T100" fmla="*/ 352 w 490"/>
                <a:gd name="T101" fmla="*/ 386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0" h="490">
                  <a:moveTo>
                    <a:pt x="477" y="322"/>
                  </a:moveTo>
                  <a:cubicBezTo>
                    <a:pt x="479" y="317"/>
                    <a:pt x="477" y="311"/>
                    <a:pt x="472" y="309"/>
                  </a:cubicBezTo>
                  <a:cubicBezTo>
                    <a:pt x="443" y="295"/>
                    <a:pt x="443" y="295"/>
                    <a:pt x="443" y="295"/>
                  </a:cubicBezTo>
                  <a:cubicBezTo>
                    <a:pt x="439" y="293"/>
                    <a:pt x="437" y="288"/>
                    <a:pt x="438" y="283"/>
                  </a:cubicBezTo>
                  <a:cubicBezTo>
                    <a:pt x="439" y="275"/>
                    <a:pt x="441" y="267"/>
                    <a:pt x="441" y="259"/>
                  </a:cubicBezTo>
                  <a:cubicBezTo>
                    <a:pt x="442" y="254"/>
                    <a:pt x="445" y="250"/>
                    <a:pt x="450" y="249"/>
                  </a:cubicBezTo>
                  <a:cubicBezTo>
                    <a:pt x="481" y="243"/>
                    <a:pt x="481" y="243"/>
                    <a:pt x="481" y="243"/>
                  </a:cubicBezTo>
                  <a:cubicBezTo>
                    <a:pt x="486" y="242"/>
                    <a:pt x="490" y="237"/>
                    <a:pt x="489" y="232"/>
                  </a:cubicBezTo>
                  <a:cubicBezTo>
                    <a:pt x="483" y="187"/>
                    <a:pt x="483" y="187"/>
                    <a:pt x="483" y="187"/>
                  </a:cubicBezTo>
                  <a:cubicBezTo>
                    <a:pt x="482" y="182"/>
                    <a:pt x="477" y="178"/>
                    <a:pt x="471" y="179"/>
                  </a:cubicBezTo>
                  <a:cubicBezTo>
                    <a:pt x="441" y="182"/>
                    <a:pt x="441" y="182"/>
                    <a:pt x="441" y="182"/>
                  </a:cubicBezTo>
                  <a:cubicBezTo>
                    <a:pt x="436" y="182"/>
                    <a:pt x="432" y="179"/>
                    <a:pt x="430" y="175"/>
                  </a:cubicBezTo>
                  <a:cubicBezTo>
                    <a:pt x="429" y="171"/>
                    <a:pt x="428" y="168"/>
                    <a:pt x="426" y="164"/>
                  </a:cubicBezTo>
                  <a:cubicBezTo>
                    <a:pt x="424" y="160"/>
                    <a:pt x="426" y="155"/>
                    <a:pt x="429" y="152"/>
                  </a:cubicBezTo>
                  <a:cubicBezTo>
                    <a:pt x="453" y="133"/>
                    <a:pt x="453" y="133"/>
                    <a:pt x="453" y="133"/>
                  </a:cubicBezTo>
                  <a:cubicBezTo>
                    <a:pt x="458" y="130"/>
                    <a:pt x="458" y="123"/>
                    <a:pt x="455" y="119"/>
                  </a:cubicBezTo>
                  <a:cubicBezTo>
                    <a:pt x="429" y="83"/>
                    <a:pt x="429" y="83"/>
                    <a:pt x="429" y="83"/>
                  </a:cubicBezTo>
                  <a:cubicBezTo>
                    <a:pt x="425" y="78"/>
                    <a:pt x="419" y="77"/>
                    <a:pt x="415" y="80"/>
                  </a:cubicBezTo>
                  <a:cubicBezTo>
                    <a:pt x="390" y="97"/>
                    <a:pt x="390" y="97"/>
                    <a:pt x="390" y="97"/>
                  </a:cubicBezTo>
                  <a:cubicBezTo>
                    <a:pt x="386" y="99"/>
                    <a:pt x="381" y="99"/>
                    <a:pt x="377" y="96"/>
                  </a:cubicBezTo>
                  <a:cubicBezTo>
                    <a:pt x="372" y="91"/>
                    <a:pt x="367" y="87"/>
                    <a:pt x="362" y="83"/>
                  </a:cubicBezTo>
                  <a:cubicBezTo>
                    <a:pt x="358" y="80"/>
                    <a:pt x="357" y="75"/>
                    <a:pt x="358" y="71"/>
                  </a:cubicBezTo>
                  <a:cubicBezTo>
                    <a:pt x="369" y="44"/>
                    <a:pt x="369" y="44"/>
                    <a:pt x="369" y="44"/>
                  </a:cubicBezTo>
                  <a:cubicBezTo>
                    <a:pt x="371" y="39"/>
                    <a:pt x="368" y="33"/>
                    <a:pt x="363" y="31"/>
                  </a:cubicBezTo>
                  <a:cubicBezTo>
                    <a:pt x="322" y="13"/>
                    <a:pt x="322" y="13"/>
                    <a:pt x="322" y="13"/>
                  </a:cubicBezTo>
                  <a:cubicBezTo>
                    <a:pt x="317" y="11"/>
                    <a:pt x="311" y="13"/>
                    <a:pt x="308" y="18"/>
                  </a:cubicBezTo>
                  <a:cubicBezTo>
                    <a:pt x="296" y="43"/>
                    <a:pt x="296" y="43"/>
                    <a:pt x="296" y="43"/>
                  </a:cubicBezTo>
                  <a:cubicBezTo>
                    <a:pt x="294" y="47"/>
                    <a:pt x="290" y="49"/>
                    <a:pt x="285" y="48"/>
                  </a:cubicBezTo>
                  <a:cubicBezTo>
                    <a:pt x="276" y="46"/>
                    <a:pt x="267" y="45"/>
                    <a:pt x="258" y="45"/>
                  </a:cubicBezTo>
                  <a:cubicBezTo>
                    <a:pt x="253" y="44"/>
                    <a:pt x="249" y="41"/>
                    <a:pt x="248" y="36"/>
                  </a:cubicBezTo>
                  <a:cubicBezTo>
                    <a:pt x="243" y="9"/>
                    <a:pt x="243" y="9"/>
                    <a:pt x="243" y="9"/>
                  </a:cubicBezTo>
                  <a:cubicBezTo>
                    <a:pt x="242" y="4"/>
                    <a:pt x="237" y="0"/>
                    <a:pt x="232" y="1"/>
                  </a:cubicBezTo>
                  <a:cubicBezTo>
                    <a:pt x="187" y="8"/>
                    <a:pt x="187" y="8"/>
                    <a:pt x="187" y="8"/>
                  </a:cubicBezTo>
                  <a:cubicBezTo>
                    <a:pt x="182" y="9"/>
                    <a:pt x="178" y="14"/>
                    <a:pt x="178" y="19"/>
                  </a:cubicBezTo>
                  <a:cubicBezTo>
                    <a:pt x="181" y="45"/>
                    <a:pt x="181" y="45"/>
                    <a:pt x="181" y="45"/>
                  </a:cubicBezTo>
                  <a:cubicBezTo>
                    <a:pt x="182" y="50"/>
                    <a:pt x="179" y="55"/>
                    <a:pt x="175" y="56"/>
                  </a:cubicBezTo>
                  <a:cubicBezTo>
                    <a:pt x="170" y="58"/>
                    <a:pt x="166" y="59"/>
                    <a:pt x="162" y="61"/>
                  </a:cubicBezTo>
                  <a:cubicBezTo>
                    <a:pt x="158" y="63"/>
                    <a:pt x="153" y="62"/>
                    <a:pt x="150" y="58"/>
                  </a:cubicBezTo>
                  <a:cubicBezTo>
                    <a:pt x="133" y="38"/>
                    <a:pt x="133" y="38"/>
                    <a:pt x="133" y="38"/>
                  </a:cubicBezTo>
                  <a:cubicBezTo>
                    <a:pt x="130" y="33"/>
                    <a:pt x="124" y="32"/>
                    <a:pt x="119" y="36"/>
                  </a:cubicBezTo>
                  <a:cubicBezTo>
                    <a:pt x="83" y="62"/>
                    <a:pt x="83" y="62"/>
                    <a:pt x="83" y="62"/>
                  </a:cubicBezTo>
                  <a:cubicBezTo>
                    <a:pt x="78" y="66"/>
                    <a:pt x="77" y="72"/>
                    <a:pt x="80" y="76"/>
                  </a:cubicBezTo>
                  <a:cubicBezTo>
                    <a:pt x="95" y="98"/>
                    <a:pt x="95" y="98"/>
                    <a:pt x="95" y="98"/>
                  </a:cubicBezTo>
                  <a:cubicBezTo>
                    <a:pt x="98" y="102"/>
                    <a:pt x="98" y="107"/>
                    <a:pt x="94" y="111"/>
                  </a:cubicBezTo>
                  <a:cubicBezTo>
                    <a:pt x="90" y="116"/>
                    <a:pt x="85" y="122"/>
                    <a:pt x="81" y="128"/>
                  </a:cubicBezTo>
                  <a:cubicBezTo>
                    <a:pt x="78" y="132"/>
                    <a:pt x="73" y="133"/>
                    <a:pt x="69" y="131"/>
                  </a:cubicBezTo>
                  <a:cubicBezTo>
                    <a:pt x="44" y="122"/>
                    <a:pt x="44" y="122"/>
                    <a:pt x="44" y="122"/>
                  </a:cubicBezTo>
                  <a:cubicBezTo>
                    <a:pt x="39" y="120"/>
                    <a:pt x="33" y="122"/>
                    <a:pt x="31" y="127"/>
                  </a:cubicBezTo>
                  <a:cubicBezTo>
                    <a:pt x="13" y="169"/>
                    <a:pt x="13" y="169"/>
                    <a:pt x="13" y="169"/>
                  </a:cubicBezTo>
                  <a:cubicBezTo>
                    <a:pt x="11" y="174"/>
                    <a:pt x="13" y="179"/>
                    <a:pt x="18" y="182"/>
                  </a:cubicBezTo>
                  <a:cubicBezTo>
                    <a:pt x="42" y="194"/>
                    <a:pt x="42" y="194"/>
                    <a:pt x="42" y="194"/>
                  </a:cubicBezTo>
                  <a:cubicBezTo>
                    <a:pt x="47" y="196"/>
                    <a:pt x="49" y="201"/>
                    <a:pt x="48" y="205"/>
                  </a:cubicBezTo>
                  <a:cubicBezTo>
                    <a:pt x="46" y="214"/>
                    <a:pt x="45" y="223"/>
                    <a:pt x="45" y="232"/>
                  </a:cubicBezTo>
                  <a:cubicBezTo>
                    <a:pt x="44" y="237"/>
                    <a:pt x="41" y="241"/>
                    <a:pt x="36" y="242"/>
                  </a:cubicBezTo>
                  <a:cubicBezTo>
                    <a:pt x="9" y="247"/>
                    <a:pt x="9" y="247"/>
                    <a:pt x="9" y="247"/>
                  </a:cubicBezTo>
                  <a:cubicBezTo>
                    <a:pt x="4" y="248"/>
                    <a:pt x="0" y="253"/>
                    <a:pt x="1" y="259"/>
                  </a:cubicBezTo>
                  <a:cubicBezTo>
                    <a:pt x="7" y="303"/>
                    <a:pt x="7" y="303"/>
                    <a:pt x="7" y="303"/>
                  </a:cubicBezTo>
                  <a:cubicBezTo>
                    <a:pt x="8" y="309"/>
                    <a:pt x="13" y="313"/>
                    <a:pt x="19" y="312"/>
                  </a:cubicBezTo>
                  <a:cubicBezTo>
                    <a:pt x="47" y="309"/>
                    <a:pt x="47" y="309"/>
                    <a:pt x="47" y="309"/>
                  </a:cubicBezTo>
                  <a:cubicBezTo>
                    <a:pt x="52" y="308"/>
                    <a:pt x="56" y="311"/>
                    <a:pt x="58" y="315"/>
                  </a:cubicBezTo>
                  <a:cubicBezTo>
                    <a:pt x="60" y="319"/>
                    <a:pt x="61" y="323"/>
                    <a:pt x="63" y="326"/>
                  </a:cubicBezTo>
                  <a:cubicBezTo>
                    <a:pt x="65" y="331"/>
                    <a:pt x="64" y="336"/>
                    <a:pt x="60" y="339"/>
                  </a:cubicBezTo>
                  <a:cubicBezTo>
                    <a:pt x="37" y="357"/>
                    <a:pt x="37" y="357"/>
                    <a:pt x="37" y="357"/>
                  </a:cubicBezTo>
                  <a:cubicBezTo>
                    <a:pt x="33" y="360"/>
                    <a:pt x="32" y="367"/>
                    <a:pt x="36" y="371"/>
                  </a:cubicBezTo>
                  <a:cubicBezTo>
                    <a:pt x="62" y="407"/>
                    <a:pt x="62" y="407"/>
                    <a:pt x="62" y="407"/>
                  </a:cubicBezTo>
                  <a:cubicBezTo>
                    <a:pt x="65" y="412"/>
                    <a:pt x="72" y="413"/>
                    <a:pt x="76" y="410"/>
                  </a:cubicBezTo>
                  <a:cubicBezTo>
                    <a:pt x="101" y="393"/>
                    <a:pt x="101" y="393"/>
                    <a:pt x="101" y="393"/>
                  </a:cubicBezTo>
                  <a:cubicBezTo>
                    <a:pt x="105" y="390"/>
                    <a:pt x="110" y="391"/>
                    <a:pt x="114" y="394"/>
                  </a:cubicBezTo>
                  <a:cubicBezTo>
                    <a:pt x="119" y="398"/>
                    <a:pt x="124" y="402"/>
                    <a:pt x="129" y="405"/>
                  </a:cubicBezTo>
                  <a:cubicBezTo>
                    <a:pt x="133" y="408"/>
                    <a:pt x="135" y="413"/>
                    <a:pt x="133" y="418"/>
                  </a:cubicBezTo>
                  <a:cubicBezTo>
                    <a:pt x="122" y="446"/>
                    <a:pt x="122" y="446"/>
                    <a:pt x="122" y="446"/>
                  </a:cubicBezTo>
                  <a:cubicBezTo>
                    <a:pt x="120" y="451"/>
                    <a:pt x="122" y="457"/>
                    <a:pt x="127" y="459"/>
                  </a:cubicBezTo>
                  <a:cubicBezTo>
                    <a:pt x="168" y="477"/>
                    <a:pt x="168" y="477"/>
                    <a:pt x="168" y="477"/>
                  </a:cubicBezTo>
                  <a:cubicBezTo>
                    <a:pt x="173" y="480"/>
                    <a:pt x="179" y="477"/>
                    <a:pt x="182" y="472"/>
                  </a:cubicBezTo>
                  <a:cubicBezTo>
                    <a:pt x="196" y="444"/>
                    <a:pt x="196" y="444"/>
                    <a:pt x="196" y="444"/>
                  </a:cubicBezTo>
                  <a:cubicBezTo>
                    <a:pt x="198" y="440"/>
                    <a:pt x="202" y="437"/>
                    <a:pt x="207" y="438"/>
                  </a:cubicBezTo>
                  <a:cubicBezTo>
                    <a:pt x="215" y="440"/>
                    <a:pt x="223" y="441"/>
                    <a:pt x="231" y="441"/>
                  </a:cubicBezTo>
                  <a:cubicBezTo>
                    <a:pt x="236" y="441"/>
                    <a:pt x="240" y="445"/>
                    <a:pt x="241" y="449"/>
                  </a:cubicBezTo>
                  <a:cubicBezTo>
                    <a:pt x="247" y="481"/>
                    <a:pt x="247" y="481"/>
                    <a:pt x="247" y="481"/>
                  </a:cubicBezTo>
                  <a:cubicBezTo>
                    <a:pt x="248" y="487"/>
                    <a:pt x="253" y="490"/>
                    <a:pt x="259" y="489"/>
                  </a:cubicBezTo>
                  <a:cubicBezTo>
                    <a:pt x="303" y="483"/>
                    <a:pt x="303" y="483"/>
                    <a:pt x="303" y="483"/>
                  </a:cubicBezTo>
                  <a:cubicBezTo>
                    <a:pt x="308" y="482"/>
                    <a:pt x="312" y="477"/>
                    <a:pt x="312" y="472"/>
                  </a:cubicBezTo>
                  <a:cubicBezTo>
                    <a:pt x="308" y="439"/>
                    <a:pt x="308" y="439"/>
                    <a:pt x="308" y="439"/>
                  </a:cubicBezTo>
                  <a:cubicBezTo>
                    <a:pt x="308" y="434"/>
                    <a:pt x="311" y="430"/>
                    <a:pt x="315" y="428"/>
                  </a:cubicBezTo>
                  <a:cubicBezTo>
                    <a:pt x="318" y="427"/>
                    <a:pt x="321" y="426"/>
                    <a:pt x="324" y="424"/>
                  </a:cubicBezTo>
                  <a:cubicBezTo>
                    <a:pt x="329" y="423"/>
                    <a:pt x="334" y="424"/>
                    <a:pt x="336" y="427"/>
                  </a:cubicBezTo>
                  <a:cubicBezTo>
                    <a:pt x="357" y="453"/>
                    <a:pt x="357" y="453"/>
                    <a:pt x="357" y="453"/>
                  </a:cubicBezTo>
                  <a:cubicBezTo>
                    <a:pt x="361" y="458"/>
                    <a:pt x="367" y="459"/>
                    <a:pt x="371" y="455"/>
                  </a:cubicBezTo>
                  <a:cubicBezTo>
                    <a:pt x="408" y="429"/>
                    <a:pt x="408" y="429"/>
                    <a:pt x="408" y="429"/>
                  </a:cubicBezTo>
                  <a:cubicBezTo>
                    <a:pt x="412" y="426"/>
                    <a:pt x="413" y="419"/>
                    <a:pt x="410" y="415"/>
                  </a:cubicBezTo>
                  <a:cubicBezTo>
                    <a:pt x="391" y="387"/>
                    <a:pt x="391" y="387"/>
                    <a:pt x="391" y="387"/>
                  </a:cubicBezTo>
                  <a:cubicBezTo>
                    <a:pt x="389" y="383"/>
                    <a:pt x="389" y="378"/>
                    <a:pt x="392" y="375"/>
                  </a:cubicBezTo>
                  <a:cubicBezTo>
                    <a:pt x="396" y="370"/>
                    <a:pt x="400" y="365"/>
                    <a:pt x="404" y="361"/>
                  </a:cubicBezTo>
                  <a:cubicBezTo>
                    <a:pt x="406" y="357"/>
                    <a:pt x="411" y="355"/>
                    <a:pt x="416" y="357"/>
                  </a:cubicBezTo>
                  <a:cubicBezTo>
                    <a:pt x="446" y="369"/>
                    <a:pt x="446" y="369"/>
                    <a:pt x="446" y="369"/>
                  </a:cubicBezTo>
                  <a:cubicBezTo>
                    <a:pt x="451" y="371"/>
                    <a:pt x="457" y="368"/>
                    <a:pt x="459" y="363"/>
                  </a:cubicBezTo>
                  <a:lnTo>
                    <a:pt x="477" y="322"/>
                  </a:lnTo>
                  <a:close/>
                  <a:moveTo>
                    <a:pt x="352" y="386"/>
                  </a:moveTo>
                  <a:cubicBezTo>
                    <a:pt x="273" y="444"/>
                    <a:pt x="162" y="427"/>
                    <a:pt x="104" y="348"/>
                  </a:cubicBezTo>
                  <a:cubicBezTo>
                    <a:pt x="46" y="269"/>
                    <a:pt x="63" y="158"/>
                    <a:pt x="142" y="100"/>
                  </a:cubicBezTo>
                  <a:cubicBezTo>
                    <a:pt x="221" y="42"/>
                    <a:pt x="332" y="59"/>
                    <a:pt x="390" y="138"/>
                  </a:cubicBezTo>
                  <a:cubicBezTo>
                    <a:pt x="447" y="217"/>
                    <a:pt x="430" y="328"/>
                    <a:pt x="352" y="386"/>
                  </a:cubicBezTo>
                  <a:close/>
                </a:path>
              </a:pathLst>
            </a:custGeom>
            <a:solidFill>
              <a:schemeClr val="accent2"/>
            </a:solidFill>
            <a:ln>
              <a:noFill/>
            </a:ln>
          </p:spPr>
          <p:txBody>
            <a:bodyPr vert="horz" wrap="square" lIns="51435" tIns="25718" rIns="51435" bIns="25718" numCol="1" anchor="t" anchorCtr="0" compatLnSpc="1"/>
            <a:lstStyle/>
            <a:p>
              <a:endParaRPr lang="en-GB" sz="760">
                <a:cs typeface="+mn-ea"/>
                <a:sym typeface="+mn-lt"/>
              </a:endParaRPr>
            </a:p>
          </p:txBody>
        </p:sp>
        <p:sp>
          <p:nvSpPr>
            <p:cNvPr id="50" name="Freeform 76"/>
            <p:cNvSpPr>
              <a:spLocks noEditPoints="1"/>
            </p:cNvSpPr>
            <p:nvPr/>
          </p:nvSpPr>
          <p:spPr bwMode="auto">
            <a:xfrm>
              <a:off x="4088730" y="5721433"/>
              <a:ext cx="773092" cy="774721"/>
            </a:xfrm>
            <a:custGeom>
              <a:avLst/>
              <a:gdLst>
                <a:gd name="T0" fmla="*/ 344 w 401"/>
                <a:gd name="T1" fmla="*/ 96 h 402"/>
                <a:gd name="T2" fmla="*/ 96 w 401"/>
                <a:gd name="T3" fmla="*/ 58 h 402"/>
                <a:gd name="T4" fmla="*/ 58 w 401"/>
                <a:gd name="T5" fmla="*/ 306 h 402"/>
                <a:gd name="T6" fmla="*/ 306 w 401"/>
                <a:gd name="T7" fmla="*/ 344 h 402"/>
                <a:gd name="T8" fmla="*/ 344 w 401"/>
                <a:gd name="T9" fmla="*/ 96 h 402"/>
                <a:gd name="T10" fmla="*/ 297 w 401"/>
                <a:gd name="T11" fmla="*/ 332 h 402"/>
                <a:gd name="T12" fmla="*/ 69 w 401"/>
                <a:gd name="T13" fmla="*/ 297 h 402"/>
                <a:gd name="T14" fmla="*/ 104 w 401"/>
                <a:gd name="T15" fmla="*/ 69 h 402"/>
                <a:gd name="T16" fmla="*/ 332 w 401"/>
                <a:gd name="T17" fmla="*/ 104 h 402"/>
                <a:gd name="T18" fmla="*/ 297 w 401"/>
                <a:gd name="T19" fmla="*/ 33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1" h="402">
                  <a:moveTo>
                    <a:pt x="344" y="96"/>
                  </a:moveTo>
                  <a:cubicBezTo>
                    <a:pt x="286" y="17"/>
                    <a:pt x="175" y="0"/>
                    <a:pt x="96" y="58"/>
                  </a:cubicBezTo>
                  <a:cubicBezTo>
                    <a:pt x="17" y="116"/>
                    <a:pt x="0" y="227"/>
                    <a:pt x="58" y="306"/>
                  </a:cubicBezTo>
                  <a:cubicBezTo>
                    <a:pt x="116" y="385"/>
                    <a:pt x="227" y="402"/>
                    <a:pt x="306" y="344"/>
                  </a:cubicBezTo>
                  <a:cubicBezTo>
                    <a:pt x="384" y="286"/>
                    <a:pt x="401" y="175"/>
                    <a:pt x="344" y="96"/>
                  </a:cubicBezTo>
                  <a:close/>
                  <a:moveTo>
                    <a:pt x="297" y="332"/>
                  </a:moveTo>
                  <a:cubicBezTo>
                    <a:pt x="224" y="386"/>
                    <a:pt x="122" y="370"/>
                    <a:pt x="69" y="297"/>
                  </a:cubicBezTo>
                  <a:cubicBezTo>
                    <a:pt x="16" y="225"/>
                    <a:pt x="32" y="123"/>
                    <a:pt x="104" y="69"/>
                  </a:cubicBezTo>
                  <a:cubicBezTo>
                    <a:pt x="177" y="16"/>
                    <a:pt x="279" y="32"/>
                    <a:pt x="332" y="104"/>
                  </a:cubicBezTo>
                  <a:cubicBezTo>
                    <a:pt x="385" y="177"/>
                    <a:pt x="370" y="279"/>
                    <a:pt x="297" y="332"/>
                  </a:cubicBezTo>
                  <a:close/>
                </a:path>
              </a:pathLst>
            </a:custGeom>
            <a:solidFill>
              <a:schemeClr val="accent2">
                <a:lumMod val="75000"/>
              </a:schemeClr>
            </a:solidFill>
            <a:ln>
              <a:noFill/>
            </a:ln>
          </p:spPr>
          <p:txBody>
            <a:bodyPr vert="horz" wrap="square" lIns="51435" tIns="25718" rIns="51435" bIns="25718" numCol="1" anchor="t" anchorCtr="0" compatLnSpc="1"/>
            <a:lstStyle/>
            <a:p>
              <a:endParaRPr lang="en-GB" sz="760">
                <a:cs typeface="+mn-ea"/>
                <a:sym typeface="+mn-lt"/>
              </a:endParaRPr>
            </a:p>
          </p:txBody>
        </p:sp>
        <p:sp>
          <p:nvSpPr>
            <p:cNvPr id="51" name="Freeform 79"/>
            <p:cNvSpPr>
              <a:spLocks noEditPoints="1"/>
            </p:cNvSpPr>
            <p:nvPr/>
          </p:nvSpPr>
          <p:spPr bwMode="auto">
            <a:xfrm>
              <a:off x="4119686" y="5752391"/>
              <a:ext cx="711179" cy="712808"/>
            </a:xfrm>
            <a:custGeom>
              <a:avLst/>
              <a:gdLst>
                <a:gd name="T0" fmla="*/ 316 w 369"/>
                <a:gd name="T1" fmla="*/ 88 h 370"/>
                <a:gd name="T2" fmla="*/ 88 w 369"/>
                <a:gd name="T3" fmla="*/ 53 h 370"/>
                <a:gd name="T4" fmla="*/ 53 w 369"/>
                <a:gd name="T5" fmla="*/ 281 h 370"/>
                <a:gd name="T6" fmla="*/ 281 w 369"/>
                <a:gd name="T7" fmla="*/ 316 h 370"/>
                <a:gd name="T8" fmla="*/ 316 w 369"/>
                <a:gd name="T9" fmla="*/ 88 h 370"/>
                <a:gd name="T10" fmla="*/ 264 w 369"/>
                <a:gd name="T11" fmla="*/ 293 h 370"/>
                <a:gd name="T12" fmla="*/ 76 w 369"/>
                <a:gd name="T13" fmla="*/ 264 h 370"/>
                <a:gd name="T14" fmla="*/ 105 w 369"/>
                <a:gd name="T15" fmla="*/ 76 h 370"/>
                <a:gd name="T16" fmla="*/ 293 w 369"/>
                <a:gd name="T17" fmla="*/ 105 h 370"/>
                <a:gd name="T18" fmla="*/ 264 w 369"/>
                <a:gd name="T19" fmla="*/ 29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370">
                  <a:moveTo>
                    <a:pt x="316" y="88"/>
                  </a:moveTo>
                  <a:cubicBezTo>
                    <a:pt x="263" y="16"/>
                    <a:pt x="161" y="0"/>
                    <a:pt x="88" y="53"/>
                  </a:cubicBezTo>
                  <a:cubicBezTo>
                    <a:pt x="16" y="107"/>
                    <a:pt x="0" y="209"/>
                    <a:pt x="53" y="281"/>
                  </a:cubicBezTo>
                  <a:cubicBezTo>
                    <a:pt x="106" y="354"/>
                    <a:pt x="208" y="370"/>
                    <a:pt x="281" y="316"/>
                  </a:cubicBezTo>
                  <a:cubicBezTo>
                    <a:pt x="354" y="263"/>
                    <a:pt x="369" y="161"/>
                    <a:pt x="316" y="88"/>
                  </a:cubicBezTo>
                  <a:close/>
                  <a:moveTo>
                    <a:pt x="264" y="293"/>
                  </a:moveTo>
                  <a:cubicBezTo>
                    <a:pt x="204" y="337"/>
                    <a:pt x="120" y="324"/>
                    <a:pt x="76" y="264"/>
                  </a:cubicBezTo>
                  <a:cubicBezTo>
                    <a:pt x="32" y="205"/>
                    <a:pt x="45" y="120"/>
                    <a:pt x="105" y="76"/>
                  </a:cubicBezTo>
                  <a:cubicBezTo>
                    <a:pt x="165" y="32"/>
                    <a:pt x="249" y="45"/>
                    <a:pt x="293" y="105"/>
                  </a:cubicBezTo>
                  <a:cubicBezTo>
                    <a:pt x="337" y="165"/>
                    <a:pt x="324" y="249"/>
                    <a:pt x="264" y="293"/>
                  </a:cubicBezTo>
                  <a:close/>
                </a:path>
              </a:pathLst>
            </a:custGeom>
            <a:solidFill>
              <a:schemeClr val="accent2"/>
            </a:solidFill>
            <a:ln>
              <a:noFill/>
            </a:ln>
          </p:spPr>
          <p:txBody>
            <a:bodyPr vert="horz" wrap="square" lIns="51435" tIns="25718" rIns="51435" bIns="25718" numCol="1" anchor="t" anchorCtr="0" compatLnSpc="1"/>
            <a:lstStyle/>
            <a:p>
              <a:endParaRPr lang="en-GB" sz="760">
                <a:cs typeface="+mn-ea"/>
                <a:sym typeface="+mn-lt"/>
              </a:endParaRPr>
            </a:p>
          </p:txBody>
        </p:sp>
        <p:sp>
          <p:nvSpPr>
            <p:cNvPr id="52" name="Freeform 80"/>
            <p:cNvSpPr>
              <a:spLocks noEditPoints="1"/>
            </p:cNvSpPr>
            <p:nvPr/>
          </p:nvSpPr>
          <p:spPr bwMode="auto">
            <a:xfrm>
              <a:off x="4840641" y="5128376"/>
              <a:ext cx="988156" cy="985712"/>
            </a:xfrm>
            <a:custGeom>
              <a:avLst/>
              <a:gdLst>
                <a:gd name="T0" fmla="*/ 136 w 513"/>
                <a:gd name="T1" fmla="*/ 29 h 512"/>
                <a:gd name="T2" fmla="*/ 119 w 513"/>
                <a:gd name="T3" fmla="*/ 66 h 512"/>
                <a:gd name="T4" fmla="*/ 102 w 513"/>
                <a:gd name="T5" fmla="*/ 80 h 512"/>
                <a:gd name="T6" fmla="*/ 62 w 513"/>
                <a:gd name="T7" fmla="*/ 88 h 512"/>
                <a:gd name="T8" fmla="*/ 60 w 513"/>
                <a:gd name="T9" fmla="*/ 129 h 512"/>
                <a:gd name="T10" fmla="*/ 49 w 513"/>
                <a:gd name="T11" fmla="*/ 148 h 512"/>
                <a:gd name="T12" fmla="*/ 15 w 513"/>
                <a:gd name="T13" fmla="*/ 170 h 512"/>
                <a:gd name="T14" fmla="*/ 27 w 513"/>
                <a:gd name="T15" fmla="*/ 208 h 512"/>
                <a:gd name="T16" fmla="*/ 24 w 513"/>
                <a:gd name="T17" fmla="*/ 230 h 512"/>
                <a:gd name="T18" fmla="*/ 0 w 513"/>
                <a:gd name="T19" fmla="*/ 263 h 512"/>
                <a:gd name="T20" fmla="*/ 26 w 513"/>
                <a:gd name="T21" fmla="*/ 294 h 512"/>
                <a:gd name="T22" fmla="*/ 30 w 513"/>
                <a:gd name="T23" fmla="*/ 316 h 512"/>
                <a:gd name="T24" fmla="*/ 20 w 513"/>
                <a:gd name="T25" fmla="*/ 355 h 512"/>
                <a:gd name="T26" fmla="*/ 55 w 513"/>
                <a:gd name="T27" fmla="*/ 375 h 512"/>
                <a:gd name="T28" fmla="*/ 67 w 513"/>
                <a:gd name="T29" fmla="*/ 393 h 512"/>
                <a:gd name="T30" fmla="*/ 72 w 513"/>
                <a:gd name="T31" fmla="*/ 434 h 512"/>
                <a:gd name="T32" fmla="*/ 112 w 513"/>
                <a:gd name="T33" fmla="*/ 440 h 512"/>
                <a:gd name="T34" fmla="*/ 130 w 513"/>
                <a:gd name="T35" fmla="*/ 452 h 512"/>
                <a:gd name="T36" fmla="*/ 148 w 513"/>
                <a:gd name="T37" fmla="*/ 488 h 512"/>
                <a:gd name="T38" fmla="*/ 188 w 513"/>
                <a:gd name="T39" fmla="*/ 479 h 512"/>
                <a:gd name="T40" fmla="*/ 209 w 513"/>
                <a:gd name="T41" fmla="*/ 485 h 512"/>
                <a:gd name="T42" fmla="*/ 240 w 513"/>
                <a:gd name="T43" fmla="*/ 512 h 512"/>
                <a:gd name="T44" fmla="*/ 273 w 513"/>
                <a:gd name="T45" fmla="*/ 489 h 512"/>
                <a:gd name="T46" fmla="*/ 295 w 513"/>
                <a:gd name="T47" fmla="*/ 486 h 512"/>
                <a:gd name="T48" fmla="*/ 333 w 513"/>
                <a:gd name="T49" fmla="*/ 500 h 512"/>
                <a:gd name="T50" fmla="*/ 357 w 513"/>
                <a:gd name="T51" fmla="*/ 467 h 512"/>
                <a:gd name="T52" fmla="*/ 376 w 513"/>
                <a:gd name="T53" fmla="*/ 457 h 512"/>
                <a:gd name="T54" fmla="*/ 417 w 513"/>
                <a:gd name="T55" fmla="*/ 456 h 512"/>
                <a:gd name="T56" fmla="*/ 426 w 513"/>
                <a:gd name="T57" fmla="*/ 417 h 512"/>
                <a:gd name="T58" fmla="*/ 441 w 513"/>
                <a:gd name="T59" fmla="*/ 400 h 512"/>
                <a:gd name="T60" fmla="*/ 478 w 513"/>
                <a:gd name="T61" fmla="*/ 385 h 512"/>
                <a:gd name="T62" fmla="*/ 473 w 513"/>
                <a:gd name="T63" fmla="*/ 344 h 512"/>
                <a:gd name="T64" fmla="*/ 480 w 513"/>
                <a:gd name="T65" fmla="*/ 324 h 512"/>
                <a:gd name="T66" fmla="*/ 510 w 513"/>
                <a:gd name="T67" fmla="*/ 296 h 512"/>
                <a:gd name="T68" fmla="*/ 490 w 513"/>
                <a:gd name="T69" fmla="*/ 260 h 512"/>
                <a:gd name="T70" fmla="*/ 490 w 513"/>
                <a:gd name="T71" fmla="*/ 238 h 512"/>
                <a:gd name="T72" fmla="*/ 507 w 513"/>
                <a:gd name="T73" fmla="*/ 202 h 512"/>
                <a:gd name="T74" fmla="*/ 476 w 513"/>
                <a:gd name="T75" fmla="*/ 175 h 512"/>
                <a:gd name="T76" fmla="*/ 468 w 513"/>
                <a:gd name="T77" fmla="*/ 155 h 512"/>
                <a:gd name="T78" fmla="*/ 471 w 513"/>
                <a:gd name="T79" fmla="*/ 115 h 512"/>
                <a:gd name="T80" fmla="*/ 432 w 513"/>
                <a:gd name="T81" fmla="*/ 101 h 512"/>
                <a:gd name="T82" fmla="*/ 417 w 513"/>
                <a:gd name="T83" fmla="*/ 86 h 512"/>
                <a:gd name="T84" fmla="*/ 405 w 513"/>
                <a:gd name="T85" fmla="*/ 47 h 512"/>
                <a:gd name="T86" fmla="*/ 365 w 513"/>
                <a:gd name="T87" fmla="*/ 48 h 512"/>
                <a:gd name="T88" fmla="*/ 345 w 513"/>
                <a:gd name="T89" fmla="*/ 39 h 512"/>
                <a:gd name="T90" fmla="*/ 320 w 513"/>
                <a:gd name="T91" fmla="*/ 7 h 512"/>
                <a:gd name="T92" fmla="*/ 282 w 513"/>
                <a:gd name="T93" fmla="*/ 23 h 512"/>
                <a:gd name="T94" fmla="*/ 260 w 513"/>
                <a:gd name="T95" fmla="*/ 22 h 512"/>
                <a:gd name="T96" fmla="*/ 226 w 513"/>
                <a:gd name="T97" fmla="*/ 1 h 512"/>
                <a:gd name="T98" fmla="*/ 197 w 513"/>
                <a:gd name="T99" fmla="*/ 30 h 512"/>
                <a:gd name="T100" fmla="*/ 176 w 513"/>
                <a:gd name="T101" fmla="*/ 36 h 512"/>
                <a:gd name="T102" fmla="*/ 407 w 513"/>
                <a:gd name="T103" fmla="*/ 207 h 512"/>
                <a:gd name="T104" fmla="*/ 106 w 513"/>
                <a:gd name="T105" fmla="*/ 304 h 512"/>
                <a:gd name="T106" fmla="*/ 407 w 513"/>
                <a:gd name="T107" fmla="*/ 20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3" h="512">
                  <a:moveTo>
                    <a:pt x="156" y="44"/>
                  </a:moveTo>
                  <a:cubicBezTo>
                    <a:pt x="136" y="29"/>
                    <a:pt x="136" y="29"/>
                    <a:pt x="136" y="29"/>
                  </a:cubicBezTo>
                  <a:cubicBezTo>
                    <a:pt x="137" y="55"/>
                    <a:pt x="137" y="55"/>
                    <a:pt x="137" y="55"/>
                  </a:cubicBezTo>
                  <a:cubicBezTo>
                    <a:pt x="137" y="64"/>
                    <a:pt x="127" y="70"/>
                    <a:pt x="119" y="66"/>
                  </a:cubicBezTo>
                  <a:cubicBezTo>
                    <a:pt x="96" y="55"/>
                    <a:pt x="96" y="55"/>
                    <a:pt x="96" y="55"/>
                  </a:cubicBezTo>
                  <a:cubicBezTo>
                    <a:pt x="102" y="80"/>
                    <a:pt x="102" y="80"/>
                    <a:pt x="102" y="80"/>
                  </a:cubicBezTo>
                  <a:cubicBezTo>
                    <a:pt x="104" y="89"/>
                    <a:pt x="96" y="97"/>
                    <a:pt x="87" y="95"/>
                  </a:cubicBezTo>
                  <a:cubicBezTo>
                    <a:pt x="62" y="88"/>
                    <a:pt x="62" y="88"/>
                    <a:pt x="62" y="88"/>
                  </a:cubicBezTo>
                  <a:cubicBezTo>
                    <a:pt x="72" y="111"/>
                    <a:pt x="72" y="111"/>
                    <a:pt x="72" y="111"/>
                  </a:cubicBezTo>
                  <a:cubicBezTo>
                    <a:pt x="76" y="120"/>
                    <a:pt x="69" y="129"/>
                    <a:pt x="60" y="129"/>
                  </a:cubicBezTo>
                  <a:cubicBezTo>
                    <a:pt x="35" y="127"/>
                    <a:pt x="35" y="127"/>
                    <a:pt x="35" y="127"/>
                  </a:cubicBezTo>
                  <a:cubicBezTo>
                    <a:pt x="49" y="148"/>
                    <a:pt x="49" y="148"/>
                    <a:pt x="49" y="148"/>
                  </a:cubicBezTo>
                  <a:cubicBezTo>
                    <a:pt x="54" y="156"/>
                    <a:pt x="49" y="166"/>
                    <a:pt x="40" y="167"/>
                  </a:cubicBezTo>
                  <a:cubicBezTo>
                    <a:pt x="15" y="170"/>
                    <a:pt x="15" y="170"/>
                    <a:pt x="15" y="170"/>
                  </a:cubicBezTo>
                  <a:cubicBezTo>
                    <a:pt x="32" y="188"/>
                    <a:pt x="32" y="188"/>
                    <a:pt x="32" y="188"/>
                  </a:cubicBezTo>
                  <a:cubicBezTo>
                    <a:pt x="39" y="194"/>
                    <a:pt x="36" y="206"/>
                    <a:pt x="27" y="208"/>
                  </a:cubicBezTo>
                  <a:cubicBezTo>
                    <a:pt x="3" y="216"/>
                    <a:pt x="3" y="216"/>
                    <a:pt x="3" y="216"/>
                  </a:cubicBezTo>
                  <a:cubicBezTo>
                    <a:pt x="24" y="230"/>
                    <a:pt x="24" y="230"/>
                    <a:pt x="24" y="230"/>
                  </a:cubicBezTo>
                  <a:cubicBezTo>
                    <a:pt x="32" y="235"/>
                    <a:pt x="31" y="247"/>
                    <a:pt x="22" y="251"/>
                  </a:cubicBezTo>
                  <a:cubicBezTo>
                    <a:pt x="0" y="263"/>
                    <a:pt x="0" y="263"/>
                    <a:pt x="0" y="263"/>
                  </a:cubicBezTo>
                  <a:cubicBezTo>
                    <a:pt x="23" y="273"/>
                    <a:pt x="23" y="273"/>
                    <a:pt x="23" y="273"/>
                  </a:cubicBezTo>
                  <a:cubicBezTo>
                    <a:pt x="32" y="277"/>
                    <a:pt x="33" y="289"/>
                    <a:pt x="26" y="294"/>
                  </a:cubicBezTo>
                  <a:cubicBezTo>
                    <a:pt x="6" y="310"/>
                    <a:pt x="6" y="310"/>
                    <a:pt x="6" y="310"/>
                  </a:cubicBezTo>
                  <a:cubicBezTo>
                    <a:pt x="30" y="316"/>
                    <a:pt x="30" y="316"/>
                    <a:pt x="30" y="316"/>
                  </a:cubicBezTo>
                  <a:cubicBezTo>
                    <a:pt x="39" y="318"/>
                    <a:pt x="43" y="329"/>
                    <a:pt x="37" y="336"/>
                  </a:cubicBezTo>
                  <a:cubicBezTo>
                    <a:pt x="20" y="355"/>
                    <a:pt x="20" y="355"/>
                    <a:pt x="20" y="355"/>
                  </a:cubicBezTo>
                  <a:cubicBezTo>
                    <a:pt x="45" y="356"/>
                    <a:pt x="45" y="356"/>
                    <a:pt x="45" y="356"/>
                  </a:cubicBezTo>
                  <a:cubicBezTo>
                    <a:pt x="54" y="357"/>
                    <a:pt x="60" y="367"/>
                    <a:pt x="55" y="375"/>
                  </a:cubicBezTo>
                  <a:cubicBezTo>
                    <a:pt x="42" y="397"/>
                    <a:pt x="42" y="397"/>
                    <a:pt x="42" y="397"/>
                  </a:cubicBezTo>
                  <a:cubicBezTo>
                    <a:pt x="67" y="393"/>
                    <a:pt x="67" y="393"/>
                    <a:pt x="67" y="393"/>
                  </a:cubicBezTo>
                  <a:cubicBezTo>
                    <a:pt x="76" y="392"/>
                    <a:pt x="84" y="401"/>
                    <a:pt x="80" y="410"/>
                  </a:cubicBezTo>
                  <a:cubicBezTo>
                    <a:pt x="72" y="434"/>
                    <a:pt x="72" y="434"/>
                    <a:pt x="72" y="434"/>
                  </a:cubicBezTo>
                  <a:cubicBezTo>
                    <a:pt x="96" y="426"/>
                    <a:pt x="96" y="426"/>
                    <a:pt x="96" y="426"/>
                  </a:cubicBezTo>
                  <a:cubicBezTo>
                    <a:pt x="105" y="423"/>
                    <a:pt x="113" y="430"/>
                    <a:pt x="112" y="440"/>
                  </a:cubicBezTo>
                  <a:cubicBezTo>
                    <a:pt x="108" y="465"/>
                    <a:pt x="108" y="465"/>
                    <a:pt x="108" y="465"/>
                  </a:cubicBezTo>
                  <a:cubicBezTo>
                    <a:pt x="130" y="452"/>
                    <a:pt x="130" y="452"/>
                    <a:pt x="130" y="452"/>
                  </a:cubicBezTo>
                  <a:cubicBezTo>
                    <a:pt x="138" y="448"/>
                    <a:pt x="148" y="454"/>
                    <a:pt x="148" y="463"/>
                  </a:cubicBezTo>
                  <a:cubicBezTo>
                    <a:pt x="148" y="488"/>
                    <a:pt x="148" y="488"/>
                    <a:pt x="148" y="488"/>
                  </a:cubicBezTo>
                  <a:cubicBezTo>
                    <a:pt x="168" y="472"/>
                    <a:pt x="168" y="472"/>
                    <a:pt x="168" y="472"/>
                  </a:cubicBezTo>
                  <a:cubicBezTo>
                    <a:pt x="175" y="466"/>
                    <a:pt x="186" y="470"/>
                    <a:pt x="188" y="479"/>
                  </a:cubicBezTo>
                  <a:cubicBezTo>
                    <a:pt x="193" y="504"/>
                    <a:pt x="193" y="504"/>
                    <a:pt x="193" y="504"/>
                  </a:cubicBezTo>
                  <a:cubicBezTo>
                    <a:pt x="209" y="485"/>
                    <a:pt x="209" y="485"/>
                    <a:pt x="209" y="485"/>
                  </a:cubicBezTo>
                  <a:cubicBezTo>
                    <a:pt x="215" y="478"/>
                    <a:pt x="227" y="479"/>
                    <a:pt x="230" y="488"/>
                  </a:cubicBezTo>
                  <a:cubicBezTo>
                    <a:pt x="240" y="512"/>
                    <a:pt x="240" y="512"/>
                    <a:pt x="240" y="512"/>
                  </a:cubicBezTo>
                  <a:cubicBezTo>
                    <a:pt x="252" y="490"/>
                    <a:pt x="252" y="490"/>
                    <a:pt x="252" y="490"/>
                  </a:cubicBezTo>
                  <a:cubicBezTo>
                    <a:pt x="257" y="481"/>
                    <a:pt x="268" y="481"/>
                    <a:pt x="273" y="489"/>
                  </a:cubicBezTo>
                  <a:cubicBezTo>
                    <a:pt x="287" y="510"/>
                    <a:pt x="287" y="510"/>
                    <a:pt x="287" y="510"/>
                  </a:cubicBezTo>
                  <a:cubicBezTo>
                    <a:pt x="295" y="486"/>
                    <a:pt x="295" y="486"/>
                    <a:pt x="295" y="486"/>
                  </a:cubicBezTo>
                  <a:cubicBezTo>
                    <a:pt x="298" y="477"/>
                    <a:pt x="310" y="475"/>
                    <a:pt x="316" y="482"/>
                  </a:cubicBezTo>
                  <a:cubicBezTo>
                    <a:pt x="333" y="500"/>
                    <a:pt x="333" y="500"/>
                    <a:pt x="333" y="500"/>
                  </a:cubicBezTo>
                  <a:cubicBezTo>
                    <a:pt x="337" y="475"/>
                    <a:pt x="337" y="475"/>
                    <a:pt x="337" y="475"/>
                  </a:cubicBezTo>
                  <a:cubicBezTo>
                    <a:pt x="338" y="466"/>
                    <a:pt x="349" y="462"/>
                    <a:pt x="357" y="467"/>
                  </a:cubicBezTo>
                  <a:cubicBezTo>
                    <a:pt x="377" y="482"/>
                    <a:pt x="377" y="482"/>
                    <a:pt x="377" y="482"/>
                  </a:cubicBezTo>
                  <a:cubicBezTo>
                    <a:pt x="376" y="457"/>
                    <a:pt x="376" y="457"/>
                    <a:pt x="376" y="457"/>
                  </a:cubicBezTo>
                  <a:cubicBezTo>
                    <a:pt x="376" y="447"/>
                    <a:pt x="385" y="441"/>
                    <a:pt x="394" y="445"/>
                  </a:cubicBezTo>
                  <a:cubicBezTo>
                    <a:pt x="417" y="456"/>
                    <a:pt x="417" y="456"/>
                    <a:pt x="417" y="456"/>
                  </a:cubicBezTo>
                  <a:cubicBezTo>
                    <a:pt x="411" y="431"/>
                    <a:pt x="411" y="431"/>
                    <a:pt x="411" y="431"/>
                  </a:cubicBezTo>
                  <a:cubicBezTo>
                    <a:pt x="409" y="422"/>
                    <a:pt x="417" y="414"/>
                    <a:pt x="426" y="417"/>
                  </a:cubicBezTo>
                  <a:cubicBezTo>
                    <a:pt x="451" y="423"/>
                    <a:pt x="451" y="423"/>
                    <a:pt x="451" y="423"/>
                  </a:cubicBezTo>
                  <a:cubicBezTo>
                    <a:pt x="441" y="400"/>
                    <a:pt x="441" y="400"/>
                    <a:pt x="441" y="400"/>
                  </a:cubicBezTo>
                  <a:cubicBezTo>
                    <a:pt x="437" y="391"/>
                    <a:pt x="444" y="382"/>
                    <a:pt x="453" y="383"/>
                  </a:cubicBezTo>
                  <a:cubicBezTo>
                    <a:pt x="478" y="385"/>
                    <a:pt x="478" y="385"/>
                    <a:pt x="478" y="385"/>
                  </a:cubicBezTo>
                  <a:cubicBezTo>
                    <a:pt x="464" y="364"/>
                    <a:pt x="464" y="364"/>
                    <a:pt x="464" y="364"/>
                  </a:cubicBezTo>
                  <a:cubicBezTo>
                    <a:pt x="459" y="356"/>
                    <a:pt x="464" y="345"/>
                    <a:pt x="473" y="344"/>
                  </a:cubicBezTo>
                  <a:cubicBezTo>
                    <a:pt x="498" y="342"/>
                    <a:pt x="498" y="342"/>
                    <a:pt x="498" y="342"/>
                  </a:cubicBezTo>
                  <a:cubicBezTo>
                    <a:pt x="480" y="324"/>
                    <a:pt x="480" y="324"/>
                    <a:pt x="480" y="324"/>
                  </a:cubicBezTo>
                  <a:cubicBezTo>
                    <a:pt x="474" y="317"/>
                    <a:pt x="476" y="306"/>
                    <a:pt x="485" y="303"/>
                  </a:cubicBezTo>
                  <a:cubicBezTo>
                    <a:pt x="510" y="296"/>
                    <a:pt x="510" y="296"/>
                    <a:pt x="510" y="296"/>
                  </a:cubicBezTo>
                  <a:cubicBezTo>
                    <a:pt x="489" y="281"/>
                    <a:pt x="489" y="281"/>
                    <a:pt x="489" y="281"/>
                  </a:cubicBezTo>
                  <a:cubicBezTo>
                    <a:pt x="481" y="276"/>
                    <a:pt x="482" y="264"/>
                    <a:pt x="490" y="260"/>
                  </a:cubicBezTo>
                  <a:cubicBezTo>
                    <a:pt x="513" y="249"/>
                    <a:pt x="513" y="249"/>
                    <a:pt x="513" y="249"/>
                  </a:cubicBezTo>
                  <a:cubicBezTo>
                    <a:pt x="490" y="238"/>
                    <a:pt x="490" y="238"/>
                    <a:pt x="490" y="238"/>
                  </a:cubicBezTo>
                  <a:cubicBezTo>
                    <a:pt x="481" y="234"/>
                    <a:pt x="480" y="223"/>
                    <a:pt x="487" y="217"/>
                  </a:cubicBezTo>
                  <a:cubicBezTo>
                    <a:pt x="507" y="202"/>
                    <a:pt x="507" y="202"/>
                    <a:pt x="507" y="202"/>
                  </a:cubicBezTo>
                  <a:cubicBezTo>
                    <a:pt x="482" y="196"/>
                    <a:pt x="482" y="196"/>
                    <a:pt x="482" y="196"/>
                  </a:cubicBezTo>
                  <a:cubicBezTo>
                    <a:pt x="473" y="193"/>
                    <a:pt x="470" y="182"/>
                    <a:pt x="476" y="175"/>
                  </a:cubicBezTo>
                  <a:cubicBezTo>
                    <a:pt x="493" y="156"/>
                    <a:pt x="493" y="156"/>
                    <a:pt x="493" y="156"/>
                  </a:cubicBezTo>
                  <a:cubicBezTo>
                    <a:pt x="468" y="155"/>
                    <a:pt x="468" y="155"/>
                    <a:pt x="468" y="155"/>
                  </a:cubicBezTo>
                  <a:cubicBezTo>
                    <a:pt x="458" y="155"/>
                    <a:pt x="453" y="144"/>
                    <a:pt x="458" y="136"/>
                  </a:cubicBezTo>
                  <a:cubicBezTo>
                    <a:pt x="471" y="115"/>
                    <a:pt x="471" y="115"/>
                    <a:pt x="471" y="115"/>
                  </a:cubicBezTo>
                  <a:cubicBezTo>
                    <a:pt x="445" y="118"/>
                    <a:pt x="445" y="118"/>
                    <a:pt x="445" y="118"/>
                  </a:cubicBezTo>
                  <a:cubicBezTo>
                    <a:pt x="436" y="119"/>
                    <a:pt x="429" y="110"/>
                    <a:pt x="432" y="101"/>
                  </a:cubicBezTo>
                  <a:cubicBezTo>
                    <a:pt x="441" y="78"/>
                    <a:pt x="441" y="78"/>
                    <a:pt x="441" y="78"/>
                  </a:cubicBezTo>
                  <a:cubicBezTo>
                    <a:pt x="417" y="86"/>
                    <a:pt x="417" y="86"/>
                    <a:pt x="417" y="86"/>
                  </a:cubicBezTo>
                  <a:cubicBezTo>
                    <a:pt x="408" y="89"/>
                    <a:pt x="399" y="81"/>
                    <a:pt x="401" y="72"/>
                  </a:cubicBezTo>
                  <a:cubicBezTo>
                    <a:pt x="405" y="47"/>
                    <a:pt x="405" y="47"/>
                    <a:pt x="405" y="47"/>
                  </a:cubicBezTo>
                  <a:cubicBezTo>
                    <a:pt x="383" y="59"/>
                    <a:pt x="383" y="59"/>
                    <a:pt x="383" y="59"/>
                  </a:cubicBezTo>
                  <a:cubicBezTo>
                    <a:pt x="375" y="63"/>
                    <a:pt x="365" y="58"/>
                    <a:pt x="365" y="48"/>
                  </a:cubicBezTo>
                  <a:cubicBezTo>
                    <a:pt x="364" y="23"/>
                    <a:pt x="364" y="23"/>
                    <a:pt x="364" y="23"/>
                  </a:cubicBezTo>
                  <a:cubicBezTo>
                    <a:pt x="345" y="39"/>
                    <a:pt x="345" y="39"/>
                    <a:pt x="345" y="39"/>
                  </a:cubicBezTo>
                  <a:cubicBezTo>
                    <a:pt x="337" y="45"/>
                    <a:pt x="326" y="41"/>
                    <a:pt x="325" y="32"/>
                  </a:cubicBezTo>
                  <a:cubicBezTo>
                    <a:pt x="320" y="7"/>
                    <a:pt x="320" y="7"/>
                    <a:pt x="320" y="7"/>
                  </a:cubicBezTo>
                  <a:cubicBezTo>
                    <a:pt x="303" y="27"/>
                    <a:pt x="303" y="27"/>
                    <a:pt x="303" y="27"/>
                  </a:cubicBezTo>
                  <a:cubicBezTo>
                    <a:pt x="297" y="34"/>
                    <a:pt x="286" y="32"/>
                    <a:pt x="282" y="23"/>
                  </a:cubicBezTo>
                  <a:cubicBezTo>
                    <a:pt x="273" y="0"/>
                    <a:pt x="273" y="0"/>
                    <a:pt x="273" y="0"/>
                  </a:cubicBezTo>
                  <a:cubicBezTo>
                    <a:pt x="260" y="22"/>
                    <a:pt x="260" y="22"/>
                    <a:pt x="260" y="22"/>
                  </a:cubicBezTo>
                  <a:cubicBezTo>
                    <a:pt x="256" y="30"/>
                    <a:pt x="244" y="30"/>
                    <a:pt x="239" y="22"/>
                  </a:cubicBezTo>
                  <a:cubicBezTo>
                    <a:pt x="226" y="1"/>
                    <a:pt x="226" y="1"/>
                    <a:pt x="226" y="1"/>
                  </a:cubicBezTo>
                  <a:cubicBezTo>
                    <a:pt x="217" y="25"/>
                    <a:pt x="217" y="25"/>
                    <a:pt x="217" y="25"/>
                  </a:cubicBezTo>
                  <a:cubicBezTo>
                    <a:pt x="214" y="34"/>
                    <a:pt x="203" y="36"/>
                    <a:pt x="197" y="30"/>
                  </a:cubicBezTo>
                  <a:cubicBezTo>
                    <a:pt x="179" y="11"/>
                    <a:pt x="179" y="11"/>
                    <a:pt x="179" y="11"/>
                  </a:cubicBezTo>
                  <a:cubicBezTo>
                    <a:pt x="176" y="36"/>
                    <a:pt x="176" y="36"/>
                    <a:pt x="176" y="36"/>
                  </a:cubicBezTo>
                  <a:cubicBezTo>
                    <a:pt x="174" y="45"/>
                    <a:pt x="164" y="50"/>
                    <a:pt x="156" y="44"/>
                  </a:cubicBezTo>
                  <a:close/>
                  <a:moveTo>
                    <a:pt x="407" y="207"/>
                  </a:moveTo>
                  <a:cubicBezTo>
                    <a:pt x="434" y="290"/>
                    <a:pt x="388" y="379"/>
                    <a:pt x="305" y="406"/>
                  </a:cubicBezTo>
                  <a:cubicBezTo>
                    <a:pt x="222" y="433"/>
                    <a:pt x="133" y="387"/>
                    <a:pt x="106" y="304"/>
                  </a:cubicBezTo>
                  <a:cubicBezTo>
                    <a:pt x="79" y="221"/>
                    <a:pt x="125" y="132"/>
                    <a:pt x="208" y="105"/>
                  </a:cubicBezTo>
                  <a:cubicBezTo>
                    <a:pt x="291" y="78"/>
                    <a:pt x="380" y="124"/>
                    <a:pt x="407" y="207"/>
                  </a:cubicBezTo>
                  <a:close/>
                </a:path>
              </a:pathLst>
            </a:custGeom>
            <a:solidFill>
              <a:schemeClr val="accent4"/>
            </a:solidFill>
            <a:ln>
              <a:noFill/>
            </a:ln>
          </p:spPr>
          <p:txBody>
            <a:bodyPr vert="horz" wrap="square" lIns="51435" tIns="25718" rIns="51435" bIns="25718" numCol="1" anchor="t" anchorCtr="0" compatLnSpc="1"/>
            <a:lstStyle/>
            <a:p>
              <a:endParaRPr lang="en-GB" sz="760">
                <a:cs typeface="+mn-ea"/>
                <a:sym typeface="+mn-lt"/>
              </a:endParaRPr>
            </a:p>
          </p:txBody>
        </p:sp>
        <p:sp>
          <p:nvSpPr>
            <p:cNvPr id="53" name="Freeform 53"/>
            <p:cNvSpPr>
              <a:spLocks noEditPoints="1"/>
            </p:cNvSpPr>
            <p:nvPr/>
          </p:nvSpPr>
          <p:spPr bwMode="auto">
            <a:xfrm>
              <a:off x="5932150" y="2976348"/>
              <a:ext cx="426710" cy="482589"/>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accent1"/>
            </a:solidFill>
            <a:ln>
              <a:noFill/>
            </a:ln>
          </p:spPr>
          <p:txBody>
            <a:bodyPr vert="horz" wrap="square" lIns="51435" tIns="25718" rIns="51435" bIns="257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015">
                <a:solidFill>
                  <a:prstClr val="black"/>
                </a:solidFill>
                <a:cs typeface="+mn-ea"/>
                <a:sym typeface="+mn-lt"/>
              </a:endParaRPr>
            </a:p>
          </p:txBody>
        </p:sp>
      </p:grpSp>
      <p:grpSp>
        <p:nvGrpSpPr>
          <p:cNvPr id="3" name="Group 40"/>
          <p:cNvGrpSpPr/>
          <p:nvPr/>
        </p:nvGrpSpPr>
        <p:grpSpPr>
          <a:xfrm>
            <a:off x="1647402" y="1928859"/>
            <a:ext cx="1341134" cy="498646"/>
            <a:chOff x="897773" y="2284672"/>
            <a:chExt cx="2384237" cy="886482"/>
          </a:xfrm>
        </p:grpSpPr>
        <p:sp>
          <p:nvSpPr>
            <p:cNvPr id="55" name="TextBox 58"/>
            <p:cNvSpPr txBox="1"/>
            <p:nvPr/>
          </p:nvSpPr>
          <p:spPr>
            <a:xfrm>
              <a:off x="1562398" y="2284672"/>
              <a:ext cx="1054990" cy="372068"/>
            </a:xfrm>
            <a:prstGeom prst="rect">
              <a:avLst/>
            </a:prstGeom>
            <a:noFill/>
          </p:spPr>
          <p:txBody>
            <a:bodyPr wrap="none" rtlCol="0">
              <a:spAutoFit/>
            </a:bodyPr>
            <a:lstStyle/>
            <a:p>
              <a:pPr algn="ctr"/>
              <a:r>
                <a:rPr lang="en-US" sz="760" b="1">
                  <a:cs typeface="+mn-ea"/>
                  <a:sym typeface="+mn-lt"/>
                </a:rPr>
                <a:t>Teal Color</a:t>
              </a:r>
              <a:endParaRPr lang="en-GB" sz="760" b="1">
                <a:cs typeface="+mn-ea"/>
                <a:sym typeface="+mn-lt"/>
              </a:endParaRPr>
            </a:p>
          </p:txBody>
        </p:sp>
        <p:sp>
          <p:nvSpPr>
            <p:cNvPr id="56" name="Rectangle 59"/>
            <p:cNvSpPr/>
            <p:nvPr/>
          </p:nvSpPr>
          <p:spPr>
            <a:xfrm>
              <a:off x="897773" y="2637675"/>
              <a:ext cx="2384237" cy="533479"/>
            </a:xfrm>
            <a:prstGeom prst="rect">
              <a:avLst/>
            </a:prstGeom>
          </p:spPr>
          <p:txBody>
            <a:bodyPr wrap="square">
              <a:spAutoFit/>
            </a:bodyPr>
            <a:lstStyle/>
            <a:p>
              <a:pPr algn="ctr"/>
              <a:r>
                <a:rPr lang="en-GB" sz="675">
                  <a:cs typeface="+mn-ea"/>
                  <a:sym typeface="+mn-lt"/>
                </a:rPr>
                <a:t>Lorem ipsum dolor sit amet, consectetur adipiscing elit. </a:t>
              </a:r>
            </a:p>
          </p:txBody>
        </p:sp>
      </p:grpSp>
      <p:grpSp>
        <p:nvGrpSpPr>
          <p:cNvPr id="4" name="Group 60"/>
          <p:cNvGrpSpPr/>
          <p:nvPr/>
        </p:nvGrpSpPr>
        <p:grpSpPr>
          <a:xfrm>
            <a:off x="2239882" y="1717965"/>
            <a:ext cx="156176" cy="155711"/>
            <a:chOff x="2138511" y="2464802"/>
            <a:chExt cx="354012" cy="352956"/>
          </a:xfrm>
          <a:solidFill>
            <a:schemeClr val="accent1"/>
          </a:solidFill>
        </p:grpSpPr>
        <p:sp>
          <p:nvSpPr>
            <p:cNvPr id="58" name="Oval 61"/>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id-ID" sz="760">
                <a:cs typeface="+mn-ea"/>
                <a:sym typeface="+mn-lt"/>
              </a:endParaRPr>
            </a:p>
          </p:txBody>
        </p:sp>
        <p:sp>
          <p:nvSpPr>
            <p:cNvPr id="59" name="Freeform 62"/>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id-ID" sz="760">
                <a:cs typeface="+mn-ea"/>
                <a:sym typeface="+mn-lt"/>
              </a:endParaRPr>
            </a:p>
          </p:txBody>
        </p:sp>
      </p:grpSp>
      <p:grpSp>
        <p:nvGrpSpPr>
          <p:cNvPr id="5" name="Group 41"/>
          <p:cNvGrpSpPr/>
          <p:nvPr/>
        </p:nvGrpSpPr>
        <p:grpSpPr>
          <a:xfrm>
            <a:off x="1647402" y="2797379"/>
            <a:ext cx="1341134" cy="498646"/>
            <a:chOff x="897773" y="3828710"/>
            <a:chExt cx="2384237" cy="886482"/>
          </a:xfrm>
        </p:grpSpPr>
        <p:sp>
          <p:nvSpPr>
            <p:cNvPr id="61" name="TextBox 63"/>
            <p:cNvSpPr txBox="1"/>
            <p:nvPr/>
          </p:nvSpPr>
          <p:spPr>
            <a:xfrm>
              <a:off x="1552427" y="3828710"/>
              <a:ext cx="1074938" cy="372068"/>
            </a:xfrm>
            <a:prstGeom prst="rect">
              <a:avLst/>
            </a:prstGeom>
            <a:noFill/>
          </p:spPr>
          <p:txBody>
            <a:bodyPr wrap="none" rtlCol="0">
              <a:spAutoFit/>
            </a:bodyPr>
            <a:lstStyle/>
            <a:p>
              <a:pPr algn="ctr"/>
              <a:r>
                <a:rPr lang="en-US" sz="760" b="1">
                  <a:cs typeface="+mn-ea"/>
                  <a:sym typeface="+mn-lt"/>
                </a:rPr>
                <a:t>Blue Color</a:t>
              </a:r>
              <a:endParaRPr lang="en-GB" sz="760" b="1">
                <a:cs typeface="+mn-ea"/>
                <a:sym typeface="+mn-lt"/>
              </a:endParaRPr>
            </a:p>
          </p:txBody>
        </p:sp>
        <p:sp>
          <p:nvSpPr>
            <p:cNvPr id="62" name="Rectangle 64"/>
            <p:cNvSpPr/>
            <p:nvPr/>
          </p:nvSpPr>
          <p:spPr>
            <a:xfrm>
              <a:off x="897773" y="4181713"/>
              <a:ext cx="2384237" cy="533479"/>
            </a:xfrm>
            <a:prstGeom prst="rect">
              <a:avLst/>
            </a:prstGeom>
          </p:spPr>
          <p:txBody>
            <a:bodyPr wrap="square">
              <a:spAutoFit/>
            </a:bodyPr>
            <a:lstStyle/>
            <a:p>
              <a:pPr algn="ctr"/>
              <a:r>
                <a:rPr lang="en-GB" sz="675">
                  <a:cs typeface="+mn-ea"/>
                  <a:sym typeface="+mn-lt"/>
                </a:rPr>
                <a:t>Lorem ipsum dolor sit amet, consectetur adipiscing elit. </a:t>
              </a:r>
            </a:p>
          </p:txBody>
        </p:sp>
      </p:grpSp>
      <p:grpSp>
        <p:nvGrpSpPr>
          <p:cNvPr id="6" name="Group 65"/>
          <p:cNvGrpSpPr/>
          <p:nvPr/>
        </p:nvGrpSpPr>
        <p:grpSpPr>
          <a:xfrm>
            <a:off x="2239882" y="2586487"/>
            <a:ext cx="156176" cy="155711"/>
            <a:chOff x="2138511" y="2464802"/>
            <a:chExt cx="354012" cy="352956"/>
          </a:xfrm>
          <a:solidFill>
            <a:schemeClr val="accent2"/>
          </a:solidFill>
        </p:grpSpPr>
        <p:sp>
          <p:nvSpPr>
            <p:cNvPr id="64" name="Oval 66"/>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id-ID" sz="760">
                <a:cs typeface="+mn-ea"/>
                <a:sym typeface="+mn-lt"/>
              </a:endParaRPr>
            </a:p>
          </p:txBody>
        </p:sp>
        <p:sp>
          <p:nvSpPr>
            <p:cNvPr id="65" name="Freeform 67"/>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id-ID" sz="760">
                <a:cs typeface="+mn-ea"/>
                <a:sym typeface="+mn-lt"/>
              </a:endParaRPr>
            </a:p>
          </p:txBody>
        </p:sp>
      </p:grpSp>
      <p:grpSp>
        <p:nvGrpSpPr>
          <p:cNvPr id="33" name="Group 52"/>
          <p:cNvGrpSpPr/>
          <p:nvPr/>
        </p:nvGrpSpPr>
        <p:grpSpPr>
          <a:xfrm>
            <a:off x="1647402" y="3665088"/>
            <a:ext cx="1341134" cy="498646"/>
            <a:chOff x="897773" y="5371304"/>
            <a:chExt cx="2384237" cy="886482"/>
          </a:xfrm>
        </p:grpSpPr>
        <p:sp>
          <p:nvSpPr>
            <p:cNvPr id="67" name="TextBox 68"/>
            <p:cNvSpPr txBox="1"/>
            <p:nvPr/>
          </p:nvSpPr>
          <p:spPr>
            <a:xfrm>
              <a:off x="1542452" y="5371304"/>
              <a:ext cx="1094887" cy="372068"/>
            </a:xfrm>
            <a:prstGeom prst="rect">
              <a:avLst/>
            </a:prstGeom>
            <a:noFill/>
          </p:spPr>
          <p:txBody>
            <a:bodyPr wrap="none" rtlCol="0">
              <a:spAutoFit/>
            </a:bodyPr>
            <a:lstStyle/>
            <a:p>
              <a:pPr algn="ctr"/>
              <a:r>
                <a:rPr lang="en-US" sz="760" b="1">
                  <a:cs typeface="+mn-ea"/>
                  <a:sym typeface="+mn-lt"/>
                </a:rPr>
                <a:t>Gold Color</a:t>
              </a:r>
              <a:endParaRPr lang="en-GB" sz="760" b="1">
                <a:cs typeface="+mn-ea"/>
                <a:sym typeface="+mn-lt"/>
              </a:endParaRPr>
            </a:p>
          </p:txBody>
        </p:sp>
        <p:sp>
          <p:nvSpPr>
            <p:cNvPr id="68" name="Rectangle 69"/>
            <p:cNvSpPr/>
            <p:nvPr/>
          </p:nvSpPr>
          <p:spPr>
            <a:xfrm>
              <a:off x="897773" y="5724307"/>
              <a:ext cx="2384237" cy="533479"/>
            </a:xfrm>
            <a:prstGeom prst="rect">
              <a:avLst/>
            </a:prstGeom>
          </p:spPr>
          <p:txBody>
            <a:bodyPr wrap="square">
              <a:spAutoFit/>
            </a:bodyPr>
            <a:lstStyle/>
            <a:p>
              <a:pPr algn="ctr"/>
              <a:r>
                <a:rPr lang="en-GB" sz="675">
                  <a:cs typeface="+mn-ea"/>
                  <a:sym typeface="+mn-lt"/>
                </a:rPr>
                <a:t>Lorem ipsum dolor sit amet, consectetur adipiscing elit. </a:t>
              </a:r>
            </a:p>
          </p:txBody>
        </p:sp>
      </p:grpSp>
      <p:grpSp>
        <p:nvGrpSpPr>
          <p:cNvPr id="34" name="Group 70"/>
          <p:cNvGrpSpPr/>
          <p:nvPr/>
        </p:nvGrpSpPr>
        <p:grpSpPr>
          <a:xfrm>
            <a:off x="2239882" y="3454196"/>
            <a:ext cx="156176" cy="155711"/>
            <a:chOff x="2138511" y="2464802"/>
            <a:chExt cx="354012" cy="352956"/>
          </a:xfrm>
          <a:solidFill>
            <a:schemeClr val="accent3"/>
          </a:solidFill>
        </p:grpSpPr>
        <p:sp>
          <p:nvSpPr>
            <p:cNvPr id="70" name="Oval 71"/>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id-ID" sz="760">
                <a:cs typeface="+mn-ea"/>
                <a:sym typeface="+mn-lt"/>
              </a:endParaRPr>
            </a:p>
          </p:txBody>
        </p:sp>
        <p:sp>
          <p:nvSpPr>
            <p:cNvPr id="71" name="Freeform 72"/>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id-ID" sz="760">
                <a:cs typeface="+mn-ea"/>
                <a:sym typeface="+mn-lt"/>
              </a:endParaRPr>
            </a:p>
          </p:txBody>
        </p:sp>
      </p:grpSp>
      <p:grpSp>
        <p:nvGrpSpPr>
          <p:cNvPr id="54" name="Group 74"/>
          <p:cNvGrpSpPr/>
          <p:nvPr/>
        </p:nvGrpSpPr>
        <p:grpSpPr>
          <a:xfrm>
            <a:off x="6715495" y="2582541"/>
            <a:ext cx="156176" cy="155711"/>
            <a:chOff x="2138511" y="2464802"/>
            <a:chExt cx="354012" cy="352956"/>
          </a:xfrm>
          <a:solidFill>
            <a:schemeClr val="accent4"/>
          </a:solidFill>
        </p:grpSpPr>
        <p:sp>
          <p:nvSpPr>
            <p:cNvPr id="73" name="Oval 75"/>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id-ID" sz="760">
                <a:cs typeface="+mn-ea"/>
                <a:sym typeface="+mn-lt"/>
              </a:endParaRPr>
            </a:p>
          </p:txBody>
        </p:sp>
        <p:sp>
          <p:nvSpPr>
            <p:cNvPr id="74" name="Freeform 76"/>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id-ID" sz="760">
                <a:cs typeface="+mn-ea"/>
                <a:sym typeface="+mn-lt"/>
              </a:endParaRPr>
            </a:p>
          </p:txBody>
        </p:sp>
      </p:grpSp>
      <p:grpSp>
        <p:nvGrpSpPr>
          <p:cNvPr id="57" name="Group 43"/>
          <p:cNvGrpSpPr/>
          <p:nvPr/>
        </p:nvGrpSpPr>
        <p:grpSpPr>
          <a:xfrm>
            <a:off x="6123015" y="3661955"/>
            <a:ext cx="1341134" cy="498646"/>
            <a:chOff x="8854418" y="5365734"/>
            <a:chExt cx="2384237" cy="886482"/>
          </a:xfrm>
        </p:grpSpPr>
        <p:sp>
          <p:nvSpPr>
            <p:cNvPr id="76" name="TextBox 77"/>
            <p:cNvSpPr txBox="1"/>
            <p:nvPr/>
          </p:nvSpPr>
          <p:spPr>
            <a:xfrm>
              <a:off x="9499097" y="5365734"/>
              <a:ext cx="1094887" cy="372068"/>
            </a:xfrm>
            <a:prstGeom prst="rect">
              <a:avLst/>
            </a:prstGeom>
            <a:noFill/>
          </p:spPr>
          <p:txBody>
            <a:bodyPr wrap="none" rtlCol="0">
              <a:spAutoFit/>
            </a:bodyPr>
            <a:lstStyle/>
            <a:p>
              <a:pPr algn="ctr"/>
              <a:r>
                <a:rPr lang="en-US" sz="760" b="1">
                  <a:cs typeface="+mn-ea"/>
                  <a:sym typeface="+mn-lt"/>
                </a:rPr>
                <a:t>Gray Color</a:t>
              </a:r>
              <a:endParaRPr lang="en-GB" sz="760" b="1">
                <a:cs typeface="+mn-ea"/>
                <a:sym typeface="+mn-lt"/>
              </a:endParaRPr>
            </a:p>
          </p:txBody>
        </p:sp>
        <p:sp>
          <p:nvSpPr>
            <p:cNvPr id="77" name="Rectangle 78"/>
            <p:cNvSpPr/>
            <p:nvPr/>
          </p:nvSpPr>
          <p:spPr>
            <a:xfrm>
              <a:off x="8854418" y="5718737"/>
              <a:ext cx="2384237" cy="533479"/>
            </a:xfrm>
            <a:prstGeom prst="rect">
              <a:avLst/>
            </a:prstGeom>
          </p:spPr>
          <p:txBody>
            <a:bodyPr wrap="square">
              <a:spAutoFit/>
            </a:bodyPr>
            <a:lstStyle/>
            <a:p>
              <a:pPr algn="ctr"/>
              <a:r>
                <a:rPr lang="en-GB" sz="675">
                  <a:cs typeface="+mn-ea"/>
                  <a:sym typeface="+mn-lt"/>
                </a:rPr>
                <a:t>Lorem ipsum dolor sit amet, consectetur adipiscing elit. </a:t>
              </a:r>
            </a:p>
          </p:txBody>
        </p:sp>
      </p:grpSp>
      <p:grpSp>
        <p:nvGrpSpPr>
          <p:cNvPr id="60" name="Group 79"/>
          <p:cNvGrpSpPr/>
          <p:nvPr/>
        </p:nvGrpSpPr>
        <p:grpSpPr>
          <a:xfrm>
            <a:off x="6715495" y="3451063"/>
            <a:ext cx="156176" cy="155711"/>
            <a:chOff x="2138511" y="2464802"/>
            <a:chExt cx="354012" cy="352956"/>
          </a:xfrm>
          <a:solidFill>
            <a:schemeClr val="tx2"/>
          </a:solidFill>
        </p:grpSpPr>
        <p:sp>
          <p:nvSpPr>
            <p:cNvPr id="79" name="Oval 80"/>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id-ID" sz="760">
                <a:cs typeface="+mn-ea"/>
                <a:sym typeface="+mn-lt"/>
              </a:endParaRPr>
            </a:p>
          </p:txBody>
        </p:sp>
        <p:sp>
          <p:nvSpPr>
            <p:cNvPr id="80" name="Freeform 81"/>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endParaRPr lang="id-ID" sz="760">
                <a:cs typeface="+mn-ea"/>
                <a:sym typeface="+mn-lt"/>
              </a:endParaRPr>
            </a:p>
          </p:txBody>
        </p:sp>
      </p:grpSp>
      <p:grpSp>
        <p:nvGrpSpPr>
          <p:cNvPr id="63" name="Group 42"/>
          <p:cNvGrpSpPr/>
          <p:nvPr/>
        </p:nvGrpSpPr>
        <p:grpSpPr>
          <a:xfrm>
            <a:off x="6123015" y="2793436"/>
            <a:ext cx="1341134" cy="507831"/>
            <a:chOff x="8854418" y="3821696"/>
            <a:chExt cx="2384237" cy="902810"/>
          </a:xfrm>
        </p:grpSpPr>
        <p:sp>
          <p:nvSpPr>
            <p:cNvPr id="82" name="TextBox 73"/>
            <p:cNvSpPr txBox="1"/>
            <p:nvPr/>
          </p:nvSpPr>
          <p:spPr>
            <a:xfrm>
              <a:off x="9530444" y="3821696"/>
              <a:ext cx="1032191" cy="372067"/>
            </a:xfrm>
            <a:prstGeom prst="rect">
              <a:avLst/>
            </a:prstGeom>
            <a:noFill/>
          </p:spPr>
          <p:txBody>
            <a:bodyPr wrap="none" rtlCol="0">
              <a:spAutoFit/>
            </a:bodyPr>
            <a:lstStyle/>
            <a:p>
              <a:pPr algn="ctr"/>
              <a:r>
                <a:rPr lang="en-US" sz="760" b="1">
                  <a:cs typeface="+mn-ea"/>
                  <a:sym typeface="+mn-lt"/>
                </a:rPr>
                <a:t>Red Color</a:t>
              </a:r>
              <a:endParaRPr lang="en-GB" sz="760" b="1">
                <a:cs typeface="+mn-ea"/>
                <a:sym typeface="+mn-lt"/>
              </a:endParaRPr>
            </a:p>
          </p:txBody>
        </p:sp>
        <p:sp>
          <p:nvSpPr>
            <p:cNvPr id="83" name="Rectangle 82"/>
            <p:cNvSpPr/>
            <p:nvPr/>
          </p:nvSpPr>
          <p:spPr>
            <a:xfrm>
              <a:off x="8854418" y="4191027"/>
              <a:ext cx="2384237" cy="533479"/>
            </a:xfrm>
            <a:prstGeom prst="rect">
              <a:avLst/>
            </a:prstGeom>
          </p:spPr>
          <p:txBody>
            <a:bodyPr wrap="square">
              <a:spAutoFit/>
            </a:bodyPr>
            <a:lstStyle/>
            <a:p>
              <a:pPr algn="ctr"/>
              <a:r>
                <a:rPr lang="en-GB" sz="675">
                  <a:cs typeface="+mn-ea"/>
                  <a:sym typeface="+mn-lt"/>
                </a:rPr>
                <a:t>Lorem ipsum dolor sit amet, consectetur adipiscing elit. </a:t>
              </a:r>
            </a:p>
          </p:txBody>
        </p:sp>
      </p:grpSp>
      <p:sp>
        <p:nvSpPr>
          <p:cNvPr id="87" name="矩形 86"/>
          <p:cNvSpPr/>
          <p:nvPr/>
        </p:nvSpPr>
        <p:spPr>
          <a:xfrm>
            <a:off x="7487152" y="4888264"/>
            <a:ext cx="949299" cy="213585"/>
          </a:xfrm>
          <a:prstGeom prst="rect">
            <a:avLst/>
          </a:prstGeom>
        </p:spPr>
        <p:txBody>
          <a:bodyPr wrap="none">
            <a:spAutoFit/>
          </a:bodyPr>
          <a:lstStyle/>
          <a:p>
            <a:r>
              <a:rPr lang="zh-CN" altLang="en-US" sz="790" dirty="0">
                <a:solidFill>
                  <a:schemeClr val="bg1"/>
                </a:solidFill>
              </a:rPr>
              <a:t>WWW.58PIC.COM</a:t>
            </a:r>
          </a:p>
        </p:txBody>
      </p:sp>
    </p:spTree>
  </p:cSld>
  <p:clrMapOvr>
    <a:masterClrMapping/>
  </p:clrMapOvr>
  <p:transition spd="slow" advClick="0"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 calcmode="lin" valueType="num">
                                      <p:cBhvr>
                                        <p:cTn id="25" dur="500" fill="hold"/>
                                        <p:tgtEl>
                                          <p:spTgt spid="54"/>
                                        </p:tgtEl>
                                        <p:attrNameLst>
                                          <p:attrName>ppt_w</p:attrName>
                                        </p:attrNameLst>
                                      </p:cBhvr>
                                      <p:tavLst>
                                        <p:tav tm="0">
                                          <p:val>
                                            <p:fltVal val="0"/>
                                          </p:val>
                                        </p:tav>
                                        <p:tav tm="100000">
                                          <p:val>
                                            <p:strVal val="#ppt_w"/>
                                          </p:val>
                                        </p:tav>
                                      </p:tavLst>
                                    </p:anim>
                                    <p:anim calcmode="lin" valueType="num">
                                      <p:cBhvr>
                                        <p:cTn id="26" dur="500" fill="hold"/>
                                        <p:tgtEl>
                                          <p:spTgt spid="54"/>
                                        </p:tgtEl>
                                        <p:attrNameLst>
                                          <p:attrName>ppt_h</p:attrName>
                                        </p:attrNameLst>
                                      </p:cBhvr>
                                      <p:tavLst>
                                        <p:tav tm="0">
                                          <p:val>
                                            <p:fltVal val="0"/>
                                          </p:val>
                                        </p:tav>
                                        <p:tav tm="100000">
                                          <p:val>
                                            <p:strVal val="#ppt_h"/>
                                          </p:val>
                                        </p:tav>
                                      </p:tavLst>
                                    </p:anim>
                                    <p:animEffect transition="in" filter="fade">
                                      <p:cBhvr>
                                        <p:cTn id="27" dur="500"/>
                                        <p:tgtEl>
                                          <p:spTgt spid="54"/>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4"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p:tgtEl>
                                          <p:spTgt spid="3"/>
                                        </p:tgtEl>
                                        <p:attrNameLst>
                                          <p:attrName>ppt_y</p:attrName>
                                        </p:attrNameLst>
                                      </p:cBhvr>
                                      <p:tavLst>
                                        <p:tav tm="0">
                                          <p:val>
                                            <p:strVal val="#ppt_y+#ppt_h*1.125000"/>
                                          </p:val>
                                        </p:tav>
                                        <p:tav tm="100000">
                                          <p:val>
                                            <p:strVal val="#ppt_y"/>
                                          </p:val>
                                        </p:tav>
                                      </p:tavLst>
                                    </p:anim>
                                    <p:animEffect transition="in" filter="wipe(up)">
                                      <p:cBhvr>
                                        <p:cTn id="44" dur="500"/>
                                        <p:tgtEl>
                                          <p:spTgt spid="3"/>
                                        </p:tgtEl>
                                      </p:cBhvr>
                                    </p:animEffect>
                                  </p:childTnLst>
                                </p:cTn>
                              </p:par>
                            </p:childTnLst>
                          </p:cTn>
                        </p:par>
                        <p:par>
                          <p:cTn id="45" fill="hold">
                            <p:stCondLst>
                              <p:cond delay="4000"/>
                            </p:stCondLst>
                            <p:childTnLst>
                              <p:par>
                                <p:cTn id="46" presetID="12" presetClass="entr" presetSubtype="4"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p:tgtEl>
                                          <p:spTgt spid="5"/>
                                        </p:tgtEl>
                                        <p:attrNameLst>
                                          <p:attrName>ppt_y</p:attrName>
                                        </p:attrNameLst>
                                      </p:cBhvr>
                                      <p:tavLst>
                                        <p:tav tm="0">
                                          <p:val>
                                            <p:strVal val="#ppt_y+#ppt_h*1.125000"/>
                                          </p:val>
                                        </p:tav>
                                        <p:tav tm="100000">
                                          <p:val>
                                            <p:strVal val="#ppt_y"/>
                                          </p:val>
                                        </p:tav>
                                      </p:tavLst>
                                    </p:anim>
                                    <p:animEffect transition="in" filter="wipe(up)">
                                      <p:cBhvr>
                                        <p:cTn id="49" dur="500"/>
                                        <p:tgtEl>
                                          <p:spTgt spid="5"/>
                                        </p:tgtEl>
                                      </p:cBhvr>
                                    </p:animEffect>
                                  </p:childTnLst>
                                </p:cTn>
                              </p:par>
                            </p:childTnLst>
                          </p:cTn>
                        </p:par>
                        <p:par>
                          <p:cTn id="50" fill="hold">
                            <p:stCondLst>
                              <p:cond delay="4500"/>
                            </p:stCondLst>
                            <p:childTnLst>
                              <p:par>
                                <p:cTn id="51" presetID="12" presetClass="entr" presetSubtype="4" fill="hold" nodeType="after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p:tgtEl>
                                          <p:spTgt spid="33"/>
                                        </p:tgtEl>
                                        <p:attrNameLst>
                                          <p:attrName>ppt_y</p:attrName>
                                        </p:attrNameLst>
                                      </p:cBhvr>
                                      <p:tavLst>
                                        <p:tav tm="0">
                                          <p:val>
                                            <p:strVal val="#ppt_y+#ppt_h*1.125000"/>
                                          </p:val>
                                        </p:tav>
                                        <p:tav tm="100000">
                                          <p:val>
                                            <p:strVal val="#ppt_y"/>
                                          </p:val>
                                        </p:tav>
                                      </p:tavLst>
                                    </p:anim>
                                    <p:animEffect transition="in" filter="wipe(up)">
                                      <p:cBhvr>
                                        <p:cTn id="54" dur="500"/>
                                        <p:tgtEl>
                                          <p:spTgt spid="33"/>
                                        </p:tgtEl>
                                      </p:cBhvr>
                                    </p:animEffect>
                                  </p:childTnLst>
                                </p:cTn>
                              </p:par>
                            </p:childTnLst>
                          </p:cTn>
                        </p:par>
                        <p:par>
                          <p:cTn id="55" fill="hold">
                            <p:stCondLst>
                              <p:cond delay="5000"/>
                            </p:stCondLst>
                            <p:childTnLst>
                              <p:par>
                                <p:cTn id="56" presetID="12" presetClass="entr" presetSubtype="4" fill="hold"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p:tgtEl>
                                          <p:spTgt spid="63"/>
                                        </p:tgtEl>
                                        <p:attrNameLst>
                                          <p:attrName>ppt_y</p:attrName>
                                        </p:attrNameLst>
                                      </p:cBhvr>
                                      <p:tavLst>
                                        <p:tav tm="0">
                                          <p:val>
                                            <p:strVal val="#ppt_y+#ppt_h*1.125000"/>
                                          </p:val>
                                        </p:tav>
                                        <p:tav tm="100000">
                                          <p:val>
                                            <p:strVal val="#ppt_y"/>
                                          </p:val>
                                        </p:tav>
                                      </p:tavLst>
                                    </p:anim>
                                    <p:animEffect transition="in" filter="wipe(up)">
                                      <p:cBhvr>
                                        <p:cTn id="59" dur="500"/>
                                        <p:tgtEl>
                                          <p:spTgt spid="63"/>
                                        </p:tgtEl>
                                      </p:cBhvr>
                                    </p:animEffect>
                                  </p:childTnLst>
                                </p:cTn>
                              </p:par>
                            </p:childTnLst>
                          </p:cTn>
                        </p:par>
                        <p:par>
                          <p:cTn id="60" fill="hold">
                            <p:stCondLst>
                              <p:cond delay="5500"/>
                            </p:stCondLst>
                            <p:childTnLst>
                              <p:par>
                                <p:cTn id="61" presetID="12" presetClass="entr" presetSubtype="4" fill="hold" nodeType="after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additive="base">
                                        <p:cTn id="63" dur="500"/>
                                        <p:tgtEl>
                                          <p:spTgt spid="57"/>
                                        </p:tgtEl>
                                        <p:attrNameLst>
                                          <p:attrName>ppt_y</p:attrName>
                                        </p:attrNameLst>
                                      </p:cBhvr>
                                      <p:tavLst>
                                        <p:tav tm="0">
                                          <p:val>
                                            <p:strVal val="#ppt_y+#ppt_h*1.125000"/>
                                          </p:val>
                                        </p:tav>
                                        <p:tav tm="100000">
                                          <p:val>
                                            <p:strVal val="#ppt_y"/>
                                          </p:val>
                                        </p:tav>
                                      </p:tavLst>
                                    </p:anim>
                                    <p:animEffect transition="in" filter="wipe(up)">
                                      <p:cBhvr>
                                        <p:cTn id="6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文本框 75"/>
          <p:cNvSpPr txBox="1"/>
          <p:nvPr/>
        </p:nvSpPr>
        <p:spPr>
          <a:xfrm>
            <a:off x="2801970" y="2494049"/>
            <a:ext cx="2562225" cy="284693"/>
          </a:xfrm>
          <a:prstGeom prst="rect">
            <a:avLst/>
          </a:prstGeom>
          <a:noFill/>
        </p:spPr>
        <p:txBody>
          <a:bodyPr lIns="68580" tIns="34290" rIns="68580" bIns="34290">
            <a:spAutoFit/>
          </a:bodyPr>
          <a:lstStyle/>
          <a:p>
            <a:pPr lvl="0" algn="r"/>
            <a:r>
              <a:rPr lang="zh-CN" altLang="en-US" sz="700" dirty="0">
                <a:solidFill>
                  <a:schemeClr val="bg1">
                    <a:lumMod val="65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500" dirty="0">
              <a:solidFill>
                <a:schemeClr val="bg1">
                  <a:lumMod val="65000"/>
                </a:schemeClr>
              </a:solidFill>
              <a:latin typeface="微软雅黑" panose="020B0503020204020204" pitchFamily="34" charset="-122"/>
              <a:ea typeface="微软雅黑" panose="020B0503020204020204" pitchFamily="34" charset="-122"/>
              <a:cs typeface="+mn-ea"/>
            </a:endParaRPr>
          </a:p>
        </p:txBody>
      </p:sp>
      <p:sp>
        <p:nvSpPr>
          <p:cNvPr id="10" name="MH_Entry_1"/>
          <p:cNvSpPr/>
          <p:nvPr>
            <p:custDataLst>
              <p:tags r:id="rId1"/>
            </p:custDataLst>
          </p:nvPr>
        </p:nvSpPr>
        <p:spPr>
          <a:xfrm>
            <a:off x="3365280" y="1842638"/>
            <a:ext cx="1856312" cy="4656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lvl="0" algn="ctr"/>
            <a:r>
              <a:rPr lang="zh-CN" altLang="en-US" sz="1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工作完成情况</a:t>
            </a:r>
            <a:endParaRPr lang="en-US" altLang="zh-CN" sz="1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MH_Number_1"/>
          <p:cNvSpPr txBox="1">
            <a:spLocks noChangeArrowheads="1"/>
          </p:cNvSpPr>
          <p:nvPr>
            <p:custDataLst>
              <p:tags r:id="rId2"/>
            </p:custDataLst>
          </p:nvPr>
        </p:nvSpPr>
        <p:spPr bwMode="auto">
          <a:xfrm>
            <a:off x="5221593" y="1842639"/>
            <a:ext cx="442031" cy="46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1" tIns="32510" rIns="65021" bIns="32510" anchor="ctr" anchorCtr="1">
            <a:noAutofit/>
          </a:bodyPr>
          <a:lstStyle>
            <a:defPPr>
              <a:defRPr lang="zh-CN"/>
            </a:defPPr>
            <a:lvl1pPr algn="ctr">
              <a:lnSpc>
                <a:spcPct val="100000"/>
              </a:lnSpc>
              <a:spcBef>
                <a:spcPct val="0"/>
              </a:spcBef>
              <a:buFontTx/>
              <a:buNone/>
              <a:defRPr sz="2400" b="1">
                <a:solidFill>
                  <a:srgbClr val="00B0F0"/>
                </a:solidFill>
                <a:latin typeface="幼圆" panose="02010509060101010101" pitchFamily="49" charset="-122"/>
                <a:ea typeface="幼圆" panose="02010509060101010101" pitchFamily="49" charset="-122"/>
                <a:cs typeface="Verdana" panose="020B0604030504040204" pitchFamily="34" charset="0"/>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r>
              <a:rPr lang="en-US" altLang="zh-CN"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3" name="MH_Others_1"/>
          <p:cNvGrpSpPr/>
          <p:nvPr>
            <p:custDataLst>
              <p:tags r:id="rId3"/>
            </p:custDataLst>
          </p:nvPr>
        </p:nvGrpSpPr>
        <p:grpSpPr>
          <a:xfrm>
            <a:off x="5717106" y="349198"/>
            <a:ext cx="295054" cy="4131558"/>
            <a:chOff x="4349750" y="1062266"/>
            <a:chExt cx="393426" cy="5508000"/>
          </a:xfrm>
        </p:grpSpPr>
        <p:pic>
          <p:nvPicPr>
            <p:cNvPr id="14" name="Picture 3"/>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49750" y="1062266"/>
              <a:ext cx="81701"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79350" y="1815142"/>
              <a:ext cx="63826" cy="4556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spd="slow" advClick="0" advTm="3000">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22" presetClass="entr" presetSubtype="2" fill="hold" grpId="0" nodeType="withEffect">
                                  <p:stCondLst>
                                    <p:cond delay="250"/>
                                  </p:stCondLst>
                                  <p:childTnLst>
                                    <p:set>
                                      <p:cBhvr>
                                        <p:cTn id="20" dur="1" fill="hold">
                                          <p:stCondLst>
                                            <p:cond delay="0"/>
                                          </p:stCondLst>
                                        </p:cTn>
                                        <p:tgtEl>
                                          <p:spTgt spid="10"/>
                                        </p:tgtEl>
                                        <p:attrNameLst>
                                          <p:attrName>style.visibility</p:attrName>
                                        </p:attrNameLst>
                                      </p:cBhvr>
                                      <p:to>
                                        <p:strVal val="visible"/>
                                      </p:to>
                                    </p:set>
                                    <p:animEffect transition="in" filter="wipe(right)">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10"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上箭头 1"/>
          <p:cNvSpPr/>
          <p:nvPr/>
        </p:nvSpPr>
        <p:spPr>
          <a:xfrm>
            <a:off x="3859773" y="1492090"/>
            <a:ext cx="1453662" cy="2737149"/>
          </a:xfrm>
          <a:custGeom>
            <a:avLst/>
            <a:gdLst/>
            <a:ahLst/>
            <a:cxnLst/>
            <a:rect l="l" t="t" r="r" b="b"/>
            <a:pathLst>
              <a:path w="936344" h="2304256">
                <a:moveTo>
                  <a:pt x="468172" y="0"/>
                </a:moveTo>
                <a:lnTo>
                  <a:pt x="936344" y="468172"/>
                </a:lnTo>
                <a:lnTo>
                  <a:pt x="802175" y="468172"/>
                </a:lnTo>
                <a:lnTo>
                  <a:pt x="802175" y="2303700"/>
                </a:lnTo>
                <a:lnTo>
                  <a:pt x="470032" y="2088232"/>
                </a:lnTo>
                <a:lnTo>
                  <a:pt x="137032" y="2304256"/>
                </a:lnTo>
                <a:lnTo>
                  <a:pt x="134169" y="2304256"/>
                </a:lnTo>
                <a:lnTo>
                  <a:pt x="134169" y="468172"/>
                </a:lnTo>
                <a:lnTo>
                  <a:pt x="0" y="46817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7"/>
          <p:cNvSpPr txBox="1">
            <a:spLocks noChangeArrowheads="1"/>
          </p:cNvSpPr>
          <p:nvPr/>
        </p:nvSpPr>
        <p:spPr bwMode="auto">
          <a:xfrm>
            <a:off x="3981287" y="2572544"/>
            <a:ext cx="1224136" cy="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200" dirty="0">
                <a:solidFill>
                  <a:schemeClr val="bg1"/>
                </a:solidFill>
                <a:latin typeface="微软雅黑" panose="020B0503020204020204" pitchFamily="34" charset="-122"/>
              </a:rPr>
              <a:t>添加文本</a:t>
            </a:r>
            <a:endParaRPr lang="en-US" altLang="zh-CN" sz="1200" dirty="0">
              <a:solidFill>
                <a:schemeClr val="bg1"/>
              </a:solidFill>
              <a:latin typeface="微软雅黑" panose="020B0503020204020204" pitchFamily="34" charset="-122"/>
            </a:endParaRPr>
          </a:p>
          <a:p>
            <a:pPr algn="ctr">
              <a:lnSpc>
                <a:spcPct val="150000"/>
              </a:lnSpc>
              <a:spcBef>
                <a:spcPts val="300"/>
              </a:spcBef>
            </a:pPr>
            <a:r>
              <a:rPr lang="zh-CN" altLang="en-US" sz="900" dirty="0">
                <a:solidFill>
                  <a:schemeClr val="bg1"/>
                </a:solidFill>
                <a:latin typeface="微软雅黑" panose="020B0503020204020204" pitchFamily="34" charset="-122"/>
              </a:rPr>
              <a:t>添加说明文字</a:t>
            </a:r>
          </a:p>
        </p:txBody>
      </p:sp>
      <p:cxnSp>
        <p:nvCxnSpPr>
          <p:cNvPr id="11" name="直接连接符 10"/>
          <p:cNvCxnSpPr/>
          <p:nvPr/>
        </p:nvCxnSpPr>
        <p:spPr>
          <a:xfrm>
            <a:off x="5097411" y="2140363"/>
            <a:ext cx="108012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097411" y="3580967"/>
            <a:ext cx="108012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045183" y="2140363"/>
            <a:ext cx="108012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045183" y="3580967"/>
            <a:ext cx="108012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文本框 7"/>
          <p:cNvSpPr txBox="1">
            <a:spLocks noChangeArrowheads="1"/>
          </p:cNvSpPr>
          <p:nvPr/>
        </p:nvSpPr>
        <p:spPr bwMode="auto">
          <a:xfrm>
            <a:off x="6297113" y="1729019"/>
            <a:ext cx="2112666" cy="82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200" dirty="0">
                <a:solidFill>
                  <a:schemeClr val="tx1">
                    <a:lumMod val="75000"/>
                    <a:lumOff val="25000"/>
                  </a:schemeClr>
                </a:solidFill>
                <a:latin typeface="微软雅黑" panose="020B0503020204020204" pitchFamily="34" charset="-122"/>
              </a:rPr>
              <a:t>添加文本信息</a:t>
            </a:r>
            <a:endParaRPr lang="en-US" altLang="zh-CN" sz="1200" dirty="0">
              <a:solidFill>
                <a:schemeClr val="tx1">
                  <a:lumMod val="75000"/>
                  <a:lumOff val="25000"/>
                </a:schemeClr>
              </a:solidFill>
              <a:latin typeface="微软雅黑" panose="020B0503020204020204" pitchFamily="34" charset="-122"/>
            </a:endParaRPr>
          </a:p>
          <a:p>
            <a:pPr>
              <a:lnSpc>
                <a:spcPct val="150000"/>
              </a:lnSpc>
              <a:spcBef>
                <a:spcPts val="300"/>
              </a:spcBef>
            </a:pPr>
            <a:r>
              <a:rPr lang="zh-CN" altLang="en-US" sz="900" dirty="0">
                <a:solidFill>
                  <a:schemeClr val="tx1">
                    <a:lumMod val="50000"/>
                    <a:lumOff val="50000"/>
                  </a:schemeClr>
                </a:solidFill>
                <a:latin typeface="微软雅黑" panose="020B0503020204020204" pitchFamily="34" charset="-122"/>
              </a:rPr>
              <a:t>此处添加说明文字添加说明文字添加说明文字</a:t>
            </a:r>
          </a:p>
        </p:txBody>
      </p:sp>
      <p:sp>
        <p:nvSpPr>
          <p:cNvPr id="16" name="文本框 7"/>
          <p:cNvSpPr txBox="1">
            <a:spLocks noChangeArrowheads="1"/>
          </p:cNvSpPr>
          <p:nvPr/>
        </p:nvSpPr>
        <p:spPr bwMode="auto">
          <a:xfrm>
            <a:off x="827584" y="1708182"/>
            <a:ext cx="2080866" cy="80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200" dirty="0">
                <a:solidFill>
                  <a:schemeClr val="tx1">
                    <a:lumMod val="75000"/>
                    <a:lumOff val="25000"/>
                  </a:schemeClr>
                </a:solidFill>
                <a:latin typeface="微软雅黑" panose="020B0503020204020204" pitchFamily="34" charset="-122"/>
              </a:rPr>
              <a:t>添加文本信息</a:t>
            </a:r>
            <a:endParaRPr lang="en-US" altLang="zh-CN" sz="1200" dirty="0">
              <a:solidFill>
                <a:schemeClr val="tx1">
                  <a:lumMod val="75000"/>
                  <a:lumOff val="25000"/>
                </a:schemeClr>
              </a:solidFill>
              <a:latin typeface="微软雅黑" panose="020B0503020204020204" pitchFamily="34" charset="-122"/>
            </a:endParaRPr>
          </a:p>
          <a:p>
            <a:pPr algn="r">
              <a:lnSpc>
                <a:spcPct val="150000"/>
              </a:lnSpc>
              <a:spcBef>
                <a:spcPts val="300"/>
              </a:spcBef>
            </a:pPr>
            <a:r>
              <a:rPr lang="zh-CN" altLang="en-US" sz="900" dirty="0">
                <a:solidFill>
                  <a:schemeClr val="tx1">
                    <a:lumMod val="50000"/>
                    <a:lumOff val="50000"/>
                  </a:schemeClr>
                </a:solidFill>
                <a:latin typeface="微软雅黑" panose="020B0503020204020204" pitchFamily="34" charset="-122"/>
              </a:rPr>
              <a:t>此处添加说明文字添加说明文字添加说明文字</a:t>
            </a:r>
          </a:p>
        </p:txBody>
      </p:sp>
      <p:sp>
        <p:nvSpPr>
          <p:cNvPr id="17" name="文本框 7"/>
          <p:cNvSpPr txBox="1">
            <a:spLocks noChangeArrowheads="1"/>
          </p:cNvSpPr>
          <p:nvPr/>
        </p:nvSpPr>
        <p:spPr bwMode="auto">
          <a:xfrm>
            <a:off x="827584" y="3224965"/>
            <a:ext cx="2124236" cy="80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200" dirty="0">
                <a:solidFill>
                  <a:schemeClr val="tx1">
                    <a:lumMod val="75000"/>
                    <a:lumOff val="25000"/>
                  </a:schemeClr>
                </a:solidFill>
                <a:latin typeface="微软雅黑" panose="020B0503020204020204" pitchFamily="34" charset="-122"/>
              </a:rPr>
              <a:t>添加文本信息</a:t>
            </a:r>
            <a:endParaRPr lang="en-US" altLang="zh-CN" sz="1200" dirty="0">
              <a:solidFill>
                <a:schemeClr val="tx1">
                  <a:lumMod val="75000"/>
                  <a:lumOff val="25000"/>
                </a:schemeClr>
              </a:solidFill>
              <a:latin typeface="微软雅黑" panose="020B0503020204020204" pitchFamily="34" charset="-122"/>
            </a:endParaRPr>
          </a:p>
          <a:p>
            <a:pPr algn="r">
              <a:lnSpc>
                <a:spcPct val="150000"/>
              </a:lnSpc>
              <a:spcBef>
                <a:spcPts val="300"/>
              </a:spcBef>
            </a:pPr>
            <a:r>
              <a:rPr lang="zh-CN" altLang="en-US" sz="900" dirty="0">
                <a:solidFill>
                  <a:schemeClr val="tx1">
                    <a:lumMod val="50000"/>
                    <a:lumOff val="50000"/>
                  </a:schemeClr>
                </a:solidFill>
                <a:latin typeface="微软雅黑" panose="020B0503020204020204" pitchFamily="34" charset="-122"/>
              </a:rPr>
              <a:t>此处添加说明文字添加说明文字添加说明文字</a:t>
            </a:r>
          </a:p>
        </p:txBody>
      </p:sp>
      <p:sp>
        <p:nvSpPr>
          <p:cNvPr id="18" name="文本框 7"/>
          <p:cNvSpPr txBox="1">
            <a:spLocks noChangeArrowheads="1"/>
          </p:cNvSpPr>
          <p:nvPr/>
        </p:nvSpPr>
        <p:spPr bwMode="auto">
          <a:xfrm>
            <a:off x="6297113" y="3190460"/>
            <a:ext cx="2112666" cy="82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200" dirty="0">
                <a:solidFill>
                  <a:schemeClr val="tx1">
                    <a:lumMod val="75000"/>
                    <a:lumOff val="25000"/>
                  </a:schemeClr>
                </a:solidFill>
                <a:latin typeface="微软雅黑" panose="020B0503020204020204" pitchFamily="34" charset="-122"/>
              </a:rPr>
              <a:t>添加文本信息</a:t>
            </a:r>
            <a:endParaRPr lang="en-US" altLang="zh-CN" sz="1200" dirty="0">
              <a:solidFill>
                <a:schemeClr val="tx1">
                  <a:lumMod val="75000"/>
                  <a:lumOff val="25000"/>
                </a:schemeClr>
              </a:solidFill>
              <a:latin typeface="微软雅黑" panose="020B0503020204020204" pitchFamily="34" charset="-122"/>
            </a:endParaRPr>
          </a:p>
          <a:p>
            <a:pPr>
              <a:lnSpc>
                <a:spcPct val="150000"/>
              </a:lnSpc>
              <a:spcBef>
                <a:spcPts val="300"/>
              </a:spcBef>
            </a:pPr>
            <a:r>
              <a:rPr lang="zh-CN" altLang="en-US" sz="900" dirty="0">
                <a:solidFill>
                  <a:schemeClr val="tx1">
                    <a:lumMod val="50000"/>
                    <a:lumOff val="50000"/>
                  </a:schemeClr>
                </a:solidFill>
                <a:latin typeface="微软雅黑" panose="020B0503020204020204" pitchFamily="34" charset="-122"/>
              </a:rPr>
              <a:t>此处添加说明文字添加说明文字添加说明文字</a:t>
            </a:r>
          </a:p>
        </p:txBody>
      </p:sp>
    </p:spTree>
  </p:cSld>
  <p:clrMapOvr>
    <a:masterClrMapping/>
  </p:clrMapOvr>
  <p:transition spd="slow" advClick="0" advTm="3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2"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right)">
                                      <p:cBhvr>
                                        <p:cTn id="18" dur="500"/>
                                        <p:tgtEl>
                                          <p:spTgt spid="13"/>
                                        </p:tgtEl>
                                      </p:cBhvr>
                                    </p:animEffect>
                                  </p:childTnLst>
                                </p:cTn>
                              </p:par>
                            </p:childTnLst>
                          </p:cTn>
                        </p:par>
                        <p:par>
                          <p:cTn id="19" fill="hold">
                            <p:stCondLst>
                              <p:cond delay="20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500"/>
                            </p:stCondLst>
                            <p:childTnLst>
                              <p:par>
                                <p:cTn id="24" presetID="22" presetClass="entr" presetSubtype="2"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500"/>
                                        <p:tgtEl>
                                          <p:spTgt spid="14"/>
                                        </p:tgtEl>
                                      </p:cBhvr>
                                    </p:animEffect>
                                  </p:childTnLst>
                                </p:cTn>
                              </p:par>
                            </p:childTnLst>
                          </p:cTn>
                        </p:par>
                        <p:par>
                          <p:cTn id="27" fill="hold">
                            <p:stCondLst>
                              <p:cond delay="3000"/>
                            </p:stCondLst>
                            <p:childTnLst>
                              <p:par>
                                <p:cTn id="28" presetID="22" presetClass="entr" presetSubtype="2"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500"/>
                                        <p:tgtEl>
                                          <p:spTgt spid="17"/>
                                        </p:tgtEl>
                                      </p:cBhvr>
                                    </p:animEffect>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par>
                          <p:cTn id="39" fill="hold">
                            <p:stCondLst>
                              <p:cond delay="4500"/>
                            </p:stCondLst>
                            <p:childTnLst>
                              <p:par>
                                <p:cTn id="40" presetID="22" presetClass="entr" presetSubtype="8"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5" grpId="0"/>
      <p:bldP spid="16" grpId="0"/>
      <p:bldP spid="17"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6"/>
</p:tagLst>
</file>

<file path=ppt/tags/tag10.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NUMBER"/>
  <p:tag name="ID" val="545819"/>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OTHERS"/>
  <p:tag name="ID" val="545819"/>
</p:tagLst>
</file>

<file path=ppt/tags/tag12.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OTHERS"/>
  <p:tag name="ID" val="545819"/>
</p:tagLst>
</file>

<file path=ppt/tags/tag13.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OTHERS"/>
  <p:tag name="ID" val="545819"/>
</p:tagLst>
</file>

<file path=ppt/tags/tag14.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ENTRY"/>
  <p:tag name="ID" val="545819"/>
  <p:tag name="MH_ORDER" val="4"/>
</p:tagLst>
</file>

<file path=ppt/tags/tag15.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ENTRY"/>
  <p:tag name="ID" val="545819"/>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NUMBER"/>
  <p:tag name="ID" val="545819"/>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OTHERS"/>
  <p:tag name="ID" val="545819"/>
</p:tagLst>
</file>

<file path=ppt/tags/tag18.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ENTRY"/>
  <p:tag name="ID" val="545819"/>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NUMBER"/>
  <p:tag name="ID" val="545819"/>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AUTOCOLOR" val="TRUE"/>
  <p:tag name="MH_TYPE" val="CONTENTS"/>
  <p:tag name="ID" val="545819"/>
</p:tagLst>
</file>

<file path=ppt/tags/tag20.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OTHERS"/>
  <p:tag name="ID" val="545819"/>
</p:tagLst>
</file>

<file path=ppt/tags/tag21.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ENTRY"/>
  <p:tag name="ID" val="545819"/>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NUMBER"/>
  <p:tag name="ID" val="545819"/>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OTHERS"/>
  <p:tag name="ID" val="545819"/>
</p:tagLst>
</file>

<file path=ppt/tags/tag24.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ENTRY"/>
  <p:tag name="ID" val="545819"/>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NUMBER"/>
  <p:tag name="ID" val="545819"/>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OTHERS"/>
  <p:tag name="ID" val="545819"/>
</p:tagLst>
</file>

<file path=ppt/tags/tag27.xml><?xml version="1.0" encoding="utf-8"?>
<p:tagLst xmlns:a="http://schemas.openxmlformats.org/drawingml/2006/main" xmlns:r="http://schemas.openxmlformats.org/officeDocument/2006/relationships" xmlns:p="http://schemas.openxmlformats.org/presentationml/2006/main">
  <p:tag name="PA" val="v3.0.1"/>
</p:tagLst>
</file>

<file path=ppt/tags/tag28.xml><?xml version="1.0" encoding="utf-8"?>
<p:tagLst xmlns:a="http://schemas.openxmlformats.org/drawingml/2006/main" xmlns:r="http://schemas.openxmlformats.org/officeDocument/2006/relationships" xmlns:p="http://schemas.openxmlformats.org/presentationml/2006/main">
  <p:tag name="PA" val="v3.0.1"/>
</p:tagLst>
</file>

<file path=ppt/tags/tag29.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ENTRY"/>
  <p:tag name="ID" val="545819"/>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PA" val="v3.0.1"/>
</p:tagLst>
</file>

<file path=ppt/tags/tag31.xml><?xml version="1.0" encoding="utf-8"?>
<p:tagLst xmlns:a="http://schemas.openxmlformats.org/drawingml/2006/main" xmlns:r="http://schemas.openxmlformats.org/officeDocument/2006/relationships" xmlns:p="http://schemas.openxmlformats.org/presentationml/2006/main">
  <p:tag name="PA" val="v3.0.1"/>
</p:tagLst>
</file>

<file path=ppt/tags/tag32.xml><?xml version="1.0" encoding="utf-8"?>
<p:tagLst xmlns:a="http://schemas.openxmlformats.org/drawingml/2006/main" xmlns:r="http://schemas.openxmlformats.org/officeDocument/2006/relationships" xmlns:p="http://schemas.openxmlformats.org/presentationml/2006/main">
  <p:tag name="PA" val="v3.0.1"/>
</p:tagLst>
</file>

<file path=ppt/tags/tag33.xml><?xml version="1.0" encoding="utf-8"?>
<p:tagLst xmlns:a="http://schemas.openxmlformats.org/drawingml/2006/main" xmlns:r="http://schemas.openxmlformats.org/officeDocument/2006/relationships" xmlns:p="http://schemas.openxmlformats.org/presentationml/2006/main">
  <p:tag name="PA" val="v3.0.1"/>
</p:tagLst>
</file>

<file path=ppt/tags/tag34.xml><?xml version="1.0" encoding="utf-8"?>
<p:tagLst xmlns:a="http://schemas.openxmlformats.org/drawingml/2006/main" xmlns:r="http://schemas.openxmlformats.org/officeDocument/2006/relationships" xmlns:p="http://schemas.openxmlformats.org/presentationml/2006/main">
  <p:tag name="PA" val="v3.0.1"/>
</p:tagLst>
</file>

<file path=ppt/tags/tag35.xml><?xml version="1.0" encoding="utf-8"?>
<p:tagLst xmlns:a="http://schemas.openxmlformats.org/drawingml/2006/main" xmlns:r="http://schemas.openxmlformats.org/officeDocument/2006/relationships" xmlns:p="http://schemas.openxmlformats.org/presentationml/2006/main">
  <p:tag name="PA" val="v3.0.1"/>
</p:tagLst>
</file>

<file path=ppt/tags/tag36.xml><?xml version="1.0" encoding="utf-8"?>
<p:tagLst xmlns:a="http://schemas.openxmlformats.org/drawingml/2006/main" xmlns:r="http://schemas.openxmlformats.org/officeDocument/2006/relationships" xmlns:p="http://schemas.openxmlformats.org/presentationml/2006/main">
  <p:tag name="PA" val="v3.0.1"/>
</p:tagLst>
</file>

<file path=ppt/tags/tag37.xml><?xml version="1.0" encoding="utf-8"?>
<p:tagLst xmlns:a="http://schemas.openxmlformats.org/drawingml/2006/main" xmlns:r="http://schemas.openxmlformats.org/officeDocument/2006/relationships" xmlns:p="http://schemas.openxmlformats.org/presentationml/2006/main">
  <p:tag name="MH" val="20150912102635"/>
  <p:tag name="MH_LIBRARY" val="GRAPHIC"/>
  <p:tag name="MH_TYPE" val="Other"/>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50912102635"/>
  <p:tag name="MH_LIBRARY" val="GRAPHIC"/>
  <p:tag name="MH_TYPE" val="Other"/>
  <p:tag name="MH_ORDER" val="1"/>
</p:tagLst>
</file>

<file path=ppt/tags/tag39.xml><?xml version="1.0" encoding="utf-8"?>
<p:tagLst xmlns:a="http://schemas.openxmlformats.org/drawingml/2006/main" xmlns:r="http://schemas.openxmlformats.org/officeDocument/2006/relationships" xmlns:p="http://schemas.openxmlformats.org/presentationml/2006/main">
  <p:tag name="MH" val="20150912102635"/>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NUMBER"/>
  <p:tag name="ID" val="545819"/>
  <p:tag name="MH_ORDER" val="1"/>
</p:tagLst>
</file>

<file path=ppt/tags/tag40.xml><?xml version="1.0" encoding="utf-8"?>
<p:tagLst xmlns:a="http://schemas.openxmlformats.org/drawingml/2006/main" xmlns:r="http://schemas.openxmlformats.org/officeDocument/2006/relationships" xmlns:p="http://schemas.openxmlformats.org/presentationml/2006/main">
  <p:tag name="MH" val="20150912102635"/>
  <p:tag name="MH_LIBRARY" val="GRAPHIC"/>
  <p:tag name="MH_TYPE" val="Other"/>
  <p:tag name="MH_ORDER" val="1"/>
</p:tagLst>
</file>

<file path=ppt/tags/tag41.xml><?xml version="1.0" encoding="utf-8"?>
<p:tagLst xmlns:a="http://schemas.openxmlformats.org/drawingml/2006/main" xmlns:r="http://schemas.openxmlformats.org/officeDocument/2006/relationships" xmlns:p="http://schemas.openxmlformats.org/presentationml/2006/main">
  <p:tag name="MH" val="20150912102635"/>
  <p:tag name="MH_LIBRARY" val="GRAPHIC"/>
  <p:tag name="MH_TYPE" val="Other"/>
  <p:tag name="MH_ORDER" val="1"/>
</p:tagLst>
</file>

<file path=ppt/tags/tag42.xml><?xml version="1.0" encoding="utf-8"?>
<p:tagLst xmlns:a="http://schemas.openxmlformats.org/drawingml/2006/main" xmlns:r="http://schemas.openxmlformats.org/officeDocument/2006/relationships" xmlns:p="http://schemas.openxmlformats.org/presentationml/2006/main">
  <p:tag name="MH" val="20150912102635"/>
  <p:tag name="MH_LIBRARY" val="GRAPHIC"/>
  <p:tag name="MH_TYPE" val="Other"/>
  <p:tag name="MH_ORDER" val="1"/>
</p:tagLst>
</file>

<file path=ppt/tags/tag43.xml><?xml version="1.0" encoding="utf-8"?>
<p:tagLst xmlns:a="http://schemas.openxmlformats.org/drawingml/2006/main" xmlns:r="http://schemas.openxmlformats.org/officeDocument/2006/relationships" xmlns:p="http://schemas.openxmlformats.org/presentationml/2006/main">
  <p:tag name="MH" val="20150912102635"/>
  <p:tag name="MH_LIBRARY" val="GRAPHIC"/>
  <p:tag name="MH_TYPE" val="Other"/>
  <p:tag name="MH_ORDER" val="1"/>
</p:tagLst>
</file>

<file path=ppt/tags/tag44.xml><?xml version="1.0" encoding="utf-8"?>
<p:tagLst xmlns:a="http://schemas.openxmlformats.org/drawingml/2006/main" xmlns:r="http://schemas.openxmlformats.org/officeDocument/2006/relationships" xmlns:p="http://schemas.openxmlformats.org/presentationml/2006/main">
  <p:tag name="MH" val="20150912102635"/>
  <p:tag name="MH_LIBRARY" val="GRAPHIC"/>
  <p:tag name="MH_TYPE" val="Other"/>
  <p:tag name="MH_ORDER" val="1"/>
</p:tagLst>
</file>

<file path=ppt/tags/tag45.xml><?xml version="1.0" encoding="utf-8"?>
<p:tagLst xmlns:a="http://schemas.openxmlformats.org/drawingml/2006/main" xmlns:r="http://schemas.openxmlformats.org/officeDocument/2006/relationships" xmlns:p="http://schemas.openxmlformats.org/presentationml/2006/main">
  <p:tag name="MH" val="20150912102635"/>
  <p:tag name="MH_LIBRARY" val="GRAPHIC"/>
  <p:tag name="MH_TYPE" val="Other"/>
  <p:tag name="MH_ORDER" val="1"/>
</p:tagLst>
</file>

<file path=ppt/tags/tag46.xml><?xml version="1.0" encoding="utf-8"?>
<p:tagLst xmlns:a="http://schemas.openxmlformats.org/drawingml/2006/main" xmlns:r="http://schemas.openxmlformats.org/officeDocument/2006/relationships" xmlns:p="http://schemas.openxmlformats.org/presentationml/2006/main">
  <p:tag name="MH" val="20150912102635"/>
  <p:tag name="MH_LIBRARY" val="GRAPHIC"/>
  <p:tag name="MH_TYPE" val="Other"/>
  <p:tag name="MH_ORDER" val="1"/>
</p:tagLst>
</file>

<file path=ppt/tags/tag47.xml><?xml version="1.0" encoding="utf-8"?>
<p:tagLst xmlns:a="http://schemas.openxmlformats.org/drawingml/2006/main" xmlns:r="http://schemas.openxmlformats.org/officeDocument/2006/relationships" xmlns:p="http://schemas.openxmlformats.org/presentationml/2006/main">
  <p:tag name="MH" val="20150912102635"/>
  <p:tag name="MH_LIBRARY" val="GRAPHIC"/>
  <p:tag name="MH_TYPE" val="Other"/>
  <p:tag name="MH_ORDER" val="1"/>
</p:tagLst>
</file>

<file path=ppt/tags/tag48.xml><?xml version="1.0" encoding="utf-8"?>
<p:tagLst xmlns:a="http://schemas.openxmlformats.org/drawingml/2006/main" xmlns:r="http://schemas.openxmlformats.org/officeDocument/2006/relationships" xmlns:p="http://schemas.openxmlformats.org/presentationml/2006/main">
  <p:tag name="MH" val="20150912102635"/>
  <p:tag name="MH_LIBRARY" val="GRAPHIC"/>
  <p:tag name="MH_TYPE" val="Other"/>
  <p:tag name="MH_ORDER" val="1"/>
</p:tagLst>
</file>

<file path=ppt/tags/tag49.xml><?xml version="1.0" encoding="utf-8"?>
<p:tagLst xmlns:a="http://schemas.openxmlformats.org/drawingml/2006/main" xmlns:r="http://schemas.openxmlformats.org/officeDocument/2006/relationships" xmlns:p="http://schemas.openxmlformats.org/presentationml/2006/main">
  <p:tag name="MH" val="20150912102635"/>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OTHERS"/>
  <p:tag name="ID" val="545819"/>
</p:tagLst>
</file>

<file path=ppt/tags/tag50.xml><?xml version="1.0" encoding="utf-8"?>
<p:tagLst xmlns:a="http://schemas.openxmlformats.org/drawingml/2006/main" xmlns:r="http://schemas.openxmlformats.org/officeDocument/2006/relationships" xmlns:p="http://schemas.openxmlformats.org/presentationml/2006/main">
  <p:tag name="MH" val="20150912102635"/>
  <p:tag name="MH_LIBRARY" val="GRAPHIC"/>
  <p:tag name="MH_TYPE" val="Other"/>
  <p:tag name="MH_ORDER" val="1"/>
</p:tagLst>
</file>

<file path=ppt/tags/tag51.xml><?xml version="1.0" encoding="utf-8"?>
<p:tagLst xmlns:a="http://schemas.openxmlformats.org/drawingml/2006/main" xmlns:r="http://schemas.openxmlformats.org/officeDocument/2006/relationships" xmlns:p="http://schemas.openxmlformats.org/presentationml/2006/main">
  <p:tag name="MH" val="20150912102635"/>
  <p:tag name="MH_LIBRARY" val="GRAPHIC"/>
  <p:tag name="MH_TYPE" val="Other"/>
  <p:tag name="MH_ORDER" val="1"/>
</p:tagLst>
</file>

<file path=ppt/tags/tag52.xml><?xml version="1.0" encoding="utf-8"?>
<p:tagLst xmlns:a="http://schemas.openxmlformats.org/drawingml/2006/main" xmlns:r="http://schemas.openxmlformats.org/officeDocument/2006/relationships" xmlns:p="http://schemas.openxmlformats.org/presentationml/2006/main">
  <p:tag name="MH" val="20150912102635"/>
  <p:tag name="MH_LIBRARY" val="GRAPHIC"/>
  <p:tag name="MH_TYPE" val="Other"/>
  <p:tag name="MH_ORDER" val="1"/>
</p:tagLst>
</file>

<file path=ppt/tags/tag53.xml><?xml version="1.0" encoding="utf-8"?>
<p:tagLst xmlns:a="http://schemas.openxmlformats.org/drawingml/2006/main" xmlns:r="http://schemas.openxmlformats.org/officeDocument/2006/relationships" xmlns:p="http://schemas.openxmlformats.org/presentationml/2006/main">
  <p:tag name="MH" val="20150912102635"/>
  <p:tag name="MH_LIBRARY" val="GRAPHIC"/>
  <p:tag name="MH_TYPE" val="Other"/>
  <p:tag name="MH_ORDER" val="1"/>
</p:tagLst>
</file>

<file path=ppt/tags/tag54.xml><?xml version="1.0" encoding="utf-8"?>
<p:tagLst xmlns:a="http://schemas.openxmlformats.org/drawingml/2006/main" xmlns:r="http://schemas.openxmlformats.org/officeDocument/2006/relationships" xmlns:p="http://schemas.openxmlformats.org/presentationml/2006/main">
  <p:tag name="MH" val="20150912102635"/>
  <p:tag name="MH_LIBRARY" val="GRAPHIC"/>
  <p:tag name="MH_TYPE" val="Other"/>
  <p:tag name="MH_ORDER" val="1"/>
</p:tagLst>
</file>

<file path=ppt/tags/tag55.xml><?xml version="1.0" encoding="utf-8"?>
<p:tagLst xmlns:a="http://schemas.openxmlformats.org/drawingml/2006/main" xmlns:r="http://schemas.openxmlformats.org/officeDocument/2006/relationships" xmlns:p="http://schemas.openxmlformats.org/presentationml/2006/main">
  <p:tag name="MH" val="20150912102635"/>
  <p:tag name="MH_LIBRARY" val="GRAPHIC"/>
  <p:tag name="MH_TYPE" val="Other"/>
  <p:tag name="MH_ORDER" val="1"/>
</p:tagLst>
</file>

<file path=ppt/tags/tag56.xml><?xml version="1.0" encoding="utf-8"?>
<p:tagLst xmlns:a="http://schemas.openxmlformats.org/drawingml/2006/main" xmlns:r="http://schemas.openxmlformats.org/officeDocument/2006/relationships" xmlns:p="http://schemas.openxmlformats.org/presentationml/2006/main">
  <p:tag name="MH" val="20150912102635"/>
  <p:tag name="MH_LIBRARY" val="GRAPHIC"/>
  <p:tag name="MH_TYPE" val="Other"/>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ENTRY"/>
  <p:tag name="ID" val="545819"/>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NUMBER"/>
  <p:tag name="ID" val="545819"/>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ENTRY"/>
  <p:tag name="ID" val="545819"/>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60830110903"/>
  <p:tag name="MH_LIBRARY" val="CONTENTS"/>
  <p:tag name="MH_TYPE" val="NUMBER"/>
  <p:tag name="ID" val="545819"/>
  <p:tag name="MH_ORDER" val="2"/>
</p:tagLst>
</file>

<file path=ppt/theme/theme1.xml><?xml version="1.0" encoding="utf-8"?>
<a:theme xmlns:a="http://schemas.openxmlformats.org/drawingml/2006/main" name="Office 主题">
  <a:themeElements>
    <a:clrScheme name="自定义 962">
      <a:dk1>
        <a:sysClr val="windowText" lastClr="000000"/>
      </a:dk1>
      <a:lt1>
        <a:sysClr val="window" lastClr="FFFFFF"/>
      </a:lt1>
      <a:dk2>
        <a:srgbClr val="44546A"/>
      </a:dk2>
      <a:lt2>
        <a:srgbClr val="E7E6E6"/>
      </a:lt2>
      <a:accent1>
        <a:srgbClr val="EB5400"/>
      </a:accent1>
      <a:accent2>
        <a:srgbClr val="E89F00"/>
      </a:accent2>
      <a:accent3>
        <a:srgbClr val="EB5400"/>
      </a:accent3>
      <a:accent4>
        <a:srgbClr val="E89F00"/>
      </a:accent4>
      <a:accent5>
        <a:srgbClr val="EB5400"/>
      </a:accent5>
      <a:accent6>
        <a:srgbClr val="E89F0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1748</Words>
  <Application>Microsoft Office PowerPoint</Application>
  <PresentationFormat>自定义</PresentationFormat>
  <Paragraphs>205</Paragraphs>
  <Slides>23</Slides>
  <Notes>23</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23</vt:i4>
      </vt:variant>
    </vt:vector>
  </HeadingPairs>
  <TitlesOfParts>
    <vt:vector size="35" baseType="lpstr">
      <vt:lpstr>Bebas Neue</vt:lpstr>
      <vt:lpstr>Lato</vt:lpstr>
      <vt:lpstr>Lato Light</vt:lpstr>
      <vt:lpstr>PT Sans</vt:lpstr>
      <vt:lpstr>Raleway</vt:lpstr>
      <vt:lpstr>微软雅黑</vt:lpstr>
      <vt:lpstr>Agency FB</vt:lpstr>
      <vt:lpstr>Arial</vt:lpstr>
      <vt:lpstr>Bodoni MT Black</vt:lpstr>
      <vt:lpstr>Britannic Bold</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dc:title>
  <dc:creator>Administrator</dc:creator>
  <cp:lastModifiedBy>天 下</cp:lastModifiedBy>
  <cp:revision>279</cp:revision>
  <dcterms:created xsi:type="dcterms:W3CDTF">2017-06-17T13:16:00Z</dcterms:created>
  <dcterms:modified xsi:type="dcterms:W3CDTF">2021-01-06T00:38:12Z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